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4988838"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5" userDrawn="1">
          <p15:clr>
            <a:srgbClr val="A4A3A4"/>
          </p15:clr>
        </p15:guide>
        <p15:guide id="2" pos="7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632" autoAdjust="0"/>
    <p:restoredTop sz="94660"/>
  </p:normalViewPr>
  <p:slideViewPr>
    <p:cSldViewPr snapToGrid="0" showGuides="1">
      <p:cViewPr>
        <p:scale>
          <a:sx n="40" d="100"/>
          <a:sy n="40" d="100"/>
        </p:scale>
        <p:origin x="720" y="-2448"/>
      </p:cViewPr>
      <p:guideLst>
        <p:guide orient="horz" pos="10205"/>
        <p:guide pos="7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nca Estela Jaramillo Loranca" userId="1d93f94dce1fb595" providerId="LiveId" clId="{6D6DCB83-97BB-478F-8D43-C399C3F181C1}"/>
    <pc:docChg chg="custSel modSld">
      <pc:chgData name="Blanca Estela Jaramillo Loranca" userId="1d93f94dce1fb595" providerId="LiveId" clId="{6D6DCB83-97BB-478F-8D43-C399C3F181C1}" dt="2023-08-21T14:44:31.800" v="13" actId="20577"/>
      <pc:docMkLst>
        <pc:docMk/>
      </pc:docMkLst>
      <pc:sldChg chg="modSp mod">
        <pc:chgData name="Blanca Estela Jaramillo Loranca" userId="1d93f94dce1fb595" providerId="LiveId" clId="{6D6DCB83-97BB-478F-8D43-C399C3F181C1}" dt="2023-08-21T14:44:31.800" v="13" actId="20577"/>
        <pc:sldMkLst>
          <pc:docMk/>
          <pc:sldMk cId="2387322110" sldId="256"/>
        </pc:sldMkLst>
        <pc:spChg chg="mod">
          <ac:chgData name="Blanca Estela Jaramillo Loranca" userId="1d93f94dce1fb595" providerId="LiveId" clId="{6D6DCB83-97BB-478F-8D43-C399C3F181C1}" dt="2023-08-21T14:44:31.800" v="13" actId="20577"/>
          <ac:spMkLst>
            <pc:docMk/>
            <pc:sldMk cId="2387322110" sldId="256"/>
            <ac:spMk id="9" creationId="{F59F7AD3-FD9C-2E19-C7BA-FFBC3477435D}"/>
          </ac:spMkLst>
        </pc:spChg>
        <pc:spChg chg="mod">
          <ac:chgData name="Blanca Estela Jaramillo Loranca" userId="1d93f94dce1fb595" providerId="LiveId" clId="{6D6DCB83-97BB-478F-8D43-C399C3F181C1}" dt="2023-08-21T14:33:48.825" v="0" actId="20577"/>
          <ac:spMkLst>
            <pc:docMk/>
            <pc:sldMk cId="2387322110" sldId="256"/>
            <ac:spMk id="15" creationId="{35E6DB63-135E-AAB7-CC37-8AAF51BDF0B7}"/>
          </ac:spMkLst>
        </pc:spChg>
        <pc:spChg chg="mod">
          <ac:chgData name="Blanca Estela Jaramillo Loranca" userId="1d93f94dce1fb595" providerId="LiveId" clId="{6D6DCB83-97BB-478F-8D43-C399C3F181C1}" dt="2023-08-21T14:42:40.932" v="1" actId="33524"/>
          <ac:spMkLst>
            <pc:docMk/>
            <pc:sldMk cId="2387322110" sldId="256"/>
            <ac:spMk id="18" creationId="{E41CD665-9246-B06D-586C-2D9FAA2418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74163" y="5302386"/>
            <a:ext cx="21240512" cy="11279752"/>
          </a:xfrm>
        </p:spPr>
        <p:txBody>
          <a:bodyPr anchor="b"/>
          <a:lstStyle>
            <a:lvl1pPr algn="ctr">
              <a:defRPr sz="16397"/>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123605" y="17017128"/>
            <a:ext cx="18741629" cy="7822326"/>
          </a:xfrm>
        </p:spPr>
        <p:txBody>
          <a:bodyPr/>
          <a:lstStyle>
            <a:lvl1pPr marL="0" indent="0" algn="ctr">
              <a:buNone/>
              <a:defRPr sz="6559"/>
            </a:lvl1pPr>
            <a:lvl2pPr marL="1249436" indent="0" algn="ctr">
              <a:buNone/>
              <a:defRPr sz="5466"/>
            </a:lvl2pPr>
            <a:lvl3pPr marL="2498872" indent="0" algn="ctr">
              <a:buNone/>
              <a:defRPr sz="4919"/>
            </a:lvl3pPr>
            <a:lvl4pPr marL="3748308" indent="0" algn="ctr">
              <a:buNone/>
              <a:defRPr sz="4372"/>
            </a:lvl4pPr>
            <a:lvl5pPr marL="4997745" indent="0" algn="ctr">
              <a:buNone/>
              <a:defRPr sz="4372"/>
            </a:lvl5pPr>
            <a:lvl6pPr marL="6247181" indent="0" algn="ctr">
              <a:buNone/>
              <a:defRPr sz="4372"/>
            </a:lvl6pPr>
            <a:lvl7pPr marL="7496617" indent="0" algn="ctr">
              <a:buNone/>
              <a:defRPr sz="4372"/>
            </a:lvl7pPr>
            <a:lvl8pPr marL="8746053" indent="0" algn="ctr">
              <a:buNone/>
              <a:defRPr sz="4372"/>
            </a:lvl8pPr>
            <a:lvl9pPr marL="9995489" indent="0" algn="ctr">
              <a:buNone/>
              <a:defRPr sz="437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EBAFE81-A60E-427F-81A8-204C566496E9}" type="datetimeFigureOut">
              <a:rPr lang="es-MX" smtClean="0"/>
              <a:t>21/08/2023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1985D98-B5C2-4CF1-82F0-B85C3A158EC0}" type="slidenum">
              <a:rPr lang="es-MX" smtClean="0"/>
              <a:t>‹Nº›</a:t>
            </a:fld>
            <a:endParaRPr lang="es-MX"/>
          </a:p>
        </p:txBody>
      </p:sp>
    </p:spTree>
    <p:extLst>
      <p:ext uri="{BB962C8B-B14F-4D97-AF65-F5344CB8AC3E}">
        <p14:creationId xmlns:p14="http://schemas.microsoft.com/office/powerpoint/2010/main" val="676524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BAFE81-A60E-427F-81A8-204C566496E9}" type="datetimeFigureOut">
              <a:rPr lang="es-MX" smtClean="0"/>
              <a:t>21/08/2023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1985D98-B5C2-4CF1-82F0-B85C3A158EC0}" type="slidenum">
              <a:rPr lang="es-MX" smtClean="0"/>
              <a:t>‹Nº›</a:t>
            </a:fld>
            <a:endParaRPr lang="es-MX"/>
          </a:p>
        </p:txBody>
      </p:sp>
    </p:spTree>
    <p:extLst>
      <p:ext uri="{BB962C8B-B14F-4D97-AF65-F5344CB8AC3E}">
        <p14:creationId xmlns:p14="http://schemas.microsoft.com/office/powerpoint/2010/main" val="62192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82639" y="1724962"/>
            <a:ext cx="5388218" cy="2745689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717984" y="1724962"/>
            <a:ext cx="15852294" cy="274568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BAFE81-A60E-427F-81A8-204C566496E9}" type="datetimeFigureOut">
              <a:rPr lang="es-MX" smtClean="0"/>
              <a:t>21/08/2023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1985D98-B5C2-4CF1-82F0-B85C3A158EC0}" type="slidenum">
              <a:rPr lang="es-MX" smtClean="0"/>
              <a:t>‹Nº›</a:t>
            </a:fld>
            <a:endParaRPr lang="es-MX"/>
          </a:p>
        </p:txBody>
      </p:sp>
    </p:spTree>
    <p:extLst>
      <p:ext uri="{BB962C8B-B14F-4D97-AF65-F5344CB8AC3E}">
        <p14:creationId xmlns:p14="http://schemas.microsoft.com/office/powerpoint/2010/main" val="119393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BAFE81-A60E-427F-81A8-204C566496E9}" type="datetimeFigureOut">
              <a:rPr lang="es-MX" smtClean="0"/>
              <a:t>21/08/2023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1985D98-B5C2-4CF1-82F0-B85C3A158EC0}" type="slidenum">
              <a:rPr lang="es-MX" smtClean="0"/>
              <a:t>‹Nº›</a:t>
            </a:fld>
            <a:endParaRPr lang="es-MX"/>
          </a:p>
        </p:txBody>
      </p:sp>
    </p:spTree>
    <p:extLst>
      <p:ext uri="{BB962C8B-B14F-4D97-AF65-F5344CB8AC3E}">
        <p14:creationId xmlns:p14="http://schemas.microsoft.com/office/powerpoint/2010/main" val="302276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04969" y="8077332"/>
            <a:ext cx="21552873" cy="13477201"/>
          </a:xfrm>
        </p:spPr>
        <p:txBody>
          <a:bodyPr anchor="b"/>
          <a:lstStyle>
            <a:lvl1pPr>
              <a:defRPr sz="16397"/>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4969" y="21682033"/>
            <a:ext cx="21552873" cy="7087342"/>
          </a:xfrm>
        </p:spPr>
        <p:txBody>
          <a:bodyPr/>
          <a:lstStyle>
            <a:lvl1pPr marL="0" indent="0">
              <a:buNone/>
              <a:defRPr sz="6559">
                <a:solidFill>
                  <a:schemeClr val="tx1"/>
                </a:solidFill>
              </a:defRPr>
            </a:lvl1pPr>
            <a:lvl2pPr marL="1249436" indent="0">
              <a:buNone/>
              <a:defRPr sz="5466">
                <a:solidFill>
                  <a:schemeClr val="tx1">
                    <a:tint val="75000"/>
                  </a:schemeClr>
                </a:solidFill>
              </a:defRPr>
            </a:lvl2pPr>
            <a:lvl3pPr marL="2498872" indent="0">
              <a:buNone/>
              <a:defRPr sz="4919">
                <a:solidFill>
                  <a:schemeClr val="tx1">
                    <a:tint val="75000"/>
                  </a:schemeClr>
                </a:solidFill>
              </a:defRPr>
            </a:lvl3pPr>
            <a:lvl4pPr marL="3748308" indent="0">
              <a:buNone/>
              <a:defRPr sz="4372">
                <a:solidFill>
                  <a:schemeClr val="tx1">
                    <a:tint val="75000"/>
                  </a:schemeClr>
                </a:solidFill>
              </a:defRPr>
            </a:lvl4pPr>
            <a:lvl5pPr marL="4997745" indent="0">
              <a:buNone/>
              <a:defRPr sz="4372">
                <a:solidFill>
                  <a:schemeClr val="tx1">
                    <a:tint val="75000"/>
                  </a:schemeClr>
                </a:solidFill>
              </a:defRPr>
            </a:lvl5pPr>
            <a:lvl6pPr marL="6247181" indent="0">
              <a:buNone/>
              <a:defRPr sz="4372">
                <a:solidFill>
                  <a:schemeClr val="tx1">
                    <a:tint val="75000"/>
                  </a:schemeClr>
                </a:solidFill>
              </a:defRPr>
            </a:lvl6pPr>
            <a:lvl7pPr marL="7496617" indent="0">
              <a:buNone/>
              <a:defRPr sz="4372">
                <a:solidFill>
                  <a:schemeClr val="tx1">
                    <a:tint val="75000"/>
                  </a:schemeClr>
                </a:solidFill>
              </a:defRPr>
            </a:lvl7pPr>
            <a:lvl8pPr marL="8746053" indent="0">
              <a:buNone/>
              <a:defRPr sz="4372">
                <a:solidFill>
                  <a:schemeClr val="tx1">
                    <a:tint val="75000"/>
                  </a:schemeClr>
                </a:solidFill>
              </a:defRPr>
            </a:lvl8pPr>
            <a:lvl9pPr marL="9995489" indent="0">
              <a:buNone/>
              <a:defRPr sz="4372">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EBAFE81-A60E-427F-81A8-204C566496E9}" type="datetimeFigureOut">
              <a:rPr lang="es-MX" smtClean="0"/>
              <a:t>21/08/2023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1985D98-B5C2-4CF1-82F0-B85C3A158EC0}" type="slidenum">
              <a:rPr lang="es-MX" smtClean="0"/>
              <a:t>‹Nº›</a:t>
            </a:fld>
            <a:endParaRPr lang="es-MX"/>
          </a:p>
        </p:txBody>
      </p:sp>
    </p:spTree>
    <p:extLst>
      <p:ext uri="{BB962C8B-B14F-4D97-AF65-F5344CB8AC3E}">
        <p14:creationId xmlns:p14="http://schemas.microsoft.com/office/powerpoint/2010/main" val="611070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717983" y="8624810"/>
            <a:ext cx="10620256" cy="205570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2650599" y="8624810"/>
            <a:ext cx="10620256" cy="205570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EBAFE81-A60E-427F-81A8-204C566496E9}" type="datetimeFigureOut">
              <a:rPr lang="es-MX" smtClean="0"/>
              <a:t>21/08/2023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1985D98-B5C2-4CF1-82F0-B85C3A158EC0}" type="slidenum">
              <a:rPr lang="es-MX" smtClean="0"/>
              <a:t>‹Nº›</a:t>
            </a:fld>
            <a:endParaRPr lang="es-MX"/>
          </a:p>
        </p:txBody>
      </p:sp>
    </p:spTree>
    <p:extLst>
      <p:ext uri="{BB962C8B-B14F-4D97-AF65-F5344CB8AC3E}">
        <p14:creationId xmlns:p14="http://schemas.microsoft.com/office/powerpoint/2010/main" val="105250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721237" y="1724969"/>
            <a:ext cx="21552873" cy="626236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721240" y="7942328"/>
            <a:ext cx="10571448" cy="3892412"/>
          </a:xfrm>
        </p:spPr>
        <p:txBody>
          <a:bodyPr anchor="b"/>
          <a:lstStyle>
            <a:lvl1pPr marL="0" indent="0">
              <a:buNone/>
              <a:defRPr sz="6559" b="1"/>
            </a:lvl1pPr>
            <a:lvl2pPr marL="1249436" indent="0">
              <a:buNone/>
              <a:defRPr sz="5466" b="1"/>
            </a:lvl2pPr>
            <a:lvl3pPr marL="2498872" indent="0">
              <a:buNone/>
              <a:defRPr sz="4919" b="1"/>
            </a:lvl3pPr>
            <a:lvl4pPr marL="3748308" indent="0">
              <a:buNone/>
              <a:defRPr sz="4372" b="1"/>
            </a:lvl4pPr>
            <a:lvl5pPr marL="4997745" indent="0">
              <a:buNone/>
              <a:defRPr sz="4372" b="1"/>
            </a:lvl5pPr>
            <a:lvl6pPr marL="6247181" indent="0">
              <a:buNone/>
              <a:defRPr sz="4372" b="1"/>
            </a:lvl6pPr>
            <a:lvl7pPr marL="7496617" indent="0">
              <a:buNone/>
              <a:defRPr sz="4372" b="1"/>
            </a:lvl7pPr>
            <a:lvl8pPr marL="8746053" indent="0">
              <a:buNone/>
              <a:defRPr sz="4372" b="1"/>
            </a:lvl8pPr>
            <a:lvl9pPr marL="9995489" indent="0">
              <a:buNone/>
              <a:defRPr sz="4372" b="1"/>
            </a:lvl9pPr>
          </a:lstStyle>
          <a:p>
            <a:pPr lvl="0"/>
            <a:r>
              <a:rPr lang="es-ES"/>
              <a:t>Haga clic para modificar los estilos de texto del patrón</a:t>
            </a:r>
          </a:p>
        </p:txBody>
      </p:sp>
      <p:sp>
        <p:nvSpPr>
          <p:cNvPr id="4" name="Content Placeholder 3"/>
          <p:cNvSpPr>
            <a:spLocks noGrp="1"/>
          </p:cNvSpPr>
          <p:nvPr>
            <p:ph sz="half" idx="2"/>
          </p:nvPr>
        </p:nvSpPr>
        <p:spPr>
          <a:xfrm>
            <a:off x="1721240" y="11834740"/>
            <a:ext cx="10571448" cy="174071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2650601" y="7942328"/>
            <a:ext cx="10623511" cy="3892412"/>
          </a:xfrm>
        </p:spPr>
        <p:txBody>
          <a:bodyPr anchor="b"/>
          <a:lstStyle>
            <a:lvl1pPr marL="0" indent="0">
              <a:buNone/>
              <a:defRPr sz="6559" b="1"/>
            </a:lvl1pPr>
            <a:lvl2pPr marL="1249436" indent="0">
              <a:buNone/>
              <a:defRPr sz="5466" b="1"/>
            </a:lvl2pPr>
            <a:lvl3pPr marL="2498872" indent="0">
              <a:buNone/>
              <a:defRPr sz="4919" b="1"/>
            </a:lvl3pPr>
            <a:lvl4pPr marL="3748308" indent="0">
              <a:buNone/>
              <a:defRPr sz="4372" b="1"/>
            </a:lvl4pPr>
            <a:lvl5pPr marL="4997745" indent="0">
              <a:buNone/>
              <a:defRPr sz="4372" b="1"/>
            </a:lvl5pPr>
            <a:lvl6pPr marL="6247181" indent="0">
              <a:buNone/>
              <a:defRPr sz="4372" b="1"/>
            </a:lvl6pPr>
            <a:lvl7pPr marL="7496617" indent="0">
              <a:buNone/>
              <a:defRPr sz="4372" b="1"/>
            </a:lvl7pPr>
            <a:lvl8pPr marL="8746053" indent="0">
              <a:buNone/>
              <a:defRPr sz="4372" b="1"/>
            </a:lvl8pPr>
            <a:lvl9pPr marL="9995489" indent="0">
              <a:buNone/>
              <a:defRPr sz="4372" b="1"/>
            </a:lvl9pPr>
          </a:lstStyle>
          <a:p>
            <a:pPr lvl="0"/>
            <a:r>
              <a:rPr lang="es-ES"/>
              <a:t>Haga clic para modificar los estilos de texto del patrón</a:t>
            </a:r>
          </a:p>
        </p:txBody>
      </p:sp>
      <p:sp>
        <p:nvSpPr>
          <p:cNvPr id="6" name="Content Placeholder 5"/>
          <p:cNvSpPr>
            <a:spLocks noGrp="1"/>
          </p:cNvSpPr>
          <p:nvPr>
            <p:ph sz="quarter" idx="4"/>
          </p:nvPr>
        </p:nvSpPr>
        <p:spPr>
          <a:xfrm>
            <a:off x="12650601" y="11834740"/>
            <a:ext cx="10623511" cy="174071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EBAFE81-A60E-427F-81A8-204C566496E9}" type="datetimeFigureOut">
              <a:rPr lang="es-MX" smtClean="0"/>
              <a:t>21/08/2023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1985D98-B5C2-4CF1-82F0-B85C3A158EC0}" type="slidenum">
              <a:rPr lang="es-MX" smtClean="0"/>
              <a:t>‹Nº›</a:t>
            </a:fld>
            <a:endParaRPr lang="es-MX"/>
          </a:p>
        </p:txBody>
      </p:sp>
    </p:spTree>
    <p:extLst>
      <p:ext uri="{BB962C8B-B14F-4D97-AF65-F5344CB8AC3E}">
        <p14:creationId xmlns:p14="http://schemas.microsoft.com/office/powerpoint/2010/main" val="384582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EBAFE81-A60E-427F-81A8-204C566496E9}" type="datetimeFigureOut">
              <a:rPr lang="es-MX" smtClean="0"/>
              <a:t>21/08/2023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1985D98-B5C2-4CF1-82F0-B85C3A158EC0}" type="slidenum">
              <a:rPr lang="es-MX" smtClean="0"/>
              <a:t>‹Nº›</a:t>
            </a:fld>
            <a:endParaRPr lang="es-MX"/>
          </a:p>
        </p:txBody>
      </p:sp>
    </p:spTree>
    <p:extLst>
      <p:ext uri="{BB962C8B-B14F-4D97-AF65-F5344CB8AC3E}">
        <p14:creationId xmlns:p14="http://schemas.microsoft.com/office/powerpoint/2010/main" val="137872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AFE81-A60E-427F-81A8-204C566496E9}" type="datetimeFigureOut">
              <a:rPr lang="es-MX" smtClean="0"/>
              <a:t>21/08/2023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1985D98-B5C2-4CF1-82F0-B85C3A158EC0}" type="slidenum">
              <a:rPr lang="es-MX" smtClean="0"/>
              <a:t>‹Nº›</a:t>
            </a:fld>
            <a:endParaRPr lang="es-MX"/>
          </a:p>
        </p:txBody>
      </p:sp>
    </p:spTree>
    <p:extLst>
      <p:ext uri="{BB962C8B-B14F-4D97-AF65-F5344CB8AC3E}">
        <p14:creationId xmlns:p14="http://schemas.microsoft.com/office/powerpoint/2010/main" val="203262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21237" y="2159952"/>
            <a:ext cx="8059551" cy="7559834"/>
          </a:xfrm>
        </p:spPr>
        <p:txBody>
          <a:bodyPr anchor="b"/>
          <a:lstStyle>
            <a:lvl1pPr>
              <a:defRPr sz="8745"/>
            </a:lvl1pPr>
          </a:lstStyle>
          <a:p>
            <a:r>
              <a:rPr lang="es-ES"/>
              <a:t>Haga clic para modificar el estilo de título del patrón</a:t>
            </a:r>
            <a:endParaRPr lang="en-US" dirty="0"/>
          </a:p>
        </p:txBody>
      </p:sp>
      <p:sp>
        <p:nvSpPr>
          <p:cNvPr id="3" name="Content Placeholder 2"/>
          <p:cNvSpPr>
            <a:spLocks noGrp="1"/>
          </p:cNvSpPr>
          <p:nvPr>
            <p:ph idx="1"/>
          </p:nvPr>
        </p:nvSpPr>
        <p:spPr>
          <a:xfrm>
            <a:off x="10623511" y="4664905"/>
            <a:ext cx="12650599" cy="23024494"/>
          </a:xfrm>
        </p:spPr>
        <p:txBody>
          <a:bodyPr/>
          <a:lstStyle>
            <a:lvl1pPr>
              <a:defRPr sz="8745"/>
            </a:lvl1pPr>
            <a:lvl2pPr>
              <a:defRPr sz="7652"/>
            </a:lvl2pPr>
            <a:lvl3pPr>
              <a:defRPr sz="6559"/>
            </a:lvl3pPr>
            <a:lvl4pPr>
              <a:defRPr sz="5466"/>
            </a:lvl4pPr>
            <a:lvl5pPr>
              <a:defRPr sz="5466"/>
            </a:lvl5pPr>
            <a:lvl6pPr>
              <a:defRPr sz="5466"/>
            </a:lvl6pPr>
            <a:lvl7pPr>
              <a:defRPr sz="5466"/>
            </a:lvl7pPr>
            <a:lvl8pPr>
              <a:defRPr sz="5466"/>
            </a:lvl8pPr>
            <a:lvl9pPr>
              <a:defRPr sz="5466"/>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721237" y="9719786"/>
            <a:ext cx="8059551" cy="18007107"/>
          </a:xfrm>
        </p:spPr>
        <p:txBody>
          <a:bodyPr/>
          <a:lstStyle>
            <a:lvl1pPr marL="0" indent="0">
              <a:buNone/>
              <a:defRPr sz="4372"/>
            </a:lvl1pPr>
            <a:lvl2pPr marL="1249436" indent="0">
              <a:buNone/>
              <a:defRPr sz="3826"/>
            </a:lvl2pPr>
            <a:lvl3pPr marL="2498872" indent="0">
              <a:buNone/>
              <a:defRPr sz="3279"/>
            </a:lvl3pPr>
            <a:lvl4pPr marL="3748308" indent="0">
              <a:buNone/>
              <a:defRPr sz="2733"/>
            </a:lvl4pPr>
            <a:lvl5pPr marL="4997745" indent="0">
              <a:buNone/>
              <a:defRPr sz="2733"/>
            </a:lvl5pPr>
            <a:lvl6pPr marL="6247181" indent="0">
              <a:buNone/>
              <a:defRPr sz="2733"/>
            </a:lvl6pPr>
            <a:lvl7pPr marL="7496617" indent="0">
              <a:buNone/>
              <a:defRPr sz="2733"/>
            </a:lvl7pPr>
            <a:lvl8pPr marL="8746053" indent="0">
              <a:buNone/>
              <a:defRPr sz="2733"/>
            </a:lvl8pPr>
            <a:lvl9pPr marL="9995489" indent="0">
              <a:buNone/>
              <a:defRPr sz="27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BAFE81-A60E-427F-81A8-204C566496E9}" type="datetimeFigureOut">
              <a:rPr lang="es-MX" smtClean="0"/>
              <a:t>21/08/2023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1985D98-B5C2-4CF1-82F0-B85C3A158EC0}" type="slidenum">
              <a:rPr lang="es-MX" smtClean="0"/>
              <a:t>‹Nº›</a:t>
            </a:fld>
            <a:endParaRPr lang="es-MX"/>
          </a:p>
        </p:txBody>
      </p:sp>
    </p:spTree>
    <p:extLst>
      <p:ext uri="{BB962C8B-B14F-4D97-AF65-F5344CB8AC3E}">
        <p14:creationId xmlns:p14="http://schemas.microsoft.com/office/powerpoint/2010/main" val="383797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21237" y="2159952"/>
            <a:ext cx="8059551" cy="7559834"/>
          </a:xfrm>
        </p:spPr>
        <p:txBody>
          <a:bodyPr anchor="b"/>
          <a:lstStyle>
            <a:lvl1pPr>
              <a:defRPr sz="8745"/>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623511" y="4664905"/>
            <a:ext cx="12650599" cy="23024494"/>
          </a:xfrm>
        </p:spPr>
        <p:txBody>
          <a:bodyPr anchor="t"/>
          <a:lstStyle>
            <a:lvl1pPr marL="0" indent="0">
              <a:buNone/>
              <a:defRPr sz="8745"/>
            </a:lvl1pPr>
            <a:lvl2pPr marL="1249436" indent="0">
              <a:buNone/>
              <a:defRPr sz="7652"/>
            </a:lvl2pPr>
            <a:lvl3pPr marL="2498872" indent="0">
              <a:buNone/>
              <a:defRPr sz="6559"/>
            </a:lvl3pPr>
            <a:lvl4pPr marL="3748308" indent="0">
              <a:buNone/>
              <a:defRPr sz="5466"/>
            </a:lvl4pPr>
            <a:lvl5pPr marL="4997745" indent="0">
              <a:buNone/>
              <a:defRPr sz="5466"/>
            </a:lvl5pPr>
            <a:lvl6pPr marL="6247181" indent="0">
              <a:buNone/>
              <a:defRPr sz="5466"/>
            </a:lvl6pPr>
            <a:lvl7pPr marL="7496617" indent="0">
              <a:buNone/>
              <a:defRPr sz="5466"/>
            </a:lvl7pPr>
            <a:lvl8pPr marL="8746053" indent="0">
              <a:buNone/>
              <a:defRPr sz="5466"/>
            </a:lvl8pPr>
            <a:lvl9pPr marL="9995489" indent="0">
              <a:buNone/>
              <a:defRPr sz="5466"/>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721237" y="9719786"/>
            <a:ext cx="8059551" cy="18007107"/>
          </a:xfrm>
        </p:spPr>
        <p:txBody>
          <a:bodyPr/>
          <a:lstStyle>
            <a:lvl1pPr marL="0" indent="0">
              <a:buNone/>
              <a:defRPr sz="4372"/>
            </a:lvl1pPr>
            <a:lvl2pPr marL="1249436" indent="0">
              <a:buNone/>
              <a:defRPr sz="3826"/>
            </a:lvl2pPr>
            <a:lvl3pPr marL="2498872" indent="0">
              <a:buNone/>
              <a:defRPr sz="3279"/>
            </a:lvl3pPr>
            <a:lvl4pPr marL="3748308" indent="0">
              <a:buNone/>
              <a:defRPr sz="2733"/>
            </a:lvl4pPr>
            <a:lvl5pPr marL="4997745" indent="0">
              <a:buNone/>
              <a:defRPr sz="2733"/>
            </a:lvl5pPr>
            <a:lvl6pPr marL="6247181" indent="0">
              <a:buNone/>
              <a:defRPr sz="2733"/>
            </a:lvl6pPr>
            <a:lvl7pPr marL="7496617" indent="0">
              <a:buNone/>
              <a:defRPr sz="2733"/>
            </a:lvl7pPr>
            <a:lvl8pPr marL="8746053" indent="0">
              <a:buNone/>
              <a:defRPr sz="2733"/>
            </a:lvl8pPr>
            <a:lvl9pPr marL="9995489" indent="0">
              <a:buNone/>
              <a:defRPr sz="27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EBAFE81-A60E-427F-81A8-204C566496E9}" type="datetimeFigureOut">
              <a:rPr lang="es-MX" smtClean="0"/>
              <a:t>21/08/2023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1985D98-B5C2-4CF1-82F0-B85C3A158EC0}" type="slidenum">
              <a:rPr lang="es-MX" smtClean="0"/>
              <a:t>‹Nº›</a:t>
            </a:fld>
            <a:endParaRPr lang="es-MX"/>
          </a:p>
        </p:txBody>
      </p:sp>
    </p:spTree>
    <p:extLst>
      <p:ext uri="{BB962C8B-B14F-4D97-AF65-F5344CB8AC3E}">
        <p14:creationId xmlns:p14="http://schemas.microsoft.com/office/powerpoint/2010/main" val="160015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7983" y="1724969"/>
            <a:ext cx="21552873" cy="62623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717983" y="8624810"/>
            <a:ext cx="21552873" cy="2055705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717982" y="30029347"/>
            <a:ext cx="5622489" cy="1724962"/>
          </a:xfrm>
          <a:prstGeom prst="rect">
            <a:avLst/>
          </a:prstGeom>
        </p:spPr>
        <p:txBody>
          <a:bodyPr vert="horz" lIns="91440" tIns="45720" rIns="91440" bIns="45720" rtlCol="0" anchor="ctr"/>
          <a:lstStyle>
            <a:lvl1pPr algn="l">
              <a:defRPr sz="3279">
                <a:solidFill>
                  <a:schemeClr val="tx1">
                    <a:tint val="75000"/>
                  </a:schemeClr>
                </a:solidFill>
              </a:defRPr>
            </a:lvl1pPr>
          </a:lstStyle>
          <a:p>
            <a:fld id="{5EBAFE81-A60E-427F-81A8-204C566496E9}" type="datetimeFigureOut">
              <a:rPr lang="es-MX" smtClean="0"/>
              <a:t>21/08/2023</a:t>
            </a:fld>
            <a:endParaRPr lang="es-MX"/>
          </a:p>
        </p:txBody>
      </p:sp>
      <p:sp>
        <p:nvSpPr>
          <p:cNvPr id="5" name="Footer Placeholder 4"/>
          <p:cNvSpPr>
            <a:spLocks noGrp="1"/>
          </p:cNvSpPr>
          <p:nvPr>
            <p:ph type="ftr" sz="quarter" idx="3"/>
          </p:nvPr>
        </p:nvSpPr>
        <p:spPr>
          <a:xfrm>
            <a:off x="8277553" y="30029347"/>
            <a:ext cx="8433733" cy="1724962"/>
          </a:xfrm>
          <a:prstGeom prst="rect">
            <a:avLst/>
          </a:prstGeom>
        </p:spPr>
        <p:txBody>
          <a:bodyPr vert="horz" lIns="91440" tIns="45720" rIns="91440" bIns="45720" rtlCol="0" anchor="ctr"/>
          <a:lstStyle>
            <a:lvl1pPr algn="ctr">
              <a:defRPr sz="3279">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7648367" y="30029347"/>
            <a:ext cx="5622489" cy="1724962"/>
          </a:xfrm>
          <a:prstGeom prst="rect">
            <a:avLst/>
          </a:prstGeom>
        </p:spPr>
        <p:txBody>
          <a:bodyPr vert="horz" lIns="91440" tIns="45720" rIns="91440" bIns="45720" rtlCol="0" anchor="ctr"/>
          <a:lstStyle>
            <a:lvl1pPr algn="r">
              <a:defRPr sz="3279">
                <a:solidFill>
                  <a:schemeClr val="tx1">
                    <a:tint val="75000"/>
                  </a:schemeClr>
                </a:solidFill>
              </a:defRPr>
            </a:lvl1pPr>
          </a:lstStyle>
          <a:p>
            <a:fld id="{21985D98-B5C2-4CF1-82F0-B85C3A158EC0}" type="slidenum">
              <a:rPr lang="es-MX" smtClean="0"/>
              <a:t>‹Nº›</a:t>
            </a:fld>
            <a:endParaRPr lang="es-MX"/>
          </a:p>
        </p:txBody>
      </p:sp>
    </p:spTree>
    <p:extLst>
      <p:ext uri="{BB962C8B-B14F-4D97-AF65-F5344CB8AC3E}">
        <p14:creationId xmlns:p14="http://schemas.microsoft.com/office/powerpoint/2010/main" val="1440309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98872" rtl="0" eaLnBrk="1" latinLnBrk="0" hangingPunct="1">
        <a:lnSpc>
          <a:spcPct val="90000"/>
        </a:lnSpc>
        <a:spcBef>
          <a:spcPct val="0"/>
        </a:spcBef>
        <a:buNone/>
        <a:defRPr sz="12024" kern="1200">
          <a:solidFill>
            <a:schemeClr val="tx1"/>
          </a:solidFill>
          <a:latin typeface="+mj-lt"/>
          <a:ea typeface="+mj-ea"/>
          <a:cs typeface="+mj-cs"/>
        </a:defRPr>
      </a:lvl1pPr>
    </p:titleStyle>
    <p:bodyStyle>
      <a:lvl1pPr marL="624718" indent="-624718" algn="l" defTabSz="2498872" rtl="0" eaLnBrk="1" latinLnBrk="0" hangingPunct="1">
        <a:lnSpc>
          <a:spcPct val="90000"/>
        </a:lnSpc>
        <a:spcBef>
          <a:spcPts val="2733"/>
        </a:spcBef>
        <a:buFont typeface="Arial" panose="020B0604020202020204" pitchFamily="34" charset="0"/>
        <a:buChar char="•"/>
        <a:defRPr sz="7652" kern="1200">
          <a:solidFill>
            <a:schemeClr val="tx1"/>
          </a:solidFill>
          <a:latin typeface="+mn-lt"/>
          <a:ea typeface="+mn-ea"/>
          <a:cs typeface="+mn-cs"/>
        </a:defRPr>
      </a:lvl1pPr>
      <a:lvl2pPr marL="1874154" indent="-624718" algn="l" defTabSz="2498872" rtl="0" eaLnBrk="1" latinLnBrk="0" hangingPunct="1">
        <a:lnSpc>
          <a:spcPct val="90000"/>
        </a:lnSpc>
        <a:spcBef>
          <a:spcPts val="1366"/>
        </a:spcBef>
        <a:buFont typeface="Arial" panose="020B0604020202020204" pitchFamily="34" charset="0"/>
        <a:buChar char="•"/>
        <a:defRPr sz="6559" kern="1200">
          <a:solidFill>
            <a:schemeClr val="tx1"/>
          </a:solidFill>
          <a:latin typeface="+mn-lt"/>
          <a:ea typeface="+mn-ea"/>
          <a:cs typeface="+mn-cs"/>
        </a:defRPr>
      </a:lvl2pPr>
      <a:lvl3pPr marL="3123590" indent="-624718" algn="l" defTabSz="2498872" rtl="0" eaLnBrk="1" latinLnBrk="0" hangingPunct="1">
        <a:lnSpc>
          <a:spcPct val="90000"/>
        </a:lnSpc>
        <a:spcBef>
          <a:spcPts val="1366"/>
        </a:spcBef>
        <a:buFont typeface="Arial" panose="020B0604020202020204" pitchFamily="34" charset="0"/>
        <a:buChar char="•"/>
        <a:defRPr sz="5466" kern="1200">
          <a:solidFill>
            <a:schemeClr val="tx1"/>
          </a:solidFill>
          <a:latin typeface="+mn-lt"/>
          <a:ea typeface="+mn-ea"/>
          <a:cs typeface="+mn-cs"/>
        </a:defRPr>
      </a:lvl3pPr>
      <a:lvl4pPr marL="4373027" indent="-624718" algn="l" defTabSz="2498872" rtl="0" eaLnBrk="1" latinLnBrk="0" hangingPunct="1">
        <a:lnSpc>
          <a:spcPct val="90000"/>
        </a:lnSpc>
        <a:spcBef>
          <a:spcPts val="1366"/>
        </a:spcBef>
        <a:buFont typeface="Arial" panose="020B0604020202020204" pitchFamily="34" charset="0"/>
        <a:buChar char="•"/>
        <a:defRPr sz="4919" kern="1200">
          <a:solidFill>
            <a:schemeClr val="tx1"/>
          </a:solidFill>
          <a:latin typeface="+mn-lt"/>
          <a:ea typeface="+mn-ea"/>
          <a:cs typeface="+mn-cs"/>
        </a:defRPr>
      </a:lvl4pPr>
      <a:lvl5pPr marL="5622463" indent="-624718" algn="l" defTabSz="2498872" rtl="0" eaLnBrk="1" latinLnBrk="0" hangingPunct="1">
        <a:lnSpc>
          <a:spcPct val="90000"/>
        </a:lnSpc>
        <a:spcBef>
          <a:spcPts val="1366"/>
        </a:spcBef>
        <a:buFont typeface="Arial" panose="020B0604020202020204" pitchFamily="34" charset="0"/>
        <a:buChar char="•"/>
        <a:defRPr sz="4919" kern="1200">
          <a:solidFill>
            <a:schemeClr val="tx1"/>
          </a:solidFill>
          <a:latin typeface="+mn-lt"/>
          <a:ea typeface="+mn-ea"/>
          <a:cs typeface="+mn-cs"/>
        </a:defRPr>
      </a:lvl5pPr>
      <a:lvl6pPr marL="6871899" indent="-624718" algn="l" defTabSz="2498872" rtl="0" eaLnBrk="1" latinLnBrk="0" hangingPunct="1">
        <a:lnSpc>
          <a:spcPct val="90000"/>
        </a:lnSpc>
        <a:spcBef>
          <a:spcPts val="1366"/>
        </a:spcBef>
        <a:buFont typeface="Arial" panose="020B0604020202020204" pitchFamily="34" charset="0"/>
        <a:buChar char="•"/>
        <a:defRPr sz="4919" kern="1200">
          <a:solidFill>
            <a:schemeClr val="tx1"/>
          </a:solidFill>
          <a:latin typeface="+mn-lt"/>
          <a:ea typeface="+mn-ea"/>
          <a:cs typeface="+mn-cs"/>
        </a:defRPr>
      </a:lvl6pPr>
      <a:lvl7pPr marL="8121335" indent="-624718" algn="l" defTabSz="2498872" rtl="0" eaLnBrk="1" latinLnBrk="0" hangingPunct="1">
        <a:lnSpc>
          <a:spcPct val="90000"/>
        </a:lnSpc>
        <a:spcBef>
          <a:spcPts val="1366"/>
        </a:spcBef>
        <a:buFont typeface="Arial" panose="020B0604020202020204" pitchFamily="34" charset="0"/>
        <a:buChar char="•"/>
        <a:defRPr sz="4919" kern="1200">
          <a:solidFill>
            <a:schemeClr val="tx1"/>
          </a:solidFill>
          <a:latin typeface="+mn-lt"/>
          <a:ea typeface="+mn-ea"/>
          <a:cs typeface="+mn-cs"/>
        </a:defRPr>
      </a:lvl7pPr>
      <a:lvl8pPr marL="9370771" indent="-624718" algn="l" defTabSz="2498872" rtl="0" eaLnBrk="1" latinLnBrk="0" hangingPunct="1">
        <a:lnSpc>
          <a:spcPct val="90000"/>
        </a:lnSpc>
        <a:spcBef>
          <a:spcPts val="1366"/>
        </a:spcBef>
        <a:buFont typeface="Arial" panose="020B0604020202020204" pitchFamily="34" charset="0"/>
        <a:buChar char="•"/>
        <a:defRPr sz="4919" kern="1200">
          <a:solidFill>
            <a:schemeClr val="tx1"/>
          </a:solidFill>
          <a:latin typeface="+mn-lt"/>
          <a:ea typeface="+mn-ea"/>
          <a:cs typeface="+mn-cs"/>
        </a:defRPr>
      </a:lvl8pPr>
      <a:lvl9pPr marL="10620207" indent="-624718" algn="l" defTabSz="2498872" rtl="0" eaLnBrk="1" latinLnBrk="0" hangingPunct="1">
        <a:lnSpc>
          <a:spcPct val="90000"/>
        </a:lnSpc>
        <a:spcBef>
          <a:spcPts val="1366"/>
        </a:spcBef>
        <a:buFont typeface="Arial" panose="020B0604020202020204" pitchFamily="34" charset="0"/>
        <a:buChar char="•"/>
        <a:defRPr sz="4919" kern="1200">
          <a:solidFill>
            <a:schemeClr val="tx1"/>
          </a:solidFill>
          <a:latin typeface="+mn-lt"/>
          <a:ea typeface="+mn-ea"/>
          <a:cs typeface="+mn-cs"/>
        </a:defRPr>
      </a:lvl9pPr>
    </p:bodyStyle>
    <p:otherStyle>
      <a:defPPr>
        <a:defRPr lang="en-US"/>
      </a:defPPr>
      <a:lvl1pPr marL="0" algn="l" defTabSz="2498872" rtl="0" eaLnBrk="1" latinLnBrk="0" hangingPunct="1">
        <a:defRPr sz="4919" kern="1200">
          <a:solidFill>
            <a:schemeClr val="tx1"/>
          </a:solidFill>
          <a:latin typeface="+mn-lt"/>
          <a:ea typeface="+mn-ea"/>
          <a:cs typeface="+mn-cs"/>
        </a:defRPr>
      </a:lvl1pPr>
      <a:lvl2pPr marL="1249436" algn="l" defTabSz="2498872" rtl="0" eaLnBrk="1" latinLnBrk="0" hangingPunct="1">
        <a:defRPr sz="4919" kern="1200">
          <a:solidFill>
            <a:schemeClr val="tx1"/>
          </a:solidFill>
          <a:latin typeface="+mn-lt"/>
          <a:ea typeface="+mn-ea"/>
          <a:cs typeface="+mn-cs"/>
        </a:defRPr>
      </a:lvl2pPr>
      <a:lvl3pPr marL="2498872" algn="l" defTabSz="2498872" rtl="0" eaLnBrk="1" latinLnBrk="0" hangingPunct="1">
        <a:defRPr sz="4919" kern="1200">
          <a:solidFill>
            <a:schemeClr val="tx1"/>
          </a:solidFill>
          <a:latin typeface="+mn-lt"/>
          <a:ea typeface="+mn-ea"/>
          <a:cs typeface="+mn-cs"/>
        </a:defRPr>
      </a:lvl3pPr>
      <a:lvl4pPr marL="3748308" algn="l" defTabSz="2498872" rtl="0" eaLnBrk="1" latinLnBrk="0" hangingPunct="1">
        <a:defRPr sz="4919" kern="1200">
          <a:solidFill>
            <a:schemeClr val="tx1"/>
          </a:solidFill>
          <a:latin typeface="+mn-lt"/>
          <a:ea typeface="+mn-ea"/>
          <a:cs typeface="+mn-cs"/>
        </a:defRPr>
      </a:lvl4pPr>
      <a:lvl5pPr marL="4997745" algn="l" defTabSz="2498872" rtl="0" eaLnBrk="1" latinLnBrk="0" hangingPunct="1">
        <a:defRPr sz="4919" kern="1200">
          <a:solidFill>
            <a:schemeClr val="tx1"/>
          </a:solidFill>
          <a:latin typeface="+mn-lt"/>
          <a:ea typeface="+mn-ea"/>
          <a:cs typeface="+mn-cs"/>
        </a:defRPr>
      </a:lvl5pPr>
      <a:lvl6pPr marL="6247181" algn="l" defTabSz="2498872" rtl="0" eaLnBrk="1" latinLnBrk="0" hangingPunct="1">
        <a:defRPr sz="4919" kern="1200">
          <a:solidFill>
            <a:schemeClr val="tx1"/>
          </a:solidFill>
          <a:latin typeface="+mn-lt"/>
          <a:ea typeface="+mn-ea"/>
          <a:cs typeface="+mn-cs"/>
        </a:defRPr>
      </a:lvl6pPr>
      <a:lvl7pPr marL="7496617" algn="l" defTabSz="2498872" rtl="0" eaLnBrk="1" latinLnBrk="0" hangingPunct="1">
        <a:defRPr sz="4919" kern="1200">
          <a:solidFill>
            <a:schemeClr val="tx1"/>
          </a:solidFill>
          <a:latin typeface="+mn-lt"/>
          <a:ea typeface="+mn-ea"/>
          <a:cs typeface="+mn-cs"/>
        </a:defRPr>
      </a:lvl7pPr>
      <a:lvl8pPr marL="8746053" algn="l" defTabSz="2498872" rtl="0" eaLnBrk="1" latinLnBrk="0" hangingPunct="1">
        <a:defRPr sz="4919" kern="1200">
          <a:solidFill>
            <a:schemeClr val="tx1"/>
          </a:solidFill>
          <a:latin typeface="+mn-lt"/>
          <a:ea typeface="+mn-ea"/>
          <a:cs typeface="+mn-cs"/>
        </a:defRPr>
      </a:lvl8pPr>
      <a:lvl9pPr marL="9995489" algn="l" defTabSz="2498872" rtl="0" eaLnBrk="1" latinLnBrk="0" hangingPunct="1">
        <a:defRPr sz="49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56B760-C128-F886-9D34-B865C715E0B0}"/>
              </a:ext>
            </a:extLst>
          </p:cNvPr>
          <p:cNvSpPr txBox="1"/>
          <p:nvPr/>
        </p:nvSpPr>
        <p:spPr>
          <a:xfrm>
            <a:off x="700374" y="8594285"/>
            <a:ext cx="11480740" cy="1938992"/>
          </a:xfrm>
          <a:prstGeom prst="rect">
            <a:avLst/>
          </a:prstGeom>
          <a:noFill/>
        </p:spPr>
        <p:txBody>
          <a:bodyPr wrap="square" rtlCol="0">
            <a:spAutoFit/>
          </a:bodyPr>
          <a:lstStyle/>
          <a:p>
            <a:r>
              <a:rPr lang="es-MX" sz="6000" dirty="0">
                <a:latin typeface="Graphik Regular" panose="020B0503030202060203" pitchFamily="34" charset="0"/>
                <a:cs typeface="Times New Roman" panose="02020603050405020304" pitchFamily="18" charset="0"/>
              </a:rPr>
              <a:t>Resumen (ÁREA TEMÁTICA: CBS, CCCF, CI, CE)</a:t>
            </a:r>
          </a:p>
        </p:txBody>
      </p:sp>
      <p:sp>
        <p:nvSpPr>
          <p:cNvPr id="5" name="CuadroTexto 4">
            <a:extLst>
              <a:ext uri="{FF2B5EF4-FFF2-40B4-BE49-F238E27FC236}">
                <a16:creationId xmlns:a16="http://schemas.microsoft.com/office/drawing/2014/main" id="{6B256C02-7ABC-1840-C5CF-6511126FAFDA}"/>
              </a:ext>
            </a:extLst>
          </p:cNvPr>
          <p:cNvSpPr txBox="1"/>
          <p:nvPr/>
        </p:nvSpPr>
        <p:spPr>
          <a:xfrm>
            <a:off x="757831" y="12659067"/>
            <a:ext cx="5275931" cy="1015663"/>
          </a:xfrm>
          <a:prstGeom prst="rect">
            <a:avLst/>
          </a:prstGeom>
          <a:noFill/>
        </p:spPr>
        <p:txBody>
          <a:bodyPr wrap="square" rtlCol="0">
            <a:spAutoFit/>
          </a:bodyPr>
          <a:lstStyle/>
          <a:p>
            <a:r>
              <a:rPr lang="es-MX" sz="6000" dirty="0">
                <a:latin typeface="Graphik Regular" panose="020B0503030202060203" pitchFamily="34" charset="0"/>
                <a:cs typeface="Times New Roman" panose="02020603050405020304" pitchFamily="18" charset="0"/>
              </a:rPr>
              <a:t>Introducción</a:t>
            </a:r>
          </a:p>
        </p:txBody>
      </p:sp>
      <p:sp>
        <p:nvSpPr>
          <p:cNvPr id="6" name="CuadroTexto 5">
            <a:extLst>
              <a:ext uri="{FF2B5EF4-FFF2-40B4-BE49-F238E27FC236}">
                <a16:creationId xmlns:a16="http://schemas.microsoft.com/office/drawing/2014/main" id="{64BD7059-BDE4-63F6-74A0-ED36026E5179}"/>
              </a:ext>
            </a:extLst>
          </p:cNvPr>
          <p:cNvSpPr txBox="1"/>
          <p:nvPr/>
        </p:nvSpPr>
        <p:spPr>
          <a:xfrm>
            <a:off x="757831" y="16671301"/>
            <a:ext cx="8606267" cy="1015663"/>
          </a:xfrm>
          <a:prstGeom prst="rect">
            <a:avLst/>
          </a:prstGeom>
          <a:noFill/>
        </p:spPr>
        <p:txBody>
          <a:bodyPr wrap="square" rtlCol="0">
            <a:spAutoFit/>
          </a:bodyPr>
          <a:lstStyle/>
          <a:p>
            <a:r>
              <a:rPr lang="es-MX" sz="6000" dirty="0">
                <a:latin typeface="Graphik Regular" panose="020B0503030202060203" pitchFamily="34" charset="0"/>
                <a:cs typeface="Times New Roman" panose="02020603050405020304" pitchFamily="18" charset="0"/>
              </a:rPr>
              <a:t>Materiales y Métodos</a:t>
            </a:r>
          </a:p>
        </p:txBody>
      </p:sp>
      <p:sp>
        <p:nvSpPr>
          <p:cNvPr id="7" name="CuadroTexto 6">
            <a:extLst>
              <a:ext uri="{FF2B5EF4-FFF2-40B4-BE49-F238E27FC236}">
                <a16:creationId xmlns:a16="http://schemas.microsoft.com/office/drawing/2014/main" id="{14178753-EBE8-E59A-60FC-E96AE10181AD}"/>
              </a:ext>
            </a:extLst>
          </p:cNvPr>
          <p:cNvSpPr txBox="1"/>
          <p:nvPr/>
        </p:nvSpPr>
        <p:spPr>
          <a:xfrm>
            <a:off x="814627" y="24722046"/>
            <a:ext cx="4522969" cy="1015663"/>
          </a:xfrm>
          <a:prstGeom prst="rect">
            <a:avLst/>
          </a:prstGeom>
          <a:noFill/>
        </p:spPr>
        <p:txBody>
          <a:bodyPr wrap="square" rtlCol="0">
            <a:spAutoFit/>
          </a:bodyPr>
          <a:lstStyle/>
          <a:p>
            <a:r>
              <a:rPr lang="es-MX" sz="6000" dirty="0">
                <a:latin typeface="Graphik Regular" panose="020B0503030202060203" pitchFamily="34" charset="0"/>
                <a:cs typeface="Times New Roman" panose="02020603050405020304" pitchFamily="18" charset="0"/>
              </a:rPr>
              <a:t>Resultados</a:t>
            </a:r>
          </a:p>
        </p:txBody>
      </p:sp>
      <p:sp>
        <p:nvSpPr>
          <p:cNvPr id="8" name="CuadroTexto 7">
            <a:extLst>
              <a:ext uri="{FF2B5EF4-FFF2-40B4-BE49-F238E27FC236}">
                <a16:creationId xmlns:a16="http://schemas.microsoft.com/office/drawing/2014/main" id="{2DB94ED2-C745-3CAF-8633-8C003C4BE60D}"/>
              </a:ext>
            </a:extLst>
          </p:cNvPr>
          <p:cNvSpPr txBox="1"/>
          <p:nvPr/>
        </p:nvSpPr>
        <p:spPr>
          <a:xfrm>
            <a:off x="12855614" y="8598093"/>
            <a:ext cx="5552546" cy="1015663"/>
          </a:xfrm>
          <a:prstGeom prst="rect">
            <a:avLst/>
          </a:prstGeom>
          <a:noFill/>
        </p:spPr>
        <p:txBody>
          <a:bodyPr wrap="square" rtlCol="0">
            <a:spAutoFit/>
          </a:bodyPr>
          <a:lstStyle/>
          <a:p>
            <a:r>
              <a:rPr lang="es-MX" sz="6000" dirty="0">
                <a:latin typeface="Graphik Regular" panose="020B0503030202060203" pitchFamily="34" charset="0"/>
                <a:cs typeface="Times New Roman" panose="02020603050405020304" pitchFamily="18" charset="0"/>
              </a:rPr>
              <a:t>Conclusiones</a:t>
            </a:r>
          </a:p>
        </p:txBody>
      </p:sp>
      <p:sp>
        <p:nvSpPr>
          <p:cNvPr id="9" name="CuadroTexto 8">
            <a:extLst>
              <a:ext uri="{FF2B5EF4-FFF2-40B4-BE49-F238E27FC236}">
                <a16:creationId xmlns:a16="http://schemas.microsoft.com/office/drawing/2014/main" id="{F59F7AD3-FD9C-2E19-C7BA-FFBC3477435D}"/>
              </a:ext>
            </a:extLst>
          </p:cNvPr>
          <p:cNvSpPr txBox="1"/>
          <p:nvPr/>
        </p:nvSpPr>
        <p:spPr>
          <a:xfrm>
            <a:off x="12855614" y="12645136"/>
            <a:ext cx="9478813" cy="1015663"/>
          </a:xfrm>
          <a:prstGeom prst="rect">
            <a:avLst/>
          </a:prstGeom>
          <a:noFill/>
        </p:spPr>
        <p:txBody>
          <a:bodyPr wrap="square" rtlCol="0">
            <a:spAutoFit/>
          </a:bodyPr>
          <a:lstStyle/>
          <a:p>
            <a:r>
              <a:rPr lang="es-MX" sz="6000" dirty="0">
                <a:latin typeface="Graphik Regular" panose="020B0503030202060203" pitchFamily="34" charset="0"/>
                <a:cs typeface="Times New Roman" panose="02020603050405020304" pitchFamily="18" charset="0"/>
              </a:rPr>
              <a:t>Prospectivas</a:t>
            </a:r>
          </a:p>
        </p:txBody>
      </p:sp>
      <p:sp>
        <p:nvSpPr>
          <p:cNvPr id="10" name="CuadroTexto 9">
            <a:extLst>
              <a:ext uri="{FF2B5EF4-FFF2-40B4-BE49-F238E27FC236}">
                <a16:creationId xmlns:a16="http://schemas.microsoft.com/office/drawing/2014/main" id="{8F6AD4EF-2677-A5D0-B3BE-6409B7E2EC6E}"/>
              </a:ext>
            </a:extLst>
          </p:cNvPr>
          <p:cNvSpPr txBox="1"/>
          <p:nvPr/>
        </p:nvSpPr>
        <p:spPr>
          <a:xfrm>
            <a:off x="12960543" y="16670973"/>
            <a:ext cx="4793235" cy="1015663"/>
          </a:xfrm>
          <a:prstGeom prst="rect">
            <a:avLst/>
          </a:prstGeom>
          <a:noFill/>
        </p:spPr>
        <p:txBody>
          <a:bodyPr wrap="square" rtlCol="0">
            <a:spAutoFit/>
          </a:bodyPr>
          <a:lstStyle/>
          <a:p>
            <a:r>
              <a:rPr lang="es-MX" sz="6000" dirty="0">
                <a:latin typeface="Graphik Regular" panose="020B0503030202060203" pitchFamily="34" charset="0"/>
                <a:cs typeface="Times New Roman" panose="02020603050405020304" pitchFamily="18" charset="0"/>
              </a:rPr>
              <a:t>Referencias</a:t>
            </a:r>
          </a:p>
        </p:txBody>
      </p:sp>
      <p:sp>
        <p:nvSpPr>
          <p:cNvPr id="11" name="CuadroTexto 10">
            <a:extLst>
              <a:ext uri="{FF2B5EF4-FFF2-40B4-BE49-F238E27FC236}">
                <a16:creationId xmlns:a16="http://schemas.microsoft.com/office/drawing/2014/main" id="{0E3649D4-C522-BDE5-E4A2-A5605B8DED32}"/>
              </a:ext>
            </a:extLst>
          </p:cNvPr>
          <p:cNvSpPr txBox="1"/>
          <p:nvPr/>
        </p:nvSpPr>
        <p:spPr>
          <a:xfrm>
            <a:off x="685260" y="10654361"/>
            <a:ext cx="11495854" cy="2062103"/>
          </a:xfrm>
          <a:prstGeom prst="rect">
            <a:avLst/>
          </a:prstGeom>
          <a:noFill/>
        </p:spPr>
        <p:txBody>
          <a:bodyPr wrap="square" rtlCol="0">
            <a:spAutoFit/>
          </a:bodyPr>
          <a:lstStyle/>
          <a:p>
            <a:r>
              <a:rPr lang="es-MX" sz="3200" dirty="0">
                <a:latin typeface="Graphik Regular" panose="020B0503030202060203" pitchFamily="34" charset="0"/>
                <a:cs typeface="Times New Roman" panose="02020603050405020304" pitchFamily="18" charset="0"/>
              </a:rPr>
              <a:t>Objetivos</a:t>
            </a:r>
          </a:p>
          <a:p>
            <a:r>
              <a:rPr lang="es-MX" sz="3200" dirty="0">
                <a:latin typeface="Graphik Regular" panose="020B0503030202060203" pitchFamily="34" charset="0"/>
                <a:cs typeface="Times New Roman" panose="02020603050405020304" pitchFamily="18" charset="0"/>
              </a:rPr>
              <a:t>Metodología </a:t>
            </a:r>
          </a:p>
          <a:p>
            <a:r>
              <a:rPr lang="es-MX" sz="3200" dirty="0">
                <a:latin typeface="Graphik Regular" panose="020B0503030202060203" pitchFamily="34" charset="0"/>
                <a:cs typeface="Times New Roman" panose="02020603050405020304" pitchFamily="18" charset="0"/>
              </a:rPr>
              <a:t>Contribución</a:t>
            </a:r>
          </a:p>
          <a:p>
            <a:endParaRPr lang="es-MX" sz="3200" dirty="0">
              <a:latin typeface="Graphik Regular" panose="020B0503030202060203"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97A59F29-4F30-FF3A-606E-E097BC3A7B1B}"/>
              </a:ext>
            </a:extLst>
          </p:cNvPr>
          <p:cNvSpPr txBox="1"/>
          <p:nvPr/>
        </p:nvSpPr>
        <p:spPr>
          <a:xfrm>
            <a:off x="725174" y="13767490"/>
            <a:ext cx="11455940" cy="3046988"/>
          </a:xfrm>
          <a:prstGeom prst="rect">
            <a:avLst/>
          </a:prstGeom>
          <a:noFill/>
        </p:spPr>
        <p:txBody>
          <a:bodyPr wrap="square" rtlCol="0">
            <a:spAutoFit/>
          </a:bodyPr>
          <a:lstStyle/>
          <a:p>
            <a:pPr algn="just"/>
            <a:r>
              <a:rPr lang="es-ES" sz="3200" dirty="0">
                <a:latin typeface="Graphik Regular" panose="020B0503030202060203" pitchFamily="34" charset="0"/>
                <a:cs typeface="Times New Roman" panose="02020603050405020304" pitchFamily="18" charset="0"/>
              </a:rPr>
              <a:t>Texto redactado en espacio sencillo.</a:t>
            </a:r>
          </a:p>
          <a:p>
            <a:pPr algn="just"/>
            <a:r>
              <a:rPr lang="es-ES" sz="3200" dirty="0">
                <a:latin typeface="Graphik Regular" panose="020B0503030202060203" pitchFamily="34" charset="0"/>
                <a:cs typeface="Times New Roman" panose="02020603050405020304" pitchFamily="18" charset="0"/>
              </a:rPr>
              <a:t>Explicación del tema en general y explicar porque es importante.</a:t>
            </a:r>
          </a:p>
          <a:p>
            <a:pPr algn="just"/>
            <a:r>
              <a:rPr lang="es-ES" sz="3200" dirty="0">
                <a:latin typeface="Graphik Regular" panose="020B0503030202060203" pitchFamily="34" charset="0"/>
                <a:cs typeface="Times New Roman" panose="02020603050405020304" pitchFamily="18" charset="0"/>
              </a:rPr>
              <a:t>¿Cuál es su valor agregado respecto de las demás técnicas?</a:t>
            </a:r>
          </a:p>
          <a:p>
            <a:endParaRPr lang="es-MX" sz="3200" dirty="0">
              <a:latin typeface="Graphik Regular" panose="020B0503030202060203" pitchFamily="34" charset="0"/>
              <a:cs typeface="Times New Roman" panose="02020603050405020304" pitchFamily="18" charset="0"/>
            </a:endParaRPr>
          </a:p>
        </p:txBody>
      </p:sp>
      <p:sp>
        <p:nvSpPr>
          <p:cNvPr id="13" name="CuadroTexto 12">
            <a:extLst>
              <a:ext uri="{FF2B5EF4-FFF2-40B4-BE49-F238E27FC236}">
                <a16:creationId xmlns:a16="http://schemas.microsoft.com/office/drawing/2014/main" id="{14110FA2-3F10-2AFB-A603-92A163295758}"/>
              </a:ext>
            </a:extLst>
          </p:cNvPr>
          <p:cNvSpPr txBox="1"/>
          <p:nvPr/>
        </p:nvSpPr>
        <p:spPr>
          <a:xfrm>
            <a:off x="12807726" y="10537638"/>
            <a:ext cx="11434344" cy="1077218"/>
          </a:xfrm>
          <a:prstGeom prst="rect">
            <a:avLst/>
          </a:prstGeom>
          <a:noFill/>
        </p:spPr>
        <p:txBody>
          <a:bodyPr wrap="square" rtlCol="0">
            <a:spAutoFit/>
          </a:bodyPr>
          <a:lstStyle/>
          <a:p>
            <a:pPr algn="just"/>
            <a:r>
              <a:rPr lang="es-ES" sz="3200" dirty="0">
                <a:latin typeface="Graphik Regular" panose="020B0503030202060203" pitchFamily="34" charset="0"/>
                <a:cs typeface="Times New Roman" panose="02020603050405020304" pitchFamily="18" charset="0"/>
              </a:rPr>
              <a:t>Explicar con claridad los resultados obtenidos y las posibilidades de mejora.</a:t>
            </a:r>
            <a:endParaRPr lang="es-MX" sz="3200" dirty="0">
              <a:latin typeface="Graphik Regular" panose="020B0503030202060203" pitchFamily="34" charset="0"/>
              <a:cs typeface="Times New Roman" panose="02020603050405020304" pitchFamily="18" charset="0"/>
            </a:endParaRPr>
          </a:p>
        </p:txBody>
      </p:sp>
      <p:sp>
        <p:nvSpPr>
          <p:cNvPr id="14" name="CuadroTexto 13">
            <a:extLst>
              <a:ext uri="{FF2B5EF4-FFF2-40B4-BE49-F238E27FC236}">
                <a16:creationId xmlns:a16="http://schemas.microsoft.com/office/drawing/2014/main" id="{6E603005-1D6A-5A88-CC3A-2683E6DAE3DC}"/>
              </a:ext>
            </a:extLst>
          </p:cNvPr>
          <p:cNvSpPr txBox="1"/>
          <p:nvPr/>
        </p:nvSpPr>
        <p:spPr>
          <a:xfrm>
            <a:off x="12869391" y="13715984"/>
            <a:ext cx="11525496" cy="1077218"/>
          </a:xfrm>
          <a:prstGeom prst="rect">
            <a:avLst/>
          </a:prstGeom>
          <a:noFill/>
        </p:spPr>
        <p:txBody>
          <a:bodyPr wrap="square" rtlCol="0">
            <a:spAutoFit/>
          </a:bodyPr>
          <a:lstStyle/>
          <a:p>
            <a:pPr algn="just"/>
            <a:r>
              <a:rPr lang="es-MX" sz="3200" dirty="0">
                <a:latin typeface="Graphik Regular" panose="020B0503030202060203" pitchFamily="34" charset="0"/>
                <a:cs typeface="Times New Roman" panose="02020603050405020304" pitchFamily="18" charset="0"/>
              </a:rPr>
              <a:t>Enfocar claramente cada una de sus características a  perspectiva futura.</a:t>
            </a:r>
          </a:p>
        </p:txBody>
      </p:sp>
      <p:sp>
        <p:nvSpPr>
          <p:cNvPr id="15" name="CuadroTexto 14">
            <a:extLst>
              <a:ext uri="{FF2B5EF4-FFF2-40B4-BE49-F238E27FC236}">
                <a16:creationId xmlns:a16="http://schemas.microsoft.com/office/drawing/2014/main" id="{35E6DB63-135E-AAB7-CC37-8AAF51BDF0B7}"/>
              </a:ext>
            </a:extLst>
          </p:cNvPr>
          <p:cNvSpPr txBox="1"/>
          <p:nvPr/>
        </p:nvSpPr>
        <p:spPr>
          <a:xfrm>
            <a:off x="12884762" y="17735518"/>
            <a:ext cx="11248870" cy="6001643"/>
          </a:xfrm>
          <a:prstGeom prst="rect">
            <a:avLst/>
          </a:prstGeom>
          <a:noFill/>
        </p:spPr>
        <p:txBody>
          <a:bodyPr wrap="square" rtlCol="0">
            <a:spAutoFit/>
          </a:bodyPr>
          <a:lstStyle/>
          <a:p>
            <a:pPr algn="just"/>
            <a:r>
              <a:rPr lang="es-ES" sz="3200" dirty="0">
                <a:latin typeface="Graphik Regular" panose="020B0503030202060203" pitchFamily="34" charset="0"/>
                <a:cs typeface="Times New Roman" panose="02020603050405020304" pitchFamily="18" charset="0"/>
              </a:rPr>
              <a:t>Utilizar sistema APA. No deben estar numerados, tampoco con viñetas, sin embargo, en caso necesario de numerar será porque se hace referencia o mención en alguna parte del póster.</a:t>
            </a:r>
          </a:p>
          <a:p>
            <a:pPr algn="just"/>
            <a:endParaRPr lang="es-ES" sz="3200" dirty="0">
              <a:latin typeface="Graphik Regular" panose="020B0503030202060203" pitchFamily="34" charset="0"/>
              <a:cs typeface="Times New Roman" panose="02020603050405020304" pitchFamily="18" charset="0"/>
            </a:endParaRPr>
          </a:p>
          <a:p>
            <a:pPr algn="just"/>
            <a:r>
              <a:rPr lang="es-ES" sz="3200" dirty="0">
                <a:latin typeface="Graphik Regular" panose="020B0503030202060203" pitchFamily="34" charset="0"/>
                <a:cs typeface="Times New Roman" panose="02020603050405020304" pitchFamily="18" charset="0"/>
              </a:rPr>
              <a:t>Utilizar Alfabeto Romano, todas las referencias que ha utilizado deben estar en el Alfabeto romano, incluso si usted ha citado un Artículo, libro en cualquiera de los idiomas oficiales de la Organización de las Naciones Unidas (Inglés, Francés, Alemán, Chino, Ruso, Portugués, Italiano, Español, Árabe), debe escribir la referencia en escritura romana y no en cualquiera de los idiomas oficiales.</a:t>
            </a:r>
          </a:p>
          <a:p>
            <a:endParaRPr lang="es-MX" sz="3200" dirty="0">
              <a:latin typeface="Graphik Regular" panose="020B0503030202060203" pitchFamily="34" charset="0"/>
              <a:cs typeface="Times New Roman" panose="02020603050405020304" pitchFamily="18" charset="0"/>
            </a:endParaRPr>
          </a:p>
        </p:txBody>
      </p:sp>
      <p:sp>
        <p:nvSpPr>
          <p:cNvPr id="16" name="CuadroTexto 15">
            <a:extLst>
              <a:ext uri="{FF2B5EF4-FFF2-40B4-BE49-F238E27FC236}">
                <a16:creationId xmlns:a16="http://schemas.microsoft.com/office/drawing/2014/main" id="{F5C91D94-EC7D-B67C-94B0-491ECDCFFD1C}"/>
              </a:ext>
            </a:extLst>
          </p:cNvPr>
          <p:cNvSpPr txBox="1"/>
          <p:nvPr/>
        </p:nvSpPr>
        <p:spPr>
          <a:xfrm>
            <a:off x="940869" y="25882086"/>
            <a:ext cx="11137740" cy="584775"/>
          </a:xfrm>
          <a:prstGeom prst="rect">
            <a:avLst/>
          </a:prstGeom>
          <a:noFill/>
        </p:spPr>
        <p:txBody>
          <a:bodyPr wrap="square" rtlCol="0">
            <a:spAutoFit/>
          </a:bodyPr>
          <a:lstStyle/>
          <a:p>
            <a:r>
              <a:rPr lang="es-ES" sz="3200" dirty="0">
                <a:latin typeface="Graphik Regular" panose="020B0503030202060203" pitchFamily="34" charset="0"/>
                <a:cs typeface="Times New Roman" panose="02020603050405020304" pitchFamily="18" charset="0"/>
              </a:rPr>
              <a:t>Los resultados deberán ser por sección. </a:t>
            </a:r>
            <a:endParaRPr lang="es-MX" sz="3200" dirty="0">
              <a:latin typeface="Graphik Regular" panose="020B0503030202060203" pitchFamily="34" charset="0"/>
              <a:cs typeface="Times New Roman" panose="02020603050405020304" pitchFamily="18" charset="0"/>
            </a:endParaRPr>
          </a:p>
        </p:txBody>
      </p:sp>
      <p:sp>
        <p:nvSpPr>
          <p:cNvPr id="17" name="Marcador de pie de página 4">
            <a:extLst>
              <a:ext uri="{FF2B5EF4-FFF2-40B4-BE49-F238E27FC236}">
                <a16:creationId xmlns:a16="http://schemas.microsoft.com/office/drawing/2014/main" id="{37793442-E255-1702-1C6E-FD11B73D1CCB}"/>
              </a:ext>
            </a:extLst>
          </p:cNvPr>
          <p:cNvSpPr>
            <a:spLocks noGrp="1"/>
          </p:cNvSpPr>
          <p:nvPr/>
        </p:nvSpPr>
        <p:spPr>
          <a:xfrm>
            <a:off x="685261" y="5044759"/>
            <a:ext cx="23709626" cy="4273969"/>
          </a:xfrm>
          <a:prstGeom prst="rect">
            <a:avLst/>
          </a:prstGeom>
        </p:spPr>
        <p:txBody>
          <a:bodyPr vert="horz" lIns="121924" tIns="60962" rIns="121924" bIns="60962" rtlCol="0" anchor="t"/>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5000"/>
              </a:lnSpc>
            </a:pPr>
            <a:r>
              <a:rPr lang="es-ES"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Apellidos (EN MAYUSCULAS), Nombre de 1</a:t>
            </a:r>
            <a:r>
              <a:rPr lang="es-ES"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s-ES"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Apellidos (EN MAYUSCULAS), Nombre de 2</a:t>
            </a:r>
            <a:r>
              <a:rPr lang="es-ES"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do</a:t>
            </a:r>
            <a:r>
              <a:rPr lang="es-ES"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Apellidos (EN MAYUSCULAS), Nombre de 3</a:t>
            </a:r>
            <a:r>
              <a:rPr lang="es-ES"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s-ES"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y Apellidos (EN MAYUSCULAS), Nombre de 4</a:t>
            </a:r>
            <a:r>
              <a:rPr lang="es-ES"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to</a:t>
            </a:r>
            <a:r>
              <a:rPr lang="es-ES"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a:t>
            </a:r>
            <a:endPar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s-MX"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1</a:t>
            </a:r>
            <a:r>
              <a:rPr lang="es-MX"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s-MX"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(ORC ID - </a:t>
            </a:r>
            <a:r>
              <a:rPr lang="es-MX"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Researcher</a:t>
            </a:r>
            <a:r>
              <a:rPr lang="es-MX"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ID Thomson, </a:t>
            </a:r>
            <a:r>
              <a:rPr lang="es-MX"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arXiv</a:t>
            </a:r>
            <a:r>
              <a:rPr lang="es-MX"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ID - PubMed Autor ID - Open ID) y CVU 1</a:t>
            </a:r>
            <a:r>
              <a:rPr lang="es-MX"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s-MX"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(Becario-PNPC o SNI-CONACYT) (No.10 Times New </a:t>
            </a:r>
            <a:r>
              <a:rPr lang="es-MX"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Roman</a:t>
            </a:r>
            <a:r>
              <a:rPr lang="es-MX"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a:t>
            </a:r>
            <a:endPar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2</a:t>
            </a:r>
            <a:r>
              <a:rPr lang="en-GB"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do</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(ORC ID - Researcher ID Thomson,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arXiv</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ID - PubMed Autor ID - Open ID) y CVU 2</a:t>
            </a:r>
            <a:r>
              <a:rPr lang="en-GB"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do</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Becario</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-PNPC o SNI-CONACYT) (No.10 Times New Roman)</a:t>
            </a:r>
          </a:p>
          <a:p>
            <a:pPr algn="l"/>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3</a:t>
            </a:r>
            <a:r>
              <a:rPr lang="en-GB"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(ORC ID - Researcher ID Thomson,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arXiv</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ID - PubMed Autor ID - Open ID) y CVU 3</a:t>
            </a:r>
            <a:r>
              <a:rPr lang="en-GB"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er</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Becario</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-PNPC o SNI-CONACYT) (No.10 Times New Roman)</a:t>
            </a:r>
          </a:p>
          <a:p>
            <a:pPr algn="l"/>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ID 4</a:t>
            </a:r>
            <a:r>
              <a:rPr lang="en-GB"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to</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(ORC ID - Researcher ID Thomson,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arXiv</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Autor ID - PubMed Autor ID - Open ID) y CVU 4</a:t>
            </a:r>
            <a:r>
              <a:rPr lang="en-GB" sz="2200" baseline="300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to</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autor</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 (</a:t>
            </a:r>
            <a:r>
              <a:rPr lang="en-GB" sz="2200" dirty="0" err="1">
                <a:solidFill>
                  <a:schemeClr val="tx1"/>
                </a:solidFill>
                <a:latin typeface="Graphik Regular" panose="020B0503030202060203" pitchFamily="34" charset="0"/>
                <a:ea typeface="Calibri" panose="020F0502020204030204" pitchFamily="34" charset="0"/>
                <a:cs typeface="Times New Roman" panose="02020603050405020304" pitchFamily="18" charset="0"/>
              </a:rPr>
              <a:t>Becario</a:t>
            </a:r>
            <a:r>
              <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-PNPC o SNI-CONACYT) (No.10 Times New Roman)</a:t>
            </a:r>
          </a:p>
          <a:p>
            <a:pPr algn="l"/>
            <a:endParaRPr lang="en-GB"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endParaRPr>
          </a:p>
          <a:p>
            <a:pPr algn="l"/>
            <a:r>
              <a:rPr lang="es-MX" sz="2200" dirty="0">
                <a:solidFill>
                  <a:schemeClr val="tx1"/>
                </a:solidFill>
                <a:latin typeface="Graphik Regular" panose="020B0503030202060203" pitchFamily="34" charset="0"/>
                <a:ea typeface="Calibri" panose="020F0502020204030204" pitchFamily="34" charset="0"/>
                <a:cs typeface="Times New Roman" panose="02020603050405020304" pitchFamily="18" charset="0"/>
              </a:rPr>
              <a:t>Institución de Afiliación del Autor incluyendo dependencia</a:t>
            </a:r>
          </a:p>
          <a:p>
            <a:pPr algn="l"/>
            <a:r>
              <a:rPr lang="es-MX" sz="2200" dirty="0">
                <a:solidFill>
                  <a:schemeClr val="tx1"/>
                </a:solidFill>
                <a:latin typeface="Graphik Regular" panose="020B0503030202060203" pitchFamily="34" charset="0"/>
                <a:ea typeface="Calibri" panose="020F0502020204030204" pitchFamily="34" charset="0"/>
              </a:rPr>
              <a:t>Correo institucional</a:t>
            </a:r>
            <a:endParaRPr lang="en-GB" sz="2200" dirty="0">
              <a:solidFill>
                <a:schemeClr val="tx1"/>
              </a:solidFill>
              <a:latin typeface="Graphik Regular" panose="020B0503030202060203" pitchFamily="34" charset="0"/>
              <a:cs typeface="Times New Roman" panose="02020603050405020304" pitchFamily="18" charset="0"/>
            </a:endParaRPr>
          </a:p>
        </p:txBody>
      </p:sp>
      <p:sp>
        <p:nvSpPr>
          <p:cNvPr id="18" name="CuadroTexto 17">
            <a:extLst>
              <a:ext uri="{FF2B5EF4-FFF2-40B4-BE49-F238E27FC236}">
                <a16:creationId xmlns:a16="http://schemas.microsoft.com/office/drawing/2014/main" id="{E41CD665-9246-B06D-586C-2D9FAA241821}"/>
              </a:ext>
            </a:extLst>
          </p:cNvPr>
          <p:cNvSpPr txBox="1"/>
          <p:nvPr/>
        </p:nvSpPr>
        <p:spPr>
          <a:xfrm>
            <a:off x="918838" y="17736362"/>
            <a:ext cx="11137740" cy="3539430"/>
          </a:xfrm>
          <a:prstGeom prst="rect">
            <a:avLst/>
          </a:prstGeom>
          <a:noFill/>
        </p:spPr>
        <p:txBody>
          <a:bodyPr wrap="square" rtlCol="0">
            <a:spAutoFit/>
          </a:bodyPr>
          <a:lstStyle/>
          <a:p>
            <a:pPr algn="just"/>
            <a:r>
              <a:rPr lang="es-ES" sz="3200" dirty="0">
                <a:latin typeface="Graphik Regular" panose="020B0503030202060203" pitchFamily="34" charset="0"/>
                <a:cs typeface="Times New Roman" panose="02020603050405020304" pitchFamily="18" charset="0"/>
              </a:rPr>
              <a:t>Dar el significado de las variables en redacción lineal y es importante la comparación de los criterios usados.</a:t>
            </a:r>
          </a:p>
          <a:p>
            <a:pPr algn="just"/>
            <a:endParaRPr lang="es-ES" sz="3200" dirty="0">
              <a:latin typeface="Graphik Regular" panose="020B0503030202060203" pitchFamily="34" charset="0"/>
              <a:cs typeface="Times New Roman" panose="02020603050405020304" pitchFamily="18" charset="0"/>
            </a:endParaRPr>
          </a:p>
          <a:p>
            <a:pPr algn="just"/>
            <a:r>
              <a:rPr lang="es-ES" sz="3200" dirty="0">
                <a:latin typeface="Graphik Regular" panose="020B0503030202060203" pitchFamily="34" charset="0"/>
                <a:cs typeface="Times New Roman" panose="02020603050405020304" pitchFamily="18" charset="0"/>
              </a:rPr>
              <a:t>Todo gráfico, tabla y figura debe ser editable en formatos que permitan modificar tamaño, tipo y número de letra, a efectos de edición, estas deberán estar en alta calidad, no pixeladas y deben ser notables aun reduciendo la imagen a escala.</a:t>
            </a:r>
            <a:endParaRPr lang="es-MX" sz="3200" dirty="0">
              <a:latin typeface="Graphik Regular" panose="020B0503030202060203" pitchFamily="34" charset="0"/>
              <a:cs typeface="Times New Roman" panose="02020603050405020304" pitchFamily="18" charset="0"/>
            </a:endParaRPr>
          </a:p>
        </p:txBody>
      </p:sp>
      <p:sp>
        <p:nvSpPr>
          <p:cNvPr id="19" name="CuadroTexto 18">
            <a:extLst>
              <a:ext uri="{FF2B5EF4-FFF2-40B4-BE49-F238E27FC236}">
                <a16:creationId xmlns:a16="http://schemas.microsoft.com/office/drawing/2014/main" id="{34E788D8-EDA9-40BC-0AC4-18A46998796B}"/>
              </a:ext>
            </a:extLst>
          </p:cNvPr>
          <p:cNvSpPr txBox="1"/>
          <p:nvPr/>
        </p:nvSpPr>
        <p:spPr>
          <a:xfrm>
            <a:off x="12807726" y="24722045"/>
            <a:ext cx="6949467" cy="1015663"/>
          </a:xfrm>
          <a:prstGeom prst="rect">
            <a:avLst/>
          </a:prstGeom>
          <a:noFill/>
        </p:spPr>
        <p:txBody>
          <a:bodyPr wrap="square" rtlCol="0">
            <a:spAutoFit/>
          </a:bodyPr>
          <a:lstStyle/>
          <a:p>
            <a:r>
              <a:rPr lang="es-MX" sz="6000" dirty="0">
                <a:latin typeface="Graphik Regular" panose="020B0503030202060203" pitchFamily="34" charset="0"/>
                <a:cs typeface="Times New Roman" panose="02020603050405020304" pitchFamily="18" charset="0"/>
              </a:rPr>
              <a:t>Agradecimientos</a:t>
            </a:r>
          </a:p>
        </p:txBody>
      </p:sp>
      <p:sp>
        <p:nvSpPr>
          <p:cNvPr id="20" name="CuadroTexto 19">
            <a:extLst>
              <a:ext uri="{FF2B5EF4-FFF2-40B4-BE49-F238E27FC236}">
                <a16:creationId xmlns:a16="http://schemas.microsoft.com/office/drawing/2014/main" id="{9E4003DB-29DF-23B2-5433-1C91B9F406D7}"/>
              </a:ext>
            </a:extLst>
          </p:cNvPr>
          <p:cNvSpPr txBox="1"/>
          <p:nvPr/>
        </p:nvSpPr>
        <p:spPr>
          <a:xfrm>
            <a:off x="12807727" y="25882086"/>
            <a:ext cx="11325906" cy="1077218"/>
          </a:xfrm>
          <a:prstGeom prst="rect">
            <a:avLst/>
          </a:prstGeom>
          <a:noFill/>
        </p:spPr>
        <p:txBody>
          <a:bodyPr wrap="square" rtlCol="0">
            <a:spAutoFit/>
          </a:bodyPr>
          <a:lstStyle/>
          <a:p>
            <a:pPr algn="just"/>
            <a:r>
              <a:rPr lang="es-ES" sz="3200" dirty="0">
                <a:latin typeface="Graphik Regular" panose="020B0503030202060203" pitchFamily="34" charset="0"/>
                <a:cs typeface="Times New Roman" panose="02020603050405020304" pitchFamily="18" charset="0"/>
              </a:rPr>
              <a:t>Indicar si fueron financiados por alguna Institución, Universidad o Empresa.</a:t>
            </a:r>
            <a:endParaRPr lang="es-MX" sz="3200" dirty="0">
              <a:latin typeface="Graphik Regular" panose="020B0503030202060203" pitchFamily="34" charset="0"/>
              <a:cs typeface="Times New Roman" panose="02020603050405020304" pitchFamily="18" charset="0"/>
            </a:endParaRPr>
          </a:p>
        </p:txBody>
      </p:sp>
      <p:sp>
        <p:nvSpPr>
          <p:cNvPr id="21" name="CuadroTexto 20">
            <a:extLst>
              <a:ext uri="{FF2B5EF4-FFF2-40B4-BE49-F238E27FC236}">
                <a16:creationId xmlns:a16="http://schemas.microsoft.com/office/drawing/2014/main" id="{16EADD26-034A-162E-9EFA-0FD8A71BCA57}"/>
              </a:ext>
            </a:extLst>
          </p:cNvPr>
          <p:cNvSpPr txBox="1"/>
          <p:nvPr/>
        </p:nvSpPr>
        <p:spPr>
          <a:xfrm>
            <a:off x="5732958" y="3313683"/>
            <a:ext cx="13504552" cy="1323439"/>
          </a:xfrm>
          <a:prstGeom prst="rect">
            <a:avLst/>
          </a:prstGeom>
          <a:noFill/>
        </p:spPr>
        <p:txBody>
          <a:bodyPr wrap="square" rtlCol="0">
            <a:spAutoFit/>
          </a:bodyPr>
          <a:lstStyle/>
          <a:p>
            <a:pPr algn="ctr"/>
            <a:r>
              <a:rPr lang="es-MX" sz="8000" b="1" dirty="0">
                <a:latin typeface="Graphik Regular" panose="020B0503030202060203" pitchFamily="34" charset="0"/>
                <a:cs typeface="Times New Roman" panose="02020603050405020304" pitchFamily="18" charset="0"/>
              </a:rPr>
              <a:t>Título del cartel</a:t>
            </a:r>
          </a:p>
        </p:txBody>
      </p:sp>
    </p:spTree>
    <p:extLst>
      <p:ext uri="{BB962C8B-B14F-4D97-AF65-F5344CB8AC3E}">
        <p14:creationId xmlns:p14="http://schemas.microsoft.com/office/powerpoint/2010/main" val="238732211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38</TotalTime>
  <Words>486</Words>
  <Application>Microsoft Office PowerPoint</Application>
  <PresentationFormat>Personalizado</PresentationFormat>
  <Paragraphs>33</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Calibri Light</vt:lpstr>
      <vt:lpstr>Graphik Regular</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1855 Hgo</dc:creator>
  <cp:lastModifiedBy>Blanca Estela Jaramillo Loranca</cp:lastModifiedBy>
  <cp:revision>1</cp:revision>
  <dcterms:created xsi:type="dcterms:W3CDTF">2023-08-16T14:34:58Z</dcterms:created>
  <dcterms:modified xsi:type="dcterms:W3CDTF">2023-08-21T14:44:39Z</dcterms:modified>
</cp:coreProperties>
</file>