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344" r:id="rId5"/>
    <p:sldId id="388" r:id="rId6"/>
    <p:sldId id="345" r:id="rId7"/>
    <p:sldId id="346" r:id="rId8"/>
    <p:sldId id="377" r:id="rId9"/>
    <p:sldId id="378" r:id="rId10"/>
    <p:sldId id="383" r:id="rId11"/>
    <p:sldId id="385" r:id="rId12"/>
    <p:sldId id="386" r:id="rId13"/>
    <p:sldId id="387" r:id="rId14"/>
    <p:sldId id="356" r:id="rId15"/>
    <p:sldId id="389" r:id="rId16"/>
    <p:sldId id="390" r:id="rId17"/>
    <p:sldId id="34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1521E33C-622E-475A-A4D9-1CF5852A4CB1}">
          <p14:sldIdLst>
            <p14:sldId id="344"/>
            <p14:sldId id="388"/>
            <p14:sldId id="345"/>
            <p14:sldId id="346"/>
            <p14:sldId id="377"/>
            <p14:sldId id="378"/>
            <p14:sldId id="383"/>
            <p14:sldId id="385"/>
            <p14:sldId id="386"/>
            <p14:sldId id="387"/>
            <p14:sldId id="356"/>
            <p14:sldId id="389"/>
            <p14:sldId id="390"/>
            <p14:sldId id="34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EB81"/>
    <a:srgbClr val="E6DCFF"/>
    <a:srgbClr val="0041F0"/>
    <a:srgbClr val="DCAFFF"/>
    <a:srgbClr val="FF50A0"/>
    <a:srgbClr val="FF3246"/>
    <a:srgbClr val="00FFFF"/>
    <a:srgbClr val="D4D4D4"/>
    <a:srgbClr val="BE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1ADC12-804F-4BB2-80D1-1AC6F0BE66BF}" v="5" dt="2023-10-14T17:46:38.280"/>
  </p1510:revLst>
</p1510:revInfo>
</file>

<file path=ppt/tableStyles.xml><?xml version="1.0" encoding="utf-8"?>
<a:tblStyleLst xmlns:a="http://schemas.openxmlformats.org/drawingml/2006/main" def="{A0BC3CC4-8867-4C89-9D3F-A6A6B9ED4035}">
  <a:tblStyle styleId="{A0BC3CC4-8867-4C89-9D3F-A6A6B9ED4035}" styleName="Acc_Table_1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6350" cmpd="sng">
              <a:solidFill>
                <a:srgbClr val="D9D9D9"/>
              </a:solidFill>
            </a:ln>
          </a:insideH>
          <a:insideV>
            <a:ln w="6350" cmpd="sng">
              <a:solidFill>
                <a:srgbClr val="D9D9D9"/>
              </a:solidFill>
            </a:ln>
          </a:insideV>
        </a:tcBdr>
        <a:fill>
          <a:noFill/>
        </a:fill>
      </a:tcStyle>
    </a:wholeTbl>
    <a:band1H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H>
    <a:band1V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/>
      </a:tcStyle>
    </a:lastRow>
    <a:firstRow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411" autoAdjust="0"/>
  </p:normalViewPr>
  <p:slideViewPr>
    <p:cSldViewPr snapToGrid="0" showGuides="1">
      <p:cViewPr varScale="1">
        <p:scale>
          <a:sx n="93" d="100"/>
          <a:sy n="93" d="100"/>
        </p:scale>
        <p:origin x="127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516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ebrot, Frode" userId="1b891d29-daf1-405b-b687-11fbec08a62c" providerId="ADAL" clId="{83EB73E7-5B6C-4330-B6B2-0DE4D69294D6}"/>
    <pc:docChg chg="undo custSel addSld modSld">
      <pc:chgData name="Aarebrot, Frode" userId="1b891d29-daf1-405b-b687-11fbec08a62c" providerId="ADAL" clId="{83EB73E7-5B6C-4330-B6B2-0DE4D69294D6}" dt="2023-05-23T21:48:47.173" v="35" actId="20577"/>
      <pc:docMkLst>
        <pc:docMk/>
      </pc:docMkLst>
      <pc:sldChg chg="modSp mod modNotesTx">
        <pc:chgData name="Aarebrot, Frode" userId="1b891d29-daf1-405b-b687-11fbec08a62c" providerId="ADAL" clId="{83EB73E7-5B6C-4330-B6B2-0DE4D69294D6}" dt="2023-05-23T21:48:47.173" v="35" actId="20577"/>
        <pc:sldMkLst>
          <pc:docMk/>
          <pc:sldMk cId="2881171005" sldId="345"/>
        </pc:sldMkLst>
        <pc:spChg chg="mod">
          <ac:chgData name="Aarebrot, Frode" userId="1b891d29-daf1-405b-b687-11fbec08a62c" providerId="ADAL" clId="{83EB73E7-5B6C-4330-B6B2-0DE4D69294D6}" dt="2023-05-23T21:48:47.173" v="35" actId="20577"/>
          <ac:spMkLst>
            <pc:docMk/>
            <pc:sldMk cId="2881171005" sldId="345"/>
            <ac:spMk id="2" creationId="{D80B193A-C392-4007-B83A-2FCA7F238D20}"/>
          </ac:spMkLst>
        </pc:spChg>
      </pc:sldChg>
      <pc:sldChg chg="modSp mod">
        <pc:chgData name="Aarebrot, Frode" userId="1b891d29-daf1-405b-b687-11fbec08a62c" providerId="ADAL" clId="{83EB73E7-5B6C-4330-B6B2-0DE4D69294D6}" dt="2023-04-16T17:52:09.127" v="11" actId="5793"/>
        <pc:sldMkLst>
          <pc:docMk/>
          <pc:sldMk cId="1658643778" sldId="346"/>
        </pc:sldMkLst>
        <pc:spChg chg="mod">
          <ac:chgData name="Aarebrot, Frode" userId="1b891d29-daf1-405b-b687-11fbec08a62c" providerId="ADAL" clId="{83EB73E7-5B6C-4330-B6B2-0DE4D69294D6}" dt="2023-04-16T17:52:09.127" v="11" actId="5793"/>
          <ac:spMkLst>
            <pc:docMk/>
            <pc:sldMk cId="1658643778" sldId="346"/>
            <ac:spMk id="5" creationId="{CE422875-EDAA-48FF-A282-26952DB0C58F}"/>
          </ac:spMkLst>
        </pc:spChg>
      </pc:sldChg>
      <pc:sldChg chg="addSp delSp modSp mod modClrScheme chgLayout">
        <pc:chgData name="Aarebrot, Frode" userId="1b891d29-daf1-405b-b687-11fbec08a62c" providerId="ADAL" clId="{83EB73E7-5B6C-4330-B6B2-0DE4D69294D6}" dt="2023-04-16T17:46:11.689" v="6" actId="478"/>
        <pc:sldMkLst>
          <pc:docMk/>
          <pc:sldMk cId="1061753227" sldId="354"/>
        </pc:sldMkLst>
        <pc:spChg chg="mod">
          <ac:chgData name="Aarebrot, Frode" userId="1b891d29-daf1-405b-b687-11fbec08a62c" providerId="ADAL" clId="{83EB73E7-5B6C-4330-B6B2-0DE4D69294D6}" dt="2023-04-16T17:44:55.461" v="4" actId="26606"/>
          <ac:spMkLst>
            <pc:docMk/>
            <pc:sldMk cId="1061753227" sldId="354"/>
            <ac:spMk id="2" creationId="{6B7D050A-F3DB-4B0A-8C3E-8F4D3EE9CC12}"/>
          </ac:spMkLst>
        </pc:spChg>
        <pc:spChg chg="mod ord">
          <ac:chgData name="Aarebrot, Frode" userId="1b891d29-daf1-405b-b687-11fbec08a62c" providerId="ADAL" clId="{83EB73E7-5B6C-4330-B6B2-0DE4D69294D6}" dt="2023-04-16T17:44:55.461" v="4" actId="26606"/>
          <ac:spMkLst>
            <pc:docMk/>
            <pc:sldMk cId="1061753227" sldId="354"/>
            <ac:spMk id="4" creationId="{7619C805-7DB5-45F1-9481-6379697BEAF9}"/>
          </ac:spMkLst>
        </pc:spChg>
        <pc:picChg chg="add del mod">
          <ac:chgData name="Aarebrot, Frode" userId="1b891d29-daf1-405b-b687-11fbec08a62c" providerId="ADAL" clId="{83EB73E7-5B6C-4330-B6B2-0DE4D69294D6}" dt="2023-04-16T17:46:11.689" v="6" actId="478"/>
          <ac:picMkLst>
            <pc:docMk/>
            <pc:sldMk cId="1061753227" sldId="354"/>
            <ac:picMk id="5" creationId="{CBFE7E91-0995-D49F-11A2-A555E86E717C}"/>
          </ac:picMkLst>
        </pc:picChg>
      </pc:sldChg>
      <pc:sldChg chg="modSp add mod modClrScheme chgLayout">
        <pc:chgData name="Aarebrot, Frode" userId="1b891d29-daf1-405b-b687-11fbec08a62c" providerId="ADAL" clId="{83EB73E7-5B6C-4330-B6B2-0DE4D69294D6}" dt="2023-04-16T17:46:18.022" v="7" actId="26606"/>
        <pc:sldMkLst>
          <pc:docMk/>
          <pc:sldMk cId="3790699277" sldId="379"/>
        </pc:sldMkLst>
        <pc:spChg chg="mod">
          <ac:chgData name="Aarebrot, Frode" userId="1b891d29-daf1-405b-b687-11fbec08a62c" providerId="ADAL" clId="{83EB73E7-5B6C-4330-B6B2-0DE4D69294D6}" dt="2023-04-16T17:46:18.022" v="7" actId="26606"/>
          <ac:spMkLst>
            <pc:docMk/>
            <pc:sldMk cId="3790699277" sldId="379"/>
            <ac:spMk id="2" creationId="{6B7D050A-F3DB-4B0A-8C3E-8F4D3EE9CC12}"/>
          </ac:spMkLst>
        </pc:spChg>
        <pc:spChg chg="mod ord">
          <ac:chgData name="Aarebrot, Frode" userId="1b891d29-daf1-405b-b687-11fbec08a62c" providerId="ADAL" clId="{83EB73E7-5B6C-4330-B6B2-0DE4D69294D6}" dt="2023-04-16T17:46:18.022" v="7" actId="26606"/>
          <ac:spMkLst>
            <pc:docMk/>
            <pc:sldMk cId="3790699277" sldId="379"/>
            <ac:spMk id="4" creationId="{7619C805-7DB5-45F1-9481-6379697BEAF9}"/>
          </ac:spMkLst>
        </pc:spChg>
        <pc:picChg chg="mod">
          <ac:chgData name="Aarebrot, Frode" userId="1b891d29-daf1-405b-b687-11fbec08a62c" providerId="ADAL" clId="{83EB73E7-5B6C-4330-B6B2-0DE4D69294D6}" dt="2023-04-16T17:46:18.022" v="7" actId="26606"/>
          <ac:picMkLst>
            <pc:docMk/>
            <pc:sldMk cId="3790699277" sldId="379"/>
            <ac:picMk id="5" creationId="{CBFE7E91-0995-D49F-11A2-A555E86E717C}"/>
          </ac:picMkLst>
        </pc:picChg>
      </pc:sldChg>
    </pc:docChg>
  </pc:docChgLst>
  <pc:docChgLst>
    <pc:chgData name="Aarebrot, Frode" userId="1b891d29-daf1-405b-b687-11fbec08a62c" providerId="ADAL" clId="{F71ADC12-804F-4BB2-80D1-1AC6F0BE66BF}"/>
    <pc:docChg chg="undo custSel addSld modSld">
      <pc:chgData name="Aarebrot, Frode" userId="1b891d29-daf1-405b-b687-11fbec08a62c" providerId="ADAL" clId="{F71ADC12-804F-4BB2-80D1-1AC6F0BE66BF}" dt="2023-10-14T19:33:10.011" v="973" actId="207"/>
      <pc:docMkLst>
        <pc:docMk/>
      </pc:docMkLst>
      <pc:sldChg chg="modNotesTx">
        <pc:chgData name="Aarebrot, Frode" userId="1b891d29-daf1-405b-b687-11fbec08a62c" providerId="ADAL" clId="{F71ADC12-804F-4BB2-80D1-1AC6F0BE66BF}" dt="2023-07-18T14:50:55.285" v="1" actId="20577"/>
        <pc:sldMkLst>
          <pc:docMk/>
          <pc:sldMk cId="2881171005" sldId="345"/>
        </pc:sldMkLst>
      </pc:sldChg>
      <pc:sldChg chg="addSp delSp modSp mod modNotesTx">
        <pc:chgData name="Aarebrot, Frode" userId="1b891d29-daf1-405b-b687-11fbec08a62c" providerId="ADAL" clId="{F71ADC12-804F-4BB2-80D1-1AC6F0BE66BF}" dt="2023-10-11T00:06:01.312" v="735" actId="478"/>
        <pc:sldMkLst>
          <pc:docMk/>
          <pc:sldMk cId="1658643778" sldId="346"/>
        </pc:sldMkLst>
        <pc:spChg chg="add del mod">
          <ac:chgData name="Aarebrot, Frode" userId="1b891d29-daf1-405b-b687-11fbec08a62c" providerId="ADAL" clId="{F71ADC12-804F-4BB2-80D1-1AC6F0BE66BF}" dt="2023-10-11T00:00:07.204" v="560"/>
          <ac:spMkLst>
            <pc:docMk/>
            <pc:sldMk cId="1658643778" sldId="346"/>
            <ac:spMk id="4" creationId="{ACA6FEDB-9A04-197C-F8A5-7B6034EF2C0F}"/>
          </ac:spMkLst>
        </pc:spChg>
        <pc:spChg chg="mod">
          <ac:chgData name="Aarebrot, Frode" userId="1b891d29-daf1-405b-b687-11fbec08a62c" providerId="ADAL" clId="{F71ADC12-804F-4BB2-80D1-1AC6F0BE66BF}" dt="2023-10-11T00:00:29.395" v="583" actId="20577"/>
          <ac:spMkLst>
            <pc:docMk/>
            <pc:sldMk cId="1658643778" sldId="346"/>
            <ac:spMk id="5" creationId="{CE422875-EDAA-48FF-A282-26952DB0C58F}"/>
          </ac:spMkLst>
        </pc:spChg>
        <pc:spChg chg="mod">
          <ac:chgData name="Aarebrot, Frode" userId="1b891d29-daf1-405b-b687-11fbec08a62c" providerId="ADAL" clId="{F71ADC12-804F-4BB2-80D1-1AC6F0BE66BF}" dt="2023-10-11T00:00:39.679" v="612" actId="20577"/>
          <ac:spMkLst>
            <pc:docMk/>
            <pc:sldMk cId="1658643778" sldId="346"/>
            <ac:spMk id="6" creationId="{75C65787-9125-4790-B3F2-CF1B59158F48}"/>
          </ac:spMkLst>
        </pc:spChg>
        <pc:spChg chg="mod">
          <ac:chgData name="Aarebrot, Frode" userId="1b891d29-daf1-405b-b687-11fbec08a62c" providerId="ADAL" clId="{F71ADC12-804F-4BB2-80D1-1AC6F0BE66BF}" dt="2023-10-11T00:00:53.634" v="648" actId="20577"/>
          <ac:spMkLst>
            <pc:docMk/>
            <pc:sldMk cId="1658643778" sldId="346"/>
            <ac:spMk id="7" creationId="{91845080-64D9-4192-98A6-69D53C705628}"/>
          </ac:spMkLst>
        </pc:spChg>
        <pc:spChg chg="add del mod">
          <ac:chgData name="Aarebrot, Frode" userId="1b891d29-daf1-405b-b687-11fbec08a62c" providerId="ADAL" clId="{F71ADC12-804F-4BB2-80D1-1AC6F0BE66BF}" dt="2023-10-11T00:00:07.204" v="560"/>
          <ac:spMkLst>
            <pc:docMk/>
            <pc:sldMk cId="1658643778" sldId="346"/>
            <ac:spMk id="8" creationId="{CD7E12CC-2153-FB99-056F-43643420A125}"/>
          </ac:spMkLst>
        </pc:spChg>
        <pc:spChg chg="add del mod">
          <ac:chgData name="Aarebrot, Frode" userId="1b891d29-daf1-405b-b687-11fbec08a62c" providerId="ADAL" clId="{F71ADC12-804F-4BB2-80D1-1AC6F0BE66BF}" dt="2023-10-11T00:00:07.204" v="560"/>
          <ac:spMkLst>
            <pc:docMk/>
            <pc:sldMk cId="1658643778" sldId="346"/>
            <ac:spMk id="9" creationId="{A503AED5-36B6-47A2-9DC6-A4FD78FA0CB0}"/>
          </ac:spMkLst>
        </pc:spChg>
        <pc:spChg chg="add del mod">
          <ac:chgData name="Aarebrot, Frode" userId="1b891d29-daf1-405b-b687-11fbec08a62c" providerId="ADAL" clId="{F71ADC12-804F-4BB2-80D1-1AC6F0BE66BF}" dt="2023-10-11T00:00:07.204" v="560"/>
          <ac:spMkLst>
            <pc:docMk/>
            <pc:sldMk cId="1658643778" sldId="346"/>
            <ac:spMk id="10" creationId="{5D397A78-48D0-9929-339E-7707361A48B4}"/>
          </ac:spMkLst>
        </pc:spChg>
        <pc:spChg chg="add del mod">
          <ac:chgData name="Aarebrot, Frode" userId="1b891d29-daf1-405b-b687-11fbec08a62c" providerId="ADAL" clId="{F71ADC12-804F-4BB2-80D1-1AC6F0BE66BF}" dt="2023-10-11T00:00:07.204" v="560"/>
          <ac:spMkLst>
            <pc:docMk/>
            <pc:sldMk cId="1658643778" sldId="346"/>
            <ac:spMk id="11" creationId="{05C86831-FCA2-47D3-9EAC-F8BBFBC15E0D}"/>
          </ac:spMkLst>
        </pc:spChg>
        <pc:spChg chg="add del mod">
          <ac:chgData name="Aarebrot, Frode" userId="1b891d29-daf1-405b-b687-11fbec08a62c" providerId="ADAL" clId="{F71ADC12-804F-4BB2-80D1-1AC6F0BE66BF}" dt="2023-10-11T00:00:07.204" v="560"/>
          <ac:spMkLst>
            <pc:docMk/>
            <pc:sldMk cId="1658643778" sldId="346"/>
            <ac:spMk id="12" creationId="{2B669BB5-ACE3-B619-701F-8600F81D1C00}"/>
          </ac:spMkLst>
        </pc:spChg>
        <pc:spChg chg="mod">
          <ac:chgData name="Aarebrot, Frode" userId="1b891d29-daf1-405b-b687-11fbec08a62c" providerId="ADAL" clId="{F71ADC12-804F-4BB2-80D1-1AC6F0BE66BF}" dt="2023-10-11T00:00:10.659" v="562" actId="1076"/>
          <ac:spMkLst>
            <pc:docMk/>
            <pc:sldMk cId="1658643778" sldId="346"/>
            <ac:spMk id="13" creationId="{4EECF1EB-FE9A-4395-9803-48D1366F41A2}"/>
          </ac:spMkLst>
        </pc:spChg>
        <pc:spChg chg="mod">
          <ac:chgData name="Aarebrot, Frode" userId="1b891d29-daf1-405b-b687-11fbec08a62c" providerId="ADAL" clId="{F71ADC12-804F-4BB2-80D1-1AC6F0BE66BF}" dt="2023-10-11T00:00:10.659" v="562" actId="1076"/>
          <ac:spMkLst>
            <pc:docMk/>
            <pc:sldMk cId="1658643778" sldId="346"/>
            <ac:spMk id="14" creationId="{325A2794-9D7F-4F8A-B659-3126A5AE36E3}"/>
          </ac:spMkLst>
        </pc:spChg>
        <pc:spChg chg="mod">
          <ac:chgData name="Aarebrot, Frode" userId="1b891d29-daf1-405b-b687-11fbec08a62c" providerId="ADAL" clId="{F71ADC12-804F-4BB2-80D1-1AC6F0BE66BF}" dt="2023-10-11T00:00:10.659" v="562" actId="1076"/>
          <ac:spMkLst>
            <pc:docMk/>
            <pc:sldMk cId="1658643778" sldId="346"/>
            <ac:spMk id="15" creationId="{304C0A50-C2E5-47D6-A07E-8078A7EADE10}"/>
          </ac:spMkLst>
        </pc:spChg>
        <pc:spChg chg="add mod">
          <ac:chgData name="Aarebrot, Frode" userId="1b891d29-daf1-405b-b687-11fbec08a62c" providerId="ADAL" clId="{F71ADC12-804F-4BB2-80D1-1AC6F0BE66BF}" dt="2023-10-11T00:00:20.261" v="564" actId="1076"/>
          <ac:spMkLst>
            <pc:docMk/>
            <pc:sldMk cId="1658643778" sldId="346"/>
            <ac:spMk id="16" creationId="{C3BAA8C8-52D7-A142-B226-729E3DDD36DF}"/>
          </ac:spMkLst>
        </pc:spChg>
        <pc:spChg chg="add mod">
          <ac:chgData name="Aarebrot, Frode" userId="1b891d29-daf1-405b-b687-11fbec08a62c" providerId="ADAL" clId="{F71ADC12-804F-4BB2-80D1-1AC6F0BE66BF}" dt="2023-10-11T00:00:59.702" v="663" actId="20577"/>
          <ac:spMkLst>
            <pc:docMk/>
            <pc:sldMk cId="1658643778" sldId="346"/>
            <ac:spMk id="17" creationId="{325CBA33-864D-9E1F-1760-FEC15E63F3CD}"/>
          </ac:spMkLst>
        </pc:spChg>
        <pc:spChg chg="add mod">
          <ac:chgData name="Aarebrot, Frode" userId="1b891d29-daf1-405b-b687-11fbec08a62c" providerId="ADAL" clId="{F71ADC12-804F-4BB2-80D1-1AC6F0BE66BF}" dt="2023-10-11T00:00:20.261" v="564" actId="1076"/>
          <ac:spMkLst>
            <pc:docMk/>
            <pc:sldMk cId="1658643778" sldId="346"/>
            <ac:spMk id="18" creationId="{4517DD6E-E503-06A1-9E20-26B104FC04E1}"/>
          </ac:spMkLst>
        </pc:spChg>
        <pc:spChg chg="add mod">
          <ac:chgData name="Aarebrot, Frode" userId="1b891d29-daf1-405b-b687-11fbec08a62c" providerId="ADAL" clId="{F71ADC12-804F-4BB2-80D1-1AC6F0BE66BF}" dt="2023-10-11T00:05:46.433" v="733" actId="20577"/>
          <ac:spMkLst>
            <pc:docMk/>
            <pc:sldMk cId="1658643778" sldId="346"/>
            <ac:spMk id="19" creationId="{64199446-0895-6A5B-B667-8721A6F4DD1F}"/>
          </ac:spMkLst>
        </pc:spChg>
        <pc:spChg chg="add del mod">
          <ac:chgData name="Aarebrot, Frode" userId="1b891d29-daf1-405b-b687-11fbec08a62c" providerId="ADAL" clId="{F71ADC12-804F-4BB2-80D1-1AC6F0BE66BF}" dt="2023-10-11T00:06:01.312" v="735" actId="478"/>
          <ac:spMkLst>
            <pc:docMk/>
            <pc:sldMk cId="1658643778" sldId="346"/>
            <ac:spMk id="20" creationId="{FC82FC7D-0D9F-787F-E5F7-C73E424B4DDA}"/>
          </ac:spMkLst>
        </pc:spChg>
        <pc:spChg chg="add del mod">
          <ac:chgData name="Aarebrot, Frode" userId="1b891d29-daf1-405b-b687-11fbec08a62c" providerId="ADAL" clId="{F71ADC12-804F-4BB2-80D1-1AC6F0BE66BF}" dt="2023-10-11T00:06:01.312" v="735" actId="478"/>
          <ac:spMkLst>
            <pc:docMk/>
            <pc:sldMk cId="1658643778" sldId="346"/>
            <ac:spMk id="21" creationId="{67768761-A301-0464-4FFC-530B6CDED757}"/>
          </ac:spMkLst>
        </pc:spChg>
      </pc:sldChg>
      <pc:sldChg chg="mod modShow modNotesTx">
        <pc:chgData name="Aarebrot, Frode" userId="1b891d29-daf1-405b-b687-11fbec08a62c" providerId="ADAL" clId="{F71ADC12-804F-4BB2-80D1-1AC6F0BE66BF}" dt="2023-10-11T00:06:10.510" v="736" actId="729"/>
        <pc:sldMkLst>
          <pc:docMk/>
          <pc:sldMk cId="2917694799" sldId="377"/>
        </pc:sldMkLst>
      </pc:sldChg>
      <pc:sldChg chg="mod modShow">
        <pc:chgData name="Aarebrot, Frode" userId="1b891d29-daf1-405b-b687-11fbec08a62c" providerId="ADAL" clId="{F71ADC12-804F-4BB2-80D1-1AC6F0BE66BF}" dt="2023-10-11T00:06:10.510" v="736" actId="729"/>
        <pc:sldMkLst>
          <pc:docMk/>
          <pc:sldMk cId="659776122" sldId="378"/>
        </pc:sldMkLst>
      </pc:sldChg>
      <pc:sldChg chg="mod modShow">
        <pc:chgData name="Aarebrot, Frode" userId="1b891d29-daf1-405b-b687-11fbec08a62c" providerId="ADAL" clId="{F71ADC12-804F-4BB2-80D1-1AC6F0BE66BF}" dt="2023-10-11T00:06:10.510" v="736" actId="729"/>
        <pc:sldMkLst>
          <pc:docMk/>
          <pc:sldMk cId="3584436406" sldId="383"/>
        </pc:sldMkLst>
      </pc:sldChg>
      <pc:sldChg chg="mod modShow">
        <pc:chgData name="Aarebrot, Frode" userId="1b891d29-daf1-405b-b687-11fbec08a62c" providerId="ADAL" clId="{F71ADC12-804F-4BB2-80D1-1AC6F0BE66BF}" dt="2023-10-11T00:06:10.510" v="736" actId="729"/>
        <pc:sldMkLst>
          <pc:docMk/>
          <pc:sldMk cId="4273724463" sldId="385"/>
        </pc:sldMkLst>
      </pc:sldChg>
      <pc:sldChg chg="mod modShow">
        <pc:chgData name="Aarebrot, Frode" userId="1b891d29-daf1-405b-b687-11fbec08a62c" providerId="ADAL" clId="{F71ADC12-804F-4BB2-80D1-1AC6F0BE66BF}" dt="2023-10-11T00:06:10.510" v="736" actId="729"/>
        <pc:sldMkLst>
          <pc:docMk/>
          <pc:sldMk cId="746463538" sldId="386"/>
        </pc:sldMkLst>
      </pc:sldChg>
      <pc:sldChg chg="mod modShow">
        <pc:chgData name="Aarebrot, Frode" userId="1b891d29-daf1-405b-b687-11fbec08a62c" providerId="ADAL" clId="{F71ADC12-804F-4BB2-80D1-1AC6F0BE66BF}" dt="2023-10-11T00:06:10.510" v="736" actId="729"/>
        <pc:sldMkLst>
          <pc:docMk/>
          <pc:sldMk cId="3182776613" sldId="387"/>
        </pc:sldMkLst>
      </pc:sldChg>
      <pc:sldChg chg="addSp delSp modSp mod">
        <pc:chgData name="Aarebrot, Frode" userId="1b891d29-daf1-405b-b687-11fbec08a62c" providerId="ADAL" clId="{F71ADC12-804F-4BB2-80D1-1AC6F0BE66BF}" dt="2023-10-14T19:33:10.011" v="973" actId="207"/>
        <pc:sldMkLst>
          <pc:docMk/>
          <pc:sldMk cId="1093482608" sldId="388"/>
        </pc:sldMkLst>
        <pc:spChg chg="add mod">
          <ac:chgData name="Aarebrot, Frode" userId="1b891d29-daf1-405b-b687-11fbec08a62c" providerId="ADAL" clId="{F71ADC12-804F-4BB2-80D1-1AC6F0BE66BF}" dt="2023-10-14T19:33:10.011" v="973" actId="207"/>
          <ac:spMkLst>
            <pc:docMk/>
            <pc:sldMk cId="1093482608" sldId="388"/>
            <ac:spMk id="5" creationId="{C2E8A94F-5DA9-3197-E7A1-2B8442DF4ABD}"/>
          </ac:spMkLst>
        </pc:spChg>
        <pc:picChg chg="del">
          <ac:chgData name="Aarebrot, Frode" userId="1b891d29-daf1-405b-b687-11fbec08a62c" providerId="ADAL" clId="{F71ADC12-804F-4BB2-80D1-1AC6F0BE66BF}" dt="2023-10-14T17:46:12.100" v="970" actId="21"/>
          <ac:picMkLst>
            <pc:docMk/>
            <pc:sldMk cId="1093482608" sldId="388"/>
            <ac:picMk id="6" creationId="{DFEEFA00-8C87-424A-BF73-06AF7AD8288F}"/>
          </ac:picMkLst>
        </pc:picChg>
        <pc:picChg chg="add mod">
          <ac:chgData name="Aarebrot, Frode" userId="1b891d29-daf1-405b-b687-11fbec08a62c" providerId="ADAL" clId="{F71ADC12-804F-4BB2-80D1-1AC6F0BE66BF}" dt="2023-10-14T17:46:38.280" v="971" actId="931"/>
          <ac:picMkLst>
            <pc:docMk/>
            <pc:sldMk cId="1093482608" sldId="388"/>
            <ac:picMk id="7" creationId="{C17A1E5E-9075-0927-CE0F-63CF44F44ADB}"/>
          </ac:picMkLst>
        </pc:picChg>
      </pc:sldChg>
      <pc:sldChg chg="modSp add mod modNotesTx">
        <pc:chgData name="Aarebrot, Frode" userId="1b891d29-daf1-405b-b687-11fbec08a62c" providerId="ADAL" clId="{F71ADC12-804F-4BB2-80D1-1AC6F0BE66BF}" dt="2023-10-11T02:15:53.071" v="969" actId="20577"/>
        <pc:sldMkLst>
          <pc:docMk/>
          <pc:sldMk cId="3608569727" sldId="390"/>
        </pc:sldMkLst>
        <pc:spChg chg="mod">
          <ac:chgData name="Aarebrot, Frode" userId="1b891d29-daf1-405b-b687-11fbec08a62c" providerId="ADAL" clId="{F71ADC12-804F-4BB2-80D1-1AC6F0BE66BF}" dt="2023-10-11T02:15:24.953" v="836" actId="20577"/>
          <ac:spMkLst>
            <pc:docMk/>
            <pc:sldMk cId="3608569727" sldId="390"/>
            <ac:spMk id="2" creationId="{D80B193A-C392-4007-B83A-2FCA7F238D20}"/>
          </ac:spMkLst>
        </pc:spChg>
        <pc:spChg chg="mod">
          <ac:chgData name="Aarebrot, Frode" userId="1b891d29-daf1-405b-b687-11fbec08a62c" providerId="ADAL" clId="{F71ADC12-804F-4BB2-80D1-1AC6F0BE66BF}" dt="2023-10-11T02:15:29.245" v="840" actId="20577"/>
          <ac:spMkLst>
            <pc:docMk/>
            <pc:sldMk cId="3608569727" sldId="390"/>
            <ac:spMk id="4" creationId="{5E12FC18-32C4-4C31-95F9-1B65B1F63539}"/>
          </ac:spMkLst>
        </pc:spChg>
      </pc:sldChg>
    </pc:docChg>
  </pc:docChgLst>
  <pc:docChgLst>
    <pc:chgData name="Aarebrot, Frode" userId="1b891d29-daf1-405b-b687-11fbec08a62c" providerId="ADAL" clId="{B0C177CF-14F4-4351-8985-C568E0F417EA}"/>
    <pc:docChg chg="undo custSel addSld delSld modSld sldOrd delSection modSection">
      <pc:chgData name="Aarebrot, Frode" userId="1b891d29-daf1-405b-b687-11fbec08a62c" providerId="ADAL" clId="{B0C177CF-14F4-4351-8985-C568E0F417EA}" dt="2023-06-13T16:01:27.748" v="875" actId="20577"/>
      <pc:docMkLst>
        <pc:docMk/>
      </pc:docMkLst>
      <pc:sldChg chg="del">
        <pc:chgData name="Aarebrot, Frode" userId="1b891d29-daf1-405b-b687-11fbec08a62c" providerId="ADAL" clId="{B0C177CF-14F4-4351-8985-C568E0F417EA}" dt="2023-05-24T17:46:23.538" v="663" actId="47"/>
        <pc:sldMkLst>
          <pc:docMk/>
          <pc:sldMk cId="1671372882" sldId="266"/>
        </pc:sldMkLst>
      </pc:sldChg>
      <pc:sldChg chg="del">
        <pc:chgData name="Aarebrot, Frode" userId="1b891d29-daf1-405b-b687-11fbec08a62c" providerId="ADAL" clId="{B0C177CF-14F4-4351-8985-C568E0F417EA}" dt="2023-05-24T17:46:32.330" v="665" actId="47"/>
        <pc:sldMkLst>
          <pc:docMk/>
          <pc:sldMk cId="1185245159" sldId="268"/>
        </pc:sldMkLst>
      </pc:sldChg>
      <pc:sldChg chg="del">
        <pc:chgData name="Aarebrot, Frode" userId="1b891d29-daf1-405b-b687-11fbec08a62c" providerId="ADAL" clId="{B0C177CF-14F4-4351-8985-C568E0F417EA}" dt="2023-05-24T17:46:23.538" v="663" actId="47"/>
        <pc:sldMkLst>
          <pc:docMk/>
          <pc:sldMk cId="1097598592" sldId="296"/>
        </pc:sldMkLst>
      </pc:sldChg>
      <pc:sldChg chg="del">
        <pc:chgData name="Aarebrot, Frode" userId="1b891d29-daf1-405b-b687-11fbec08a62c" providerId="ADAL" clId="{B0C177CF-14F4-4351-8985-C568E0F417EA}" dt="2023-05-24T17:46:23.538" v="663" actId="47"/>
        <pc:sldMkLst>
          <pc:docMk/>
          <pc:sldMk cId="438464444" sldId="298"/>
        </pc:sldMkLst>
      </pc:sldChg>
      <pc:sldChg chg="del">
        <pc:chgData name="Aarebrot, Frode" userId="1b891d29-daf1-405b-b687-11fbec08a62c" providerId="ADAL" clId="{B0C177CF-14F4-4351-8985-C568E0F417EA}" dt="2023-05-24T17:46:23.538" v="663" actId="47"/>
        <pc:sldMkLst>
          <pc:docMk/>
          <pc:sldMk cId="1279592622" sldId="302"/>
        </pc:sldMkLst>
      </pc:sldChg>
      <pc:sldChg chg="del">
        <pc:chgData name="Aarebrot, Frode" userId="1b891d29-daf1-405b-b687-11fbec08a62c" providerId="ADAL" clId="{B0C177CF-14F4-4351-8985-C568E0F417EA}" dt="2023-05-24T17:46:23.538" v="663" actId="47"/>
        <pc:sldMkLst>
          <pc:docMk/>
          <pc:sldMk cId="217193527" sldId="308"/>
        </pc:sldMkLst>
      </pc:sldChg>
      <pc:sldChg chg="del">
        <pc:chgData name="Aarebrot, Frode" userId="1b891d29-daf1-405b-b687-11fbec08a62c" providerId="ADAL" clId="{B0C177CF-14F4-4351-8985-C568E0F417EA}" dt="2023-05-24T17:46:23.538" v="663" actId="47"/>
        <pc:sldMkLst>
          <pc:docMk/>
          <pc:sldMk cId="1356418907" sldId="318"/>
        </pc:sldMkLst>
      </pc:sldChg>
      <pc:sldChg chg="del">
        <pc:chgData name="Aarebrot, Frode" userId="1b891d29-daf1-405b-b687-11fbec08a62c" providerId="ADAL" clId="{B0C177CF-14F4-4351-8985-C568E0F417EA}" dt="2023-05-24T17:46:23.538" v="663" actId="47"/>
        <pc:sldMkLst>
          <pc:docMk/>
          <pc:sldMk cId="988469291" sldId="332"/>
        </pc:sldMkLst>
      </pc:sldChg>
      <pc:sldChg chg="del">
        <pc:chgData name="Aarebrot, Frode" userId="1b891d29-daf1-405b-b687-11fbec08a62c" providerId="ADAL" clId="{B0C177CF-14F4-4351-8985-C568E0F417EA}" dt="2023-05-24T17:46:23.538" v="663" actId="47"/>
        <pc:sldMkLst>
          <pc:docMk/>
          <pc:sldMk cId="1745993776" sldId="342"/>
        </pc:sldMkLst>
      </pc:sldChg>
      <pc:sldChg chg="del">
        <pc:chgData name="Aarebrot, Frode" userId="1b891d29-daf1-405b-b687-11fbec08a62c" providerId="ADAL" clId="{B0C177CF-14F4-4351-8985-C568E0F417EA}" dt="2023-05-24T17:46:23.538" v="663" actId="47"/>
        <pc:sldMkLst>
          <pc:docMk/>
          <pc:sldMk cId="1099148912" sldId="343"/>
        </pc:sldMkLst>
      </pc:sldChg>
      <pc:sldChg chg="modSp mod">
        <pc:chgData name="Aarebrot, Frode" userId="1b891d29-daf1-405b-b687-11fbec08a62c" providerId="ADAL" clId="{B0C177CF-14F4-4351-8985-C568E0F417EA}" dt="2023-05-24T17:44:16.208" v="659" actId="20577"/>
        <pc:sldMkLst>
          <pc:docMk/>
          <pc:sldMk cId="1147514216" sldId="344"/>
        </pc:sldMkLst>
        <pc:spChg chg="mod">
          <ac:chgData name="Aarebrot, Frode" userId="1b891d29-daf1-405b-b687-11fbec08a62c" providerId="ADAL" clId="{B0C177CF-14F4-4351-8985-C568E0F417EA}" dt="2023-05-23T21:52:57.233" v="68" actId="20577"/>
          <ac:spMkLst>
            <pc:docMk/>
            <pc:sldMk cId="1147514216" sldId="344"/>
            <ac:spMk id="2" creationId="{EC9235D3-C132-4720-8A28-BCF016E5E311}"/>
          </ac:spMkLst>
        </pc:spChg>
        <pc:spChg chg="mod">
          <ac:chgData name="Aarebrot, Frode" userId="1b891d29-daf1-405b-b687-11fbec08a62c" providerId="ADAL" clId="{B0C177CF-14F4-4351-8985-C568E0F417EA}" dt="2023-05-24T17:44:16.208" v="659" actId="20577"/>
          <ac:spMkLst>
            <pc:docMk/>
            <pc:sldMk cId="1147514216" sldId="344"/>
            <ac:spMk id="3" creationId="{EB6AB86A-8ACA-4140-9D5B-E61CB0BE73E8}"/>
          </ac:spMkLst>
        </pc:spChg>
      </pc:sldChg>
      <pc:sldChg chg="addSp delSp modSp mod modNotesTx">
        <pc:chgData name="Aarebrot, Frode" userId="1b891d29-daf1-405b-b687-11fbec08a62c" providerId="ADAL" clId="{B0C177CF-14F4-4351-8985-C568E0F417EA}" dt="2023-05-26T20:33:53.010" v="812" actId="478"/>
        <pc:sldMkLst>
          <pc:docMk/>
          <pc:sldMk cId="2881171005" sldId="345"/>
        </pc:sldMkLst>
        <pc:spChg chg="add mod">
          <ac:chgData name="Aarebrot, Frode" userId="1b891d29-daf1-405b-b687-11fbec08a62c" providerId="ADAL" clId="{B0C177CF-14F4-4351-8985-C568E0F417EA}" dt="2023-05-26T20:33:53.010" v="812" actId="478"/>
          <ac:spMkLst>
            <pc:docMk/>
            <pc:sldMk cId="2881171005" sldId="345"/>
            <ac:spMk id="6" creationId="{DD482DF0-BEC1-2663-91AC-152E153FB869}"/>
          </ac:spMkLst>
        </pc:spChg>
        <pc:spChg chg="add del">
          <ac:chgData name="Aarebrot, Frode" userId="1b891d29-daf1-405b-b687-11fbec08a62c" providerId="ADAL" clId="{B0C177CF-14F4-4351-8985-C568E0F417EA}" dt="2023-05-24T21:41:30.938" v="792"/>
          <ac:spMkLst>
            <pc:docMk/>
            <pc:sldMk cId="2881171005" sldId="345"/>
            <ac:spMk id="7" creationId="{A9B3A3EC-A074-4884-A9F7-E7FD963574C7}"/>
          </ac:spMkLst>
        </pc:spChg>
        <pc:picChg chg="add del mod">
          <ac:chgData name="Aarebrot, Frode" userId="1b891d29-daf1-405b-b687-11fbec08a62c" providerId="ADAL" clId="{B0C177CF-14F4-4351-8985-C568E0F417EA}" dt="2023-05-24T21:41:27.868" v="791"/>
          <ac:picMkLst>
            <pc:docMk/>
            <pc:sldMk cId="2881171005" sldId="345"/>
            <ac:picMk id="6" creationId="{886C6B36-D57C-B266-A178-329246FDC356}"/>
          </ac:picMkLst>
        </pc:picChg>
        <pc:picChg chg="add del mod">
          <ac:chgData name="Aarebrot, Frode" userId="1b891d29-daf1-405b-b687-11fbec08a62c" providerId="ADAL" clId="{B0C177CF-14F4-4351-8985-C568E0F417EA}" dt="2023-05-26T20:33:53.010" v="812" actId="478"/>
          <ac:picMkLst>
            <pc:docMk/>
            <pc:sldMk cId="2881171005" sldId="345"/>
            <ac:picMk id="9" creationId="{6A9503C8-3936-12A7-EE6C-19E8BD55F1E9}"/>
          </ac:picMkLst>
        </pc:picChg>
      </pc:sldChg>
      <pc:sldChg chg="addSp delSp modSp mod">
        <pc:chgData name="Aarebrot, Frode" userId="1b891d29-daf1-405b-b687-11fbec08a62c" providerId="ADAL" clId="{B0C177CF-14F4-4351-8985-C568E0F417EA}" dt="2023-05-24T21:43:07.673" v="811" actId="478"/>
        <pc:sldMkLst>
          <pc:docMk/>
          <pc:sldMk cId="1658643778" sldId="346"/>
        </pc:sldMkLst>
        <pc:spChg chg="mod">
          <ac:chgData name="Aarebrot, Frode" userId="1b891d29-daf1-405b-b687-11fbec08a62c" providerId="ADAL" clId="{B0C177CF-14F4-4351-8985-C568E0F417EA}" dt="2023-05-24T21:42:32.224" v="803" actId="20577"/>
          <ac:spMkLst>
            <pc:docMk/>
            <pc:sldMk cId="1658643778" sldId="346"/>
            <ac:spMk id="2" creationId="{0D56783D-2F75-40DC-AF61-234BA5EA06AC}"/>
          </ac:spMkLst>
        </pc:spChg>
        <pc:spChg chg="mod">
          <ac:chgData name="Aarebrot, Frode" userId="1b891d29-daf1-405b-b687-11fbec08a62c" providerId="ADAL" clId="{B0C177CF-14F4-4351-8985-C568E0F417EA}" dt="2023-05-23T21:53:15.996" v="108" actId="20577"/>
          <ac:spMkLst>
            <pc:docMk/>
            <pc:sldMk cId="1658643778" sldId="346"/>
            <ac:spMk id="5" creationId="{CE422875-EDAA-48FF-A282-26952DB0C58F}"/>
          </ac:spMkLst>
        </pc:spChg>
        <pc:spChg chg="mod">
          <ac:chgData name="Aarebrot, Frode" userId="1b891d29-daf1-405b-b687-11fbec08a62c" providerId="ADAL" clId="{B0C177CF-14F4-4351-8985-C568E0F417EA}" dt="2023-05-23T21:53:25.159" v="135" actId="20577"/>
          <ac:spMkLst>
            <pc:docMk/>
            <pc:sldMk cId="1658643778" sldId="346"/>
            <ac:spMk id="6" creationId="{75C65787-9125-4790-B3F2-CF1B59158F48}"/>
          </ac:spMkLst>
        </pc:spChg>
        <pc:spChg chg="mod">
          <ac:chgData name="Aarebrot, Frode" userId="1b891d29-daf1-405b-b687-11fbec08a62c" providerId="ADAL" clId="{B0C177CF-14F4-4351-8985-C568E0F417EA}" dt="2023-05-23T21:53:29.514" v="144" actId="20577"/>
          <ac:spMkLst>
            <pc:docMk/>
            <pc:sldMk cId="1658643778" sldId="346"/>
            <ac:spMk id="7" creationId="{91845080-64D9-4192-98A6-69D53C705628}"/>
          </ac:spMkLst>
        </pc:spChg>
        <pc:spChg chg="del mod">
          <ac:chgData name="Aarebrot, Frode" userId="1b891d29-daf1-405b-b687-11fbec08a62c" providerId="ADAL" clId="{B0C177CF-14F4-4351-8985-C568E0F417EA}" dt="2023-05-24T21:42:57.499" v="804" actId="478"/>
          <ac:spMkLst>
            <pc:docMk/>
            <pc:sldMk cId="1658643778" sldId="346"/>
            <ac:spMk id="8" creationId="{500B9542-3140-4DAC-81AA-3DECE8BBA013}"/>
          </ac:spMkLst>
        </pc:spChg>
        <pc:spChg chg="del mod">
          <ac:chgData name="Aarebrot, Frode" userId="1b891d29-daf1-405b-b687-11fbec08a62c" providerId="ADAL" clId="{B0C177CF-14F4-4351-8985-C568E0F417EA}" dt="2023-05-24T21:43:06.190" v="810" actId="478"/>
          <ac:spMkLst>
            <pc:docMk/>
            <pc:sldMk cId="1658643778" sldId="346"/>
            <ac:spMk id="9" creationId="{B9C70C9F-B466-4D01-A087-327C9CEBA3EB}"/>
          </ac:spMkLst>
        </pc:spChg>
        <pc:spChg chg="add del mod">
          <ac:chgData name="Aarebrot, Frode" userId="1b891d29-daf1-405b-b687-11fbec08a62c" providerId="ADAL" clId="{B0C177CF-14F4-4351-8985-C568E0F417EA}" dt="2023-05-24T21:43:02.952" v="807" actId="478"/>
          <ac:spMkLst>
            <pc:docMk/>
            <pc:sldMk cId="1658643778" sldId="346"/>
            <ac:spMk id="10" creationId="{8451844B-166E-D25A-B78B-EF2EDBF8E874}"/>
          </ac:spMkLst>
        </pc:spChg>
        <pc:spChg chg="add del mod">
          <ac:chgData name="Aarebrot, Frode" userId="1b891d29-daf1-405b-b687-11fbec08a62c" providerId="ADAL" clId="{B0C177CF-14F4-4351-8985-C568E0F417EA}" dt="2023-05-24T21:43:04.272" v="808" actId="478"/>
          <ac:spMkLst>
            <pc:docMk/>
            <pc:sldMk cId="1658643778" sldId="346"/>
            <ac:spMk id="12" creationId="{A89AE417-A508-F419-E32F-2C09A4FB7B18}"/>
          </ac:spMkLst>
        </pc:spChg>
        <pc:spChg chg="del mod">
          <ac:chgData name="Aarebrot, Frode" userId="1b891d29-daf1-405b-b687-11fbec08a62c" providerId="ADAL" clId="{B0C177CF-14F4-4351-8985-C568E0F417EA}" dt="2023-05-24T21:42:59.311" v="806" actId="478"/>
          <ac:spMkLst>
            <pc:docMk/>
            <pc:sldMk cId="1658643778" sldId="346"/>
            <ac:spMk id="16" creationId="{E9921B81-A763-4EA2-AC60-D1AEB3C65E43}"/>
          </ac:spMkLst>
        </pc:spChg>
        <pc:spChg chg="del">
          <ac:chgData name="Aarebrot, Frode" userId="1b891d29-daf1-405b-b687-11fbec08a62c" providerId="ADAL" clId="{B0C177CF-14F4-4351-8985-C568E0F417EA}" dt="2023-05-24T21:43:02.952" v="807" actId="478"/>
          <ac:spMkLst>
            <pc:docMk/>
            <pc:sldMk cId="1658643778" sldId="346"/>
            <ac:spMk id="17" creationId="{C4FFBA75-22E6-402C-AEB3-C41D3882CCB5}"/>
          </ac:spMkLst>
        </pc:spChg>
        <pc:spChg chg="add del mod">
          <ac:chgData name="Aarebrot, Frode" userId="1b891d29-daf1-405b-b687-11fbec08a62c" providerId="ADAL" clId="{B0C177CF-14F4-4351-8985-C568E0F417EA}" dt="2023-05-24T21:43:07.673" v="811" actId="478"/>
          <ac:spMkLst>
            <pc:docMk/>
            <pc:sldMk cId="1658643778" sldId="346"/>
            <ac:spMk id="19" creationId="{D9991F34-58B4-9AB1-31A5-A86DE1DB2718}"/>
          </ac:spMkLst>
        </pc:spChg>
      </pc:sldChg>
      <pc:sldChg chg="del">
        <pc:chgData name="Aarebrot, Frode" userId="1b891d29-daf1-405b-b687-11fbec08a62c" providerId="ADAL" clId="{B0C177CF-14F4-4351-8985-C568E0F417EA}" dt="2023-05-23T21:54:56.648" v="201" actId="47"/>
        <pc:sldMkLst>
          <pc:docMk/>
          <pc:sldMk cId="3402622297" sldId="349"/>
        </pc:sldMkLst>
      </pc:sldChg>
      <pc:sldChg chg="del">
        <pc:chgData name="Aarebrot, Frode" userId="1b891d29-daf1-405b-b687-11fbec08a62c" providerId="ADAL" clId="{B0C177CF-14F4-4351-8985-C568E0F417EA}" dt="2023-05-23T21:53:43.790" v="164" actId="47"/>
        <pc:sldMkLst>
          <pc:docMk/>
          <pc:sldMk cId="4107658356" sldId="350"/>
        </pc:sldMkLst>
      </pc:sldChg>
      <pc:sldChg chg="del">
        <pc:chgData name="Aarebrot, Frode" userId="1b891d29-daf1-405b-b687-11fbec08a62c" providerId="ADAL" clId="{B0C177CF-14F4-4351-8985-C568E0F417EA}" dt="2023-05-23T21:53:43.790" v="164" actId="47"/>
        <pc:sldMkLst>
          <pc:docMk/>
          <pc:sldMk cId="3947574499" sldId="351"/>
        </pc:sldMkLst>
      </pc:sldChg>
      <pc:sldChg chg="del">
        <pc:chgData name="Aarebrot, Frode" userId="1b891d29-daf1-405b-b687-11fbec08a62c" providerId="ADAL" clId="{B0C177CF-14F4-4351-8985-C568E0F417EA}" dt="2023-05-23T21:53:43.790" v="164" actId="47"/>
        <pc:sldMkLst>
          <pc:docMk/>
          <pc:sldMk cId="1654663524" sldId="352"/>
        </pc:sldMkLst>
      </pc:sldChg>
      <pc:sldChg chg="del">
        <pc:chgData name="Aarebrot, Frode" userId="1b891d29-daf1-405b-b687-11fbec08a62c" providerId="ADAL" clId="{B0C177CF-14F4-4351-8985-C568E0F417EA}" dt="2023-05-23T21:54:37.092" v="175" actId="47"/>
        <pc:sldMkLst>
          <pc:docMk/>
          <pc:sldMk cId="2987651844" sldId="353"/>
        </pc:sldMkLst>
      </pc:sldChg>
      <pc:sldChg chg="del">
        <pc:chgData name="Aarebrot, Frode" userId="1b891d29-daf1-405b-b687-11fbec08a62c" providerId="ADAL" clId="{B0C177CF-14F4-4351-8985-C568E0F417EA}" dt="2023-05-23T21:53:48.033" v="165" actId="47"/>
        <pc:sldMkLst>
          <pc:docMk/>
          <pc:sldMk cId="1061753227" sldId="354"/>
        </pc:sldMkLst>
      </pc:sldChg>
      <pc:sldChg chg="del">
        <pc:chgData name="Aarebrot, Frode" userId="1b891d29-daf1-405b-b687-11fbec08a62c" providerId="ADAL" clId="{B0C177CF-14F4-4351-8985-C568E0F417EA}" dt="2023-05-23T21:53:50.135" v="167" actId="47"/>
        <pc:sldMkLst>
          <pc:docMk/>
          <pc:sldMk cId="707097274" sldId="355"/>
        </pc:sldMkLst>
      </pc:sldChg>
      <pc:sldChg chg="modSp add del mod modNotesTx">
        <pc:chgData name="Aarebrot, Frode" userId="1b891d29-daf1-405b-b687-11fbec08a62c" providerId="ADAL" clId="{B0C177CF-14F4-4351-8985-C568E0F417EA}" dt="2023-05-24T17:47:10.089" v="780" actId="20577"/>
        <pc:sldMkLst>
          <pc:docMk/>
          <pc:sldMk cId="2097315347" sldId="356"/>
        </pc:sldMkLst>
        <pc:spChg chg="mod">
          <ac:chgData name="Aarebrot, Frode" userId="1b891d29-daf1-405b-b687-11fbec08a62c" providerId="ADAL" clId="{B0C177CF-14F4-4351-8985-C568E0F417EA}" dt="2023-05-23T21:54:53.706" v="200" actId="20577"/>
          <ac:spMkLst>
            <pc:docMk/>
            <pc:sldMk cId="2097315347" sldId="356"/>
            <ac:spMk id="2" creationId="{6B7D050A-F3DB-4B0A-8C3E-8F4D3EE9CC12}"/>
          </ac:spMkLst>
        </pc:spChg>
      </pc:sldChg>
      <pc:sldChg chg="add del">
        <pc:chgData name="Aarebrot, Frode" userId="1b891d29-daf1-405b-b687-11fbec08a62c" providerId="ADAL" clId="{B0C177CF-14F4-4351-8985-C568E0F417EA}" dt="2023-05-23T21:54:31.958" v="173" actId="47"/>
        <pc:sldMkLst>
          <pc:docMk/>
          <pc:sldMk cId="222313051" sldId="357"/>
        </pc:sldMkLst>
      </pc:sldChg>
      <pc:sldChg chg="del">
        <pc:chgData name="Aarebrot, Frode" userId="1b891d29-daf1-405b-b687-11fbec08a62c" providerId="ADAL" clId="{B0C177CF-14F4-4351-8985-C568E0F417EA}" dt="2023-05-23T21:53:52.195" v="168" actId="47"/>
        <pc:sldMkLst>
          <pc:docMk/>
          <pc:sldMk cId="3131048808" sldId="358"/>
        </pc:sldMkLst>
      </pc:sldChg>
      <pc:sldChg chg="del">
        <pc:chgData name="Aarebrot, Frode" userId="1b891d29-daf1-405b-b687-11fbec08a62c" providerId="ADAL" clId="{B0C177CF-14F4-4351-8985-C568E0F417EA}" dt="2023-05-23T21:53:53.036" v="169" actId="47"/>
        <pc:sldMkLst>
          <pc:docMk/>
          <pc:sldMk cId="3590346223" sldId="359"/>
        </pc:sldMkLst>
      </pc:sldChg>
      <pc:sldChg chg="add del">
        <pc:chgData name="Aarebrot, Frode" userId="1b891d29-daf1-405b-b687-11fbec08a62c" providerId="ADAL" clId="{B0C177CF-14F4-4351-8985-C568E0F417EA}" dt="2023-05-23T21:54:31.958" v="173" actId="47"/>
        <pc:sldMkLst>
          <pc:docMk/>
          <pc:sldMk cId="3882235257" sldId="360"/>
        </pc:sldMkLst>
      </pc:sldChg>
      <pc:sldChg chg="add del">
        <pc:chgData name="Aarebrot, Frode" userId="1b891d29-daf1-405b-b687-11fbec08a62c" providerId="ADAL" clId="{B0C177CF-14F4-4351-8985-C568E0F417EA}" dt="2023-05-23T21:54:31.958" v="173" actId="47"/>
        <pc:sldMkLst>
          <pc:docMk/>
          <pc:sldMk cId="521942101" sldId="361"/>
        </pc:sldMkLst>
      </pc:sldChg>
      <pc:sldChg chg="add del">
        <pc:chgData name="Aarebrot, Frode" userId="1b891d29-daf1-405b-b687-11fbec08a62c" providerId="ADAL" clId="{B0C177CF-14F4-4351-8985-C568E0F417EA}" dt="2023-05-23T21:54:31.958" v="173" actId="47"/>
        <pc:sldMkLst>
          <pc:docMk/>
          <pc:sldMk cId="3193759150" sldId="362"/>
        </pc:sldMkLst>
      </pc:sldChg>
      <pc:sldChg chg="add del">
        <pc:chgData name="Aarebrot, Frode" userId="1b891d29-daf1-405b-b687-11fbec08a62c" providerId="ADAL" clId="{B0C177CF-14F4-4351-8985-C568E0F417EA}" dt="2023-05-23T21:54:31.958" v="173" actId="47"/>
        <pc:sldMkLst>
          <pc:docMk/>
          <pc:sldMk cId="1029563536" sldId="363"/>
        </pc:sldMkLst>
      </pc:sldChg>
      <pc:sldChg chg="add del">
        <pc:chgData name="Aarebrot, Frode" userId="1b891d29-daf1-405b-b687-11fbec08a62c" providerId="ADAL" clId="{B0C177CF-14F4-4351-8985-C568E0F417EA}" dt="2023-05-23T21:54:31.958" v="173" actId="47"/>
        <pc:sldMkLst>
          <pc:docMk/>
          <pc:sldMk cId="1625875218" sldId="364"/>
        </pc:sldMkLst>
      </pc:sldChg>
      <pc:sldChg chg="add del">
        <pc:chgData name="Aarebrot, Frode" userId="1b891d29-daf1-405b-b687-11fbec08a62c" providerId="ADAL" clId="{B0C177CF-14F4-4351-8985-C568E0F417EA}" dt="2023-05-23T21:54:31.958" v="173" actId="47"/>
        <pc:sldMkLst>
          <pc:docMk/>
          <pc:sldMk cId="645615727" sldId="365"/>
        </pc:sldMkLst>
      </pc:sldChg>
      <pc:sldChg chg="add del">
        <pc:chgData name="Aarebrot, Frode" userId="1b891d29-daf1-405b-b687-11fbec08a62c" providerId="ADAL" clId="{B0C177CF-14F4-4351-8985-C568E0F417EA}" dt="2023-05-23T21:54:31.958" v="173" actId="47"/>
        <pc:sldMkLst>
          <pc:docMk/>
          <pc:sldMk cId="914501233" sldId="366"/>
        </pc:sldMkLst>
      </pc:sldChg>
      <pc:sldChg chg="add del">
        <pc:chgData name="Aarebrot, Frode" userId="1b891d29-daf1-405b-b687-11fbec08a62c" providerId="ADAL" clId="{B0C177CF-14F4-4351-8985-C568E0F417EA}" dt="2023-05-23T21:54:31.958" v="173" actId="47"/>
        <pc:sldMkLst>
          <pc:docMk/>
          <pc:sldMk cId="4211539871" sldId="367"/>
        </pc:sldMkLst>
      </pc:sldChg>
      <pc:sldChg chg="add del">
        <pc:chgData name="Aarebrot, Frode" userId="1b891d29-daf1-405b-b687-11fbec08a62c" providerId="ADAL" clId="{B0C177CF-14F4-4351-8985-C568E0F417EA}" dt="2023-05-23T21:54:31.958" v="173" actId="47"/>
        <pc:sldMkLst>
          <pc:docMk/>
          <pc:sldMk cId="2466099451" sldId="368"/>
        </pc:sldMkLst>
      </pc:sldChg>
      <pc:sldChg chg="add del">
        <pc:chgData name="Aarebrot, Frode" userId="1b891d29-daf1-405b-b687-11fbec08a62c" providerId="ADAL" clId="{B0C177CF-14F4-4351-8985-C568E0F417EA}" dt="2023-05-23T21:54:31.958" v="173" actId="47"/>
        <pc:sldMkLst>
          <pc:docMk/>
          <pc:sldMk cId="1257291747" sldId="369"/>
        </pc:sldMkLst>
      </pc:sldChg>
      <pc:sldChg chg="add del">
        <pc:chgData name="Aarebrot, Frode" userId="1b891d29-daf1-405b-b687-11fbec08a62c" providerId="ADAL" clId="{B0C177CF-14F4-4351-8985-C568E0F417EA}" dt="2023-05-23T21:54:31.958" v="173" actId="47"/>
        <pc:sldMkLst>
          <pc:docMk/>
          <pc:sldMk cId="1523159393" sldId="370"/>
        </pc:sldMkLst>
      </pc:sldChg>
      <pc:sldChg chg="add del">
        <pc:chgData name="Aarebrot, Frode" userId="1b891d29-daf1-405b-b687-11fbec08a62c" providerId="ADAL" clId="{B0C177CF-14F4-4351-8985-C568E0F417EA}" dt="2023-05-23T21:54:31.958" v="173" actId="47"/>
        <pc:sldMkLst>
          <pc:docMk/>
          <pc:sldMk cId="1076777586" sldId="371"/>
        </pc:sldMkLst>
      </pc:sldChg>
      <pc:sldChg chg="add del">
        <pc:chgData name="Aarebrot, Frode" userId="1b891d29-daf1-405b-b687-11fbec08a62c" providerId="ADAL" clId="{B0C177CF-14F4-4351-8985-C568E0F417EA}" dt="2023-05-23T21:54:31.958" v="173" actId="47"/>
        <pc:sldMkLst>
          <pc:docMk/>
          <pc:sldMk cId="1385227404" sldId="372"/>
        </pc:sldMkLst>
      </pc:sldChg>
      <pc:sldChg chg="del">
        <pc:chgData name="Aarebrot, Frode" userId="1b891d29-daf1-405b-b687-11fbec08a62c" providerId="ADAL" clId="{B0C177CF-14F4-4351-8985-C568E0F417EA}" dt="2023-05-24T17:46:29.332" v="664" actId="47"/>
        <pc:sldMkLst>
          <pc:docMk/>
          <pc:sldMk cId="2003118194" sldId="376"/>
        </pc:sldMkLst>
      </pc:sldChg>
      <pc:sldChg chg="add del">
        <pc:chgData name="Aarebrot, Frode" userId="1b891d29-daf1-405b-b687-11fbec08a62c" providerId="ADAL" clId="{B0C177CF-14F4-4351-8985-C568E0F417EA}" dt="2023-05-23T21:54:31.958" v="173" actId="47"/>
        <pc:sldMkLst>
          <pc:docMk/>
          <pc:sldMk cId="1001794509" sldId="377"/>
        </pc:sldMkLst>
      </pc:sldChg>
      <pc:sldChg chg="modSp add mod ord">
        <pc:chgData name="Aarebrot, Frode" userId="1b891d29-daf1-405b-b687-11fbec08a62c" providerId="ADAL" clId="{B0C177CF-14F4-4351-8985-C568E0F417EA}" dt="2023-05-23T22:25:08.862" v="303" actId="20577"/>
        <pc:sldMkLst>
          <pc:docMk/>
          <pc:sldMk cId="2917694799" sldId="377"/>
        </pc:sldMkLst>
        <pc:spChg chg="mod">
          <ac:chgData name="Aarebrot, Frode" userId="1b891d29-daf1-405b-b687-11fbec08a62c" providerId="ADAL" clId="{B0C177CF-14F4-4351-8985-C568E0F417EA}" dt="2023-05-23T22:25:08.862" v="303" actId="20577"/>
          <ac:spMkLst>
            <pc:docMk/>
            <pc:sldMk cId="2917694799" sldId="377"/>
            <ac:spMk id="2" creationId="{D80B193A-C392-4007-B83A-2FCA7F238D20}"/>
          </ac:spMkLst>
        </pc:spChg>
        <pc:spChg chg="mod">
          <ac:chgData name="Aarebrot, Frode" userId="1b891d29-daf1-405b-b687-11fbec08a62c" providerId="ADAL" clId="{B0C177CF-14F4-4351-8985-C568E0F417EA}" dt="2023-05-23T22:24:34.642" v="219" actId="20577"/>
          <ac:spMkLst>
            <pc:docMk/>
            <pc:sldMk cId="2917694799" sldId="377"/>
            <ac:spMk id="4" creationId="{5E12FC18-32C4-4C31-95F9-1B65B1F63539}"/>
          </ac:spMkLst>
        </pc:spChg>
      </pc:sldChg>
      <pc:sldChg chg="addSp delSp modSp add mod modClrScheme chgLayout">
        <pc:chgData name="Aarebrot, Frode" userId="1b891d29-daf1-405b-b687-11fbec08a62c" providerId="ADAL" clId="{B0C177CF-14F4-4351-8985-C568E0F417EA}" dt="2023-05-24T17:23:59.882" v="646" actId="1076"/>
        <pc:sldMkLst>
          <pc:docMk/>
          <pc:sldMk cId="659776122" sldId="378"/>
        </pc:sldMkLst>
        <pc:spChg chg="add del mod">
          <ac:chgData name="Aarebrot, Frode" userId="1b891d29-daf1-405b-b687-11fbec08a62c" providerId="ADAL" clId="{B0C177CF-14F4-4351-8985-C568E0F417EA}" dt="2023-05-23T22:30:49.744" v="460" actId="26606"/>
          <ac:spMkLst>
            <pc:docMk/>
            <pc:sldMk cId="659776122" sldId="378"/>
            <ac:spMk id="2" creationId="{D80B193A-C392-4007-B83A-2FCA7F238D20}"/>
          </ac:spMkLst>
        </pc:spChg>
        <pc:spChg chg="mod ord">
          <ac:chgData name="Aarebrot, Frode" userId="1b891d29-daf1-405b-b687-11fbec08a62c" providerId="ADAL" clId="{B0C177CF-14F4-4351-8985-C568E0F417EA}" dt="2023-05-23T22:30:49.744" v="460" actId="26606"/>
          <ac:spMkLst>
            <pc:docMk/>
            <pc:sldMk cId="659776122" sldId="378"/>
            <ac:spMk id="4" creationId="{5E12FC18-32C4-4C31-95F9-1B65B1F63539}"/>
          </ac:spMkLst>
        </pc:spChg>
        <pc:spChg chg="mod ord modVis">
          <ac:chgData name="Aarebrot, Frode" userId="1b891d29-daf1-405b-b687-11fbec08a62c" providerId="ADAL" clId="{B0C177CF-14F4-4351-8985-C568E0F417EA}" dt="2023-05-23T22:33:48.014" v="476" actId="26606"/>
          <ac:spMkLst>
            <pc:docMk/>
            <pc:sldMk cId="659776122" sldId="378"/>
            <ac:spMk id="5" creationId="{8BAC3EDF-7D22-4BBE-8347-4B8BDA4D5E26}"/>
          </ac:spMkLst>
        </pc:spChg>
        <pc:spChg chg="add del">
          <ac:chgData name="Aarebrot, Frode" userId="1b891d29-daf1-405b-b687-11fbec08a62c" providerId="ADAL" clId="{B0C177CF-14F4-4351-8985-C568E0F417EA}" dt="2023-05-23T22:30:34.566" v="451" actId="931"/>
          <ac:spMkLst>
            <pc:docMk/>
            <pc:sldMk cId="659776122" sldId="378"/>
            <ac:spMk id="7" creationId="{A9B3A3EC-A074-4884-A9F7-E7FD963574C7}"/>
          </ac:spMkLst>
        </pc:spChg>
        <pc:spChg chg="add del mod">
          <ac:chgData name="Aarebrot, Frode" userId="1b891d29-daf1-405b-b687-11fbec08a62c" providerId="ADAL" clId="{B0C177CF-14F4-4351-8985-C568E0F417EA}" dt="2023-05-23T22:32:13.159" v="468"/>
          <ac:spMkLst>
            <pc:docMk/>
            <pc:sldMk cId="659776122" sldId="378"/>
            <ac:spMk id="13" creationId="{CF77F90B-2E7E-53BC-64E1-4B0F9DD7D9E9}"/>
          </ac:spMkLst>
        </pc:spChg>
        <pc:spChg chg="add del mod">
          <ac:chgData name="Aarebrot, Frode" userId="1b891d29-daf1-405b-b687-11fbec08a62c" providerId="ADAL" clId="{B0C177CF-14F4-4351-8985-C568E0F417EA}" dt="2023-05-23T22:30:49.744" v="459" actId="26606"/>
          <ac:spMkLst>
            <pc:docMk/>
            <pc:sldMk cId="659776122" sldId="378"/>
            <ac:spMk id="16" creationId="{6B314A02-53C6-866F-7549-A7A596D0EEC0}"/>
          </ac:spMkLst>
        </pc:spChg>
        <pc:spChg chg="add del mod">
          <ac:chgData name="Aarebrot, Frode" userId="1b891d29-daf1-405b-b687-11fbec08a62c" providerId="ADAL" clId="{B0C177CF-14F4-4351-8985-C568E0F417EA}" dt="2023-05-23T22:33:48.014" v="476" actId="26606"/>
          <ac:spMkLst>
            <pc:docMk/>
            <pc:sldMk cId="659776122" sldId="378"/>
            <ac:spMk id="18" creationId="{106D5DD3-A9C4-4296-0114-622494D4B0F5}"/>
          </ac:spMkLst>
        </pc:spChg>
        <pc:picChg chg="add del mod ord modCrop">
          <ac:chgData name="Aarebrot, Frode" userId="1b891d29-daf1-405b-b687-11fbec08a62c" providerId="ADAL" clId="{B0C177CF-14F4-4351-8985-C568E0F417EA}" dt="2023-05-23T22:29:10.111" v="448" actId="22"/>
          <ac:picMkLst>
            <pc:docMk/>
            <pc:sldMk cId="659776122" sldId="378"/>
            <ac:picMk id="6" creationId="{CCE8AACF-22FF-36F0-A11D-05AFAE3E45F1}"/>
          </ac:picMkLst>
        </pc:picChg>
        <pc:picChg chg="add del mod ord modCrop">
          <ac:chgData name="Aarebrot, Frode" userId="1b891d29-daf1-405b-b687-11fbec08a62c" providerId="ADAL" clId="{B0C177CF-14F4-4351-8985-C568E0F417EA}" dt="2023-05-23T22:29:27.452" v="450" actId="22"/>
          <ac:picMkLst>
            <pc:docMk/>
            <pc:sldMk cId="659776122" sldId="378"/>
            <ac:picMk id="9" creationId="{ED565B77-09B0-7CD3-B150-7357600173B6}"/>
          </ac:picMkLst>
        </pc:picChg>
        <pc:picChg chg="add del mod">
          <ac:chgData name="Aarebrot, Frode" userId="1b891d29-daf1-405b-b687-11fbec08a62c" providerId="ADAL" clId="{B0C177CF-14F4-4351-8985-C568E0F417EA}" dt="2023-05-23T22:32:09.963" v="467" actId="478"/>
          <ac:picMkLst>
            <pc:docMk/>
            <pc:sldMk cId="659776122" sldId="378"/>
            <ac:picMk id="11" creationId="{B5151990-004A-A80B-BC7D-0CD135E79261}"/>
          </ac:picMkLst>
        </pc:picChg>
        <pc:picChg chg="add del mod">
          <ac:chgData name="Aarebrot, Frode" userId="1b891d29-daf1-405b-b687-11fbec08a62c" providerId="ADAL" clId="{B0C177CF-14F4-4351-8985-C568E0F417EA}" dt="2023-05-23T22:32:43.580" v="474" actId="478"/>
          <ac:picMkLst>
            <pc:docMk/>
            <pc:sldMk cId="659776122" sldId="378"/>
            <ac:picMk id="15" creationId="{E0E1818D-E48E-8289-FE1C-F187D87E48AD}"/>
          </ac:picMkLst>
        </pc:picChg>
        <pc:picChg chg="add del mod">
          <ac:chgData name="Aarebrot, Frode" userId="1b891d29-daf1-405b-b687-11fbec08a62c" providerId="ADAL" clId="{B0C177CF-14F4-4351-8985-C568E0F417EA}" dt="2023-05-23T22:38:00.093" v="509" actId="478"/>
          <ac:picMkLst>
            <pc:docMk/>
            <pc:sldMk cId="659776122" sldId="378"/>
            <ac:picMk id="20" creationId="{D7AB447B-6E4C-0477-D37C-64D44B4FDF7C}"/>
          </ac:picMkLst>
        </pc:picChg>
        <pc:picChg chg="add del mod">
          <ac:chgData name="Aarebrot, Frode" userId="1b891d29-daf1-405b-b687-11fbec08a62c" providerId="ADAL" clId="{B0C177CF-14F4-4351-8985-C568E0F417EA}" dt="2023-05-23T22:38:16.762" v="516" actId="478"/>
          <ac:picMkLst>
            <pc:docMk/>
            <pc:sldMk cId="659776122" sldId="378"/>
            <ac:picMk id="22" creationId="{D44267D5-775A-B536-5BC0-E4F0469AE47B}"/>
          </ac:picMkLst>
        </pc:picChg>
        <pc:picChg chg="add mod">
          <ac:chgData name="Aarebrot, Frode" userId="1b891d29-daf1-405b-b687-11fbec08a62c" providerId="ADAL" clId="{B0C177CF-14F4-4351-8985-C568E0F417EA}" dt="2023-05-24T17:23:59.882" v="646" actId="1076"/>
          <ac:picMkLst>
            <pc:docMk/>
            <pc:sldMk cId="659776122" sldId="378"/>
            <ac:picMk id="24" creationId="{76BDC5BA-FC7A-902C-3E28-E470E22543A8}"/>
          </ac:picMkLst>
        </pc:picChg>
      </pc:sldChg>
      <pc:sldChg chg="del">
        <pc:chgData name="Aarebrot, Frode" userId="1b891d29-daf1-405b-b687-11fbec08a62c" providerId="ADAL" clId="{B0C177CF-14F4-4351-8985-C568E0F417EA}" dt="2023-05-23T21:53:54.469" v="170" actId="47"/>
        <pc:sldMkLst>
          <pc:docMk/>
          <pc:sldMk cId="2476474200" sldId="378"/>
        </pc:sldMkLst>
      </pc:sldChg>
      <pc:sldChg chg="addSp delSp modSp add del mod modNotes">
        <pc:chgData name="Aarebrot, Frode" userId="1b891d29-daf1-405b-b687-11fbec08a62c" providerId="ADAL" clId="{B0C177CF-14F4-4351-8985-C568E0F417EA}" dt="2023-05-24T15:35:15.185" v="526" actId="47"/>
        <pc:sldMkLst>
          <pc:docMk/>
          <pc:sldMk cId="3561785855" sldId="379"/>
        </pc:sldMkLst>
        <pc:spChg chg="mod">
          <ac:chgData name="Aarebrot, Frode" userId="1b891d29-daf1-405b-b687-11fbec08a62c" providerId="ADAL" clId="{B0C177CF-14F4-4351-8985-C568E0F417EA}" dt="2023-05-23T22:26:27.445" v="376" actId="20577"/>
          <ac:spMkLst>
            <pc:docMk/>
            <pc:sldMk cId="3561785855" sldId="379"/>
            <ac:spMk id="4" creationId="{5E12FC18-32C4-4C31-95F9-1B65B1F63539}"/>
          </ac:spMkLst>
        </pc:spChg>
        <pc:spChg chg="del">
          <ac:chgData name="Aarebrot, Frode" userId="1b891d29-daf1-405b-b687-11fbec08a62c" providerId="ADAL" clId="{B0C177CF-14F4-4351-8985-C568E0F417EA}" dt="2023-05-23T22:35:17.883" v="477" actId="22"/>
          <ac:spMkLst>
            <pc:docMk/>
            <pc:sldMk cId="3561785855" sldId="379"/>
            <ac:spMk id="7" creationId="{A9B3A3EC-A074-4884-A9F7-E7FD963574C7}"/>
          </ac:spMkLst>
        </pc:spChg>
        <pc:spChg chg="add del mod">
          <ac:chgData name="Aarebrot, Frode" userId="1b891d29-daf1-405b-b687-11fbec08a62c" providerId="ADAL" clId="{B0C177CF-14F4-4351-8985-C568E0F417EA}" dt="2023-05-23T22:36:20.580" v="502"/>
          <ac:spMkLst>
            <pc:docMk/>
            <pc:sldMk cId="3561785855" sldId="379"/>
            <ac:spMk id="9" creationId="{7716FEF8-4B69-9774-777B-E3E7AA4F161E}"/>
          </ac:spMkLst>
        </pc:spChg>
        <pc:picChg chg="add del mod ord modCrop">
          <ac:chgData name="Aarebrot, Frode" userId="1b891d29-daf1-405b-b687-11fbec08a62c" providerId="ADAL" clId="{B0C177CF-14F4-4351-8985-C568E0F417EA}" dt="2023-05-23T22:35:26.074" v="478" actId="478"/>
          <ac:picMkLst>
            <pc:docMk/>
            <pc:sldMk cId="3561785855" sldId="379"/>
            <ac:picMk id="6" creationId="{5482D3BF-8DC8-A901-AD77-1C54F11511D9}"/>
          </ac:picMkLst>
        </pc:picChg>
        <pc:picChg chg="add del mod">
          <ac:chgData name="Aarebrot, Frode" userId="1b891d29-daf1-405b-b687-11fbec08a62c" providerId="ADAL" clId="{B0C177CF-14F4-4351-8985-C568E0F417EA}" dt="2023-05-23T22:36:20.580" v="502"/>
          <ac:picMkLst>
            <pc:docMk/>
            <pc:sldMk cId="3561785855" sldId="379"/>
            <ac:picMk id="11" creationId="{F3D3B052-CDC8-3070-EAD0-8645C0C27E1F}"/>
          </ac:picMkLst>
        </pc:picChg>
      </pc:sldChg>
      <pc:sldChg chg="del">
        <pc:chgData name="Aarebrot, Frode" userId="1b891d29-daf1-405b-b687-11fbec08a62c" providerId="ADAL" clId="{B0C177CF-14F4-4351-8985-C568E0F417EA}" dt="2023-05-23T21:53:49.327" v="166" actId="47"/>
        <pc:sldMkLst>
          <pc:docMk/>
          <pc:sldMk cId="3790699277" sldId="379"/>
        </pc:sldMkLst>
      </pc:sldChg>
      <pc:sldChg chg="modSp add del mod">
        <pc:chgData name="Aarebrot, Frode" userId="1b891d29-daf1-405b-b687-11fbec08a62c" providerId="ADAL" clId="{B0C177CF-14F4-4351-8985-C568E0F417EA}" dt="2023-05-24T17:20:46.745" v="609" actId="47"/>
        <pc:sldMkLst>
          <pc:docMk/>
          <pc:sldMk cId="681966493" sldId="380"/>
        </pc:sldMkLst>
        <pc:spChg chg="mod">
          <ac:chgData name="Aarebrot, Frode" userId="1b891d29-daf1-405b-b687-11fbec08a62c" providerId="ADAL" clId="{B0C177CF-14F4-4351-8985-C568E0F417EA}" dt="2023-05-23T22:26:47.571" v="417" actId="20577"/>
          <ac:spMkLst>
            <pc:docMk/>
            <pc:sldMk cId="681966493" sldId="380"/>
            <ac:spMk id="4" creationId="{5E12FC18-32C4-4C31-95F9-1B65B1F63539}"/>
          </ac:spMkLst>
        </pc:spChg>
      </pc:sldChg>
      <pc:sldChg chg="add del">
        <pc:chgData name="Aarebrot, Frode" userId="1b891d29-daf1-405b-b687-11fbec08a62c" providerId="ADAL" clId="{B0C177CF-14F4-4351-8985-C568E0F417EA}" dt="2023-05-24T17:20:50.477" v="610" actId="47"/>
        <pc:sldMkLst>
          <pc:docMk/>
          <pc:sldMk cId="4174745572" sldId="381"/>
        </pc:sldMkLst>
      </pc:sldChg>
      <pc:sldChg chg="modSp add del mod">
        <pc:chgData name="Aarebrot, Frode" userId="1b891d29-daf1-405b-b687-11fbec08a62c" providerId="ADAL" clId="{B0C177CF-14F4-4351-8985-C568E0F417EA}" dt="2023-05-24T17:27:59.986" v="656" actId="47"/>
        <pc:sldMkLst>
          <pc:docMk/>
          <pc:sldMk cId="669661669" sldId="382"/>
        </pc:sldMkLst>
        <pc:spChg chg="mod">
          <ac:chgData name="Aarebrot, Frode" userId="1b891d29-daf1-405b-b687-11fbec08a62c" providerId="ADAL" clId="{B0C177CF-14F4-4351-8985-C568E0F417EA}" dt="2023-05-23T22:26:59.678" v="445" actId="20577"/>
          <ac:spMkLst>
            <pc:docMk/>
            <pc:sldMk cId="669661669" sldId="382"/>
            <ac:spMk id="4" creationId="{5E12FC18-32C4-4C31-95F9-1B65B1F63539}"/>
          </ac:spMkLst>
        </pc:spChg>
      </pc:sldChg>
      <pc:sldChg chg="add del">
        <pc:chgData name="Aarebrot, Frode" userId="1b891d29-daf1-405b-b687-11fbec08a62c" providerId="ADAL" clId="{B0C177CF-14F4-4351-8985-C568E0F417EA}" dt="2023-05-23T22:32:31.060" v="473"/>
        <pc:sldMkLst>
          <pc:docMk/>
          <pc:sldMk cId="847495538" sldId="383"/>
        </pc:sldMkLst>
      </pc:sldChg>
      <pc:sldChg chg="addSp delSp modSp add mod">
        <pc:chgData name="Aarebrot, Frode" userId="1b891d29-daf1-405b-b687-11fbec08a62c" providerId="ADAL" clId="{B0C177CF-14F4-4351-8985-C568E0F417EA}" dt="2023-05-24T17:24:09.863" v="647" actId="1076"/>
        <pc:sldMkLst>
          <pc:docMk/>
          <pc:sldMk cId="3584436406" sldId="383"/>
        </pc:sldMkLst>
        <pc:spChg chg="mod">
          <ac:chgData name="Aarebrot, Frode" userId="1b891d29-daf1-405b-b687-11fbec08a62c" providerId="ADAL" clId="{B0C177CF-14F4-4351-8985-C568E0F417EA}" dt="2023-05-23T22:35:33.897" v="494" actId="6549"/>
          <ac:spMkLst>
            <pc:docMk/>
            <pc:sldMk cId="3584436406" sldId="383"/>
            <ac:spMk id="4" creationId="{5E12FC18-32C4-4C31-95F9-1B65B1F63539}"/>
          </ac:spMkLst>
        </pc:spChg>
        <pc:picChg chg="add mod">
          <ac:chgData name="Aarebrot, Frode" userId="1b891d29-daf1-405b-b687-11fbec08a62c" providerId="ADAL" clId="{B0C177CF-14F4-4351-8985-C568E0F417EA}" dt="2023-05-24T17:24:09.863" v="647" actId="1076"/>
          <ac:picMkLst>
            <pc:docMk/>
            <pc:sldMk cId="3584436406" sldId="383"/>
            <ac:picMk id="3" creationId="{C8CB7681-FAE7-8A4A-E07D-C7FE23FE5D28}"/>
          </ac:picMkLst>
        </pc:picChg>
        <pc:picChg chg="del">
          <ac:chgData name="Aarebrot, Frode" userId="1b891d29-daf1-405b-b687-11fbec08a62c" providerId="ADAL" clId="{B0C177CF-14F4-4351-8985-C568E0F417EA}" dt="2023-05-23T22:35:35.322" v="495" actId="478"/>
          <ac:picMkLst>
            <pc:docMk/>
            <pc:sldMk cId="3584436406" sldId="383"/>
            <ac:picMk id="20" creationId="{D7AB447B-6E4C-0477-D37C-64D44B4FDF7C}"/>
          </ac:picMkLst>
        </pc:picChg>
      </pc:sldChg>
      <pc:sldChg chg="modSp add del mod">
        <pc:chgData name="Aarebrot, Frode" userId="1b891d29-daf1-405b-b687-11fbec08a62c" providerId="ADAL" clId="{B0C177CF-14F4-4351-8985-C568E0F417EA}" dt="2023-05-24T17:24:30.672" v="649" actId="47"/>
        <pc:sldMkLst>
          <pc:docMk/>
          <pc:sldMk cId="956399736" sldId="384"/>
        </pc:sldMkLst>
        <pc:picChg chg="mod">
          <ac:chgData name="Aarebrot, Frode" userId="1b891d29-daf1-405b-b687-11fbec08a62c" providerId="ADAL" clId="{B0C177CF-14F4-4351-8985-C568E0F417EA}" dt="2023-05-24T17:24:19.588" v="648" actId="1076"/>
          <ac:picMkLst>
            <pc:docMk/>
            <pc:sldMk cId="956399736" sldId="384"/>
            <ac:picMk id="3" creationId="{C8CB7681-FAE7-8A4A-E07D-C7FE23FE5D28}"/>
          </ac:picMkLst>
        </pc:picChg>
      </pc:sldChg>
      <pc:sldChg chg="add del">
        <pc:chgData name="Aarebrot, Frode" userId="1b891d29-daf1-405b-b687-11fbec08a62c" providerId="ADAL" clId="{B0C177CF-14F4-4351-8985-C568E0F417EA}" dt="2023-05-23T22:35:36.888" v="497"/>
        <pc:sldMkLst>
          <pc:docMk/>
          <pc:sldMk cId="4113134463" sldId="384"/>
        </pc:sldMkLst>
      </pc:sldChg>
      <pc:sldChg chg="addSp delSp modSp add mod">
        <pc:chgData name="Aarebrot, Frode" userId="1b891d29-daf1-405b-b687-11fbec08a62c" providerId="ADAL" clId="{B0C177CF-14F4-4351-8985-C568E0F417EA}" dt="2023-05-24T17:23:50.128" v="645" actId="1076"/>
        <pc:sldMkLst>
          <pc:docMk/>
          <pc:sldMk cId="4273724463" sldId="385"/>
        </pc:sldMkLst>
        <pc:spChg chg="mod">
          <ac:chgData name="Aarebrot, Frode" userId="1b891d29-daf1-405b-b687-11fbec08a62c" providerId="ADAL" clId="{B0C177CF-14F4-4351-8985-C568E0F417EA}" dt="2023-05-24T16:44:24.975" v="602" actId="20577"/>
          <ac:spMkLst>
            <pc:docMk/>
            <pc:sldMk cId="4273724463" sldId="385"/>
            <ac:spMk id="4" creationId="{5E12FC18-32C4-4C31-95F9-1B65B1F63539}"/>
          </ac:spMkLst>
        </pc:spChg>
        <pc:picChg chg="del">
          <ac:chgData name="Aarebrot, Frode" userId="1b891d29-daf1-405b-b687-11fbec08a62c" providerId="ADAL" clId="{B0C177CF-14F4-4351-8985-C568E0F417EA}" dt="2023-05-24T15:43:01.989" v="529" actId="478"/>
          <ac:picMkLst>
            <pc:docMk/>
            <pc:sldMk cId="4273724463" sldId="385"/>
            <ac:picMk id="3" creationId="{C8CB7681-FAE7-8A4A-E07D-C7FE23FE5D28}"/>
          </ac:picMkLst>
        </pc:picChg>
        <pc:picChg chg="add del mod">
          <ac:chgData name="Aarebrot, Frode" userId="1b891d29-daf1-405b-b687-11fbec08a62c" providerId="ADAL" clId="{B0C177CF-14F4-4351-8985-C568E0F417EA}" dt="2023-05-24T17:22:33.852" v="638" actId="478"/>
          <ac:picMkLst>
            <pc:docMk/>
            <pc:sldMk cId="4273724463" sldId="385"/>
            <ac:picMk id="6" creationId="{EC5C0151-3192-D585-5664-33A162423571}"/>
          </ac:picMkLst>
        </pc:picChg>
        <pc:picChg chg="add del mod">
          <ac:chgData name="Aarebrot, Frode" userId="1b891d29-daf1-405b-b687-11fbec08a62c" providerId="ADAL" clId="{B0C177CF-14F4-4351-8985-C568E0F417EA}" dt="2023-05-24T17:22:58.492" v="640"/>
          <ac:picMkLst>
            <pc:docMk/>
            <pc:sldMk cId="4273724463" sldId="385"/>
            <ac:picMk id="8" creationId="{3CFB921F-FA23-E896-6A3B-CBFEDF689761}"/>
          </ac:picMkLst>
        </pc:picChg>
        <pc:picChg chg="add mod">
          <ac:chgData name="Aarebrot, Frode" userId="1b891d29-daf1-405b-b687-11fbec08a62c" providerId="ADAL" clId="{B0C177CF-14F4-4351-8985-C568E0F417EA}" dt="2023-05-24T17:23:50.128" v="645" actId="1076"/>
          <ac:picMkLst>
            <pc:docMk/>
            <pc:sldMk cId="4273724463" sldId="385"/>
            <ac:picMk id="10" creationId="{1A5B7DCE-18C8-EA89-13A8-4AF843350D07}"/>
          </ac:picMkLst>
        </pc:picChg>
      </pc:sldChg>
      <pc:sldChg chg="addSp delSp modSp add mod">
        <pc:chgData name="Aarebrot, Frode" userId="1b891d29-daf1-405b-b687-11fbec08a62c" providerId="ADAL" clId="{B0C177CF-14F4-4351-8985-C568E0F417EA}" dt="2023-05-24T15:45:40.255" v="591" actId="1076"/>
        <pc:sldMkLst>
          <pc:docMk/>
          <pc:sldMk cId="746463538" sldId="386"/>
        </pc:sldMkLst>
        <pc:spChg chg="mod">
          <ac:chgData name="Aarebrot, Frode" userId="1b891d29-daf1-405b-b687-11fbec08a62c" providerId="ADAL" clId="{B0C177CF-14F4-4351-8985-C568E0F417EA}" dt="2023-05-24T15:45:06.671" v="586" actId="20577"/>
          <ac:spMkLst>
            <pc:docMk/>
            <pc:sldMk cId="746463538" sldId="386"/>
            <ac:spMk id="4" creationId="{5E12FC18-32C4-4C31-95F9-1B65B1F63539}"/>
          </ac:spMkLst>
        </pc:spChg>
        <pc:picChg chg="del">
          <ac:chgData name="Aarebrot, Frode" userId="1b891d29-daf1-405b-b687-11fbec08a62c" providerId="ADAL" clId="{B0C177CF-14F4-4351-8985-C568E0F417EA}" dt="2023-05-24T15:45:04.164" v="583" actId="478"/>
          <ac:picMkLst>
            <pc:docMk/>
            <pc:sldMk cId="746463538" sldId="386"/>
            <ac:picMk id="3" creationId="{C8CB7681-FAE7-8A4A-E07D-C7FE23FE5D28}"/>
          </ac:picMkLst>
        </pc:picChg>
        <pc:picChg chg="add mod">
          <ac:chgData name="Aarebrot, Frode" userId="1b891d29-daf1-405b-b687-11fbec08a62c" providerId="ADAL" clId="{B0C177CF-14F4-4351-8985-C568E0F417EA}" dt="2023-05-24T15:45:40.255" v="591" actId="1076"/>
          <ac:picMkLst>
            <pc:docMk/>
            <pc:sldMk cId="746463538" sldId="386"/>
            <ac:picMk id="6" creationId="{663C1A67-E6F0-05E5-DF06-0EE6C3CECF96}"/>
          </ac:picMkLst>
        </pc:picChg>
      </pc:sldChg>
      <pc:sldChg chg="addSp delSp modSp add mod">
        <pc:chgData name="Aarebrot, Frode" userId="1b891d29-daf1-405b-b687-11fbec08a62c" providerId="ADAL" clId="{B0C177CF-14F4-4351-8985-C568E0F417EA}" dt="2023-05-24T17:31:23.753" v="658" actId="1076"/>
        <pc:sldMkLst>
          <pc:docMk/>
          <pc:sldMk cId="3182776613" sldId="387"/>
        </pc:sldMkLst>
        <pc:spChg chg="mod">
          <ac:chgData name="Aarebrot, Frode" userId="1b891d29-daf1-405b-b687-11fbec08a62c" providerId="ADAL" clId="{B0C177CF-14F4-4351-8985-C568E0F417EA}" dt="2023-05-24T17:20:59.342" v="636" actId="20577"/>
          <ac:spMkLst>
            <pc:docMk/>
            <pc:sldMk cId="3182776613" sldId="387"/>
            <ac:spMk id="4" creationId="{5E12FC18-32C4-4C31-95F9-1B65B1F63539}"/>
          </ac:spMkLst>
        </pc:spChg>
        <pc:picChg chg="add mod">
          <ac:chgData name="Aarebrot, Frode" userId="1b891d29-daf1-405b-b687-11fbec08a62c" providerId="ADAL" clId="{B0C177CF-14F4-4351-8985-C568E0F417EA}" dt="2023-05-24T17:31:23.753" v="658" actId="1076"/>
          <ac:picMkLst>
            <pc:docMk/>
            <pc:sldMk cId="3182776613" sldId="387"/>
            <ac:picMk id="3" creationId="{429ECF50-DDBA-0870-28C4-674AE6B3429C}"/>
          </ac:picMkLst>
        </pc:picChg>
        <pc:picChg chg="del">
          <ac:chgData name="Aarebrot, Frode" userId="1b891d29-daf1-405b-b687-11fbec08a62c" providerId="ADAL" clId="{B0C177CF-14F4-4351-8985-C568E0F417EA}" dt="2023-05-24T17:21:03.205" v="637" actId="478"/>
          <ac:picMkLst>
            <pc:docMk/>
            <pc:sldMk cId="3182776613" sldId="387"/>
            <ac:picMk id="6" creationId="{663C1A67-E6F0-05E5-DF06-0EE6C3CECF96}"/>
          </ac:picMkLst>
        </pc:picChg>
      </pc:sldChg>
      <pc:sldChg chg="addSp modSp new mod">
        <pc:chgData name="Aarebrot, Frode" userId="1b891d29-daf1-405b-b687-11fbec08a62c" providerId="ADAL" clId="{B0C177CF-14F4-4351-8985-C568E0F417EA}" dt="2023-06-12T15:31:07.034" v="820" actId="1076"/>
        <pc:sldMkLst>
          <pc:docMk/>
          <pc:sldMk cId="1093482608" sldId="388"/>
        </pc:sldMkLst>
        <pc:picChg chg="add mod">
          <ac:chgData name="Aarebrot, Frode" userId="1b891d29-daf1-405b-b687-11fbec08a62c" providerId="ADAL" clId="{B0C177CF-14F4-4351-8985-C568E0F417EA}" dt="2023-06-12T15:31:07.034" v="820" actId="1076"/>
          <ac:picMkLst>
            <pc:docMk/>
            <pc:sldMk cId="1093482608" sldId="388"/>
            <ac:picMk id="6" creationId="{DFEEFA00-8C87-424A-BF73-06AF7AD8288F}"/>
          </ac:picMkLst>
        </pc:picChg>
      </pc:sldChg>
      <pc:sldChg chg="modSp add del mod">
        <pc:chgData name="Aarebrot, Frode" userId="1b891d29-daf1-405b-b687-11fbec08a62c" providerId="ADAL" clId="{B0C177CF-14F4-4351-8985-C568E0F417EA}" dt="2023-06-13T16:00:29.018" v="831" actId="47"/>
        <pc:sldMkLst>
          <pc:docMk/>
          <pc:sldMk cId="1361273441" sldId="389"/>
        </pc:sldMkLst>
        <pc:spChg chg="mod">
          <ac:chgData name="Aarebrot, Frode" userId="1b891d29-daf1-405b-b687-11fbec08a62c" providerId="ADAL" clId="{B0C177CF-14F4-4351-8985-C568E0F417EA}" dt="2023-06-13T16:00:21.982" v="830" actId="20577"/>
          <ac:spMkLst>
            <pc:docMk/>
            <pc:sldMk cId="1361273441" sldId="389"/>
            <ac:spMk id="2" creationId="{6B7D050A-F3DB-4B0A-8C3E-8F4D3EE9CC12}"/>
          </ac:spMkLst>
        </pc:spChg>
      </pc:sldChg>
      <pc:sldChg chg="delSp modSp add mod">
        <pc:chgData name="Aarebrot, Frode" userId="1b891d29-daf1-405b-b687-11fbec08a62c" providerId="ADAL" clId="{B0C177CF-14F4-4351-8985-C568E0F417EA}" dt="2023-06-13T16:01:27.748" v="875" actId="20577"/>
        <pc:sldMkLst>
          <pc:docMk/>
          <pc:sldMk cId="2856011611" sldId="389"/>
        </pc:sldMkLst>
        <pc:spChg chg="mod">
          <ac:chgData name="Aarebrot, Frode" userId="1b891d29-daf1-405b-b687-11fbec08a62c" providerId="ADAL" clId="{B0C177CF-14F4-4351-8985-C568E0F417EA}" dt="2023-06-13T16:01:16.387" v="865" actId="20577"/>
          <ac:spMkLst>
            <pc:docMk/>
            <pc:sldMk cId="2856011611" sldId="389"/>
            <ac:spMk id="2" creationId="{D80B193A-C392-4007-B83A-2FCA7F238D20}"/>
          </ac:spMkLst>
        </pc:spChg>
        <pc:spChg chg="mod">
          <ac:chgData name="Aarebrot, Frode" userId="1b891d29-daf1-405b-b687-11fbec08a62c" providerId="ADAL" clId="{B0C177CF-14F4-4351-8985-C568E0F417EA}" dt="2023-06-13T16:01:27.748" v="875" actId="20577"/>
          <ac:spMkLst>
            <pc:docMk/>
            <pc:sldMk cId="2856011611" sldId="389"/>
            <ac:spMk id="4" creationId="{5E12FC18-32C4-4C31-95F9-1B65B1F63539}"/>
          </ac:spMkLst>
        </pc:spChg>
        <pc:spChg chg="del mod">
          <ac:chgData name="Aarebrot, Frode" userId="1b891d29-daf1-405b-b687-11fbec08a62c" providerId="ADAL" clId="{B0C177CF-14F4-4351-8985-C568E0F417EA}" dt="2023-06-13T16:01:09.847" v="858" actId="478"/>
          <ac:spMkLst>
            <pc:docMk/>
            <pc:sldMk cId="2856011611" sldId="389"/>
            <ac:spMk id="7" creationId="{A9B3A3EC-A074-4884-A9F7-E7FD963574C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027613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1DE7078C-3525-4C9B-BF62-C9FD13B9A875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205" y="274505"/>
            <a:ext cx="4734172" cy="266297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206" y="2999605"/>
            <a:ext cx="6751750" cy="586989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923817"/>
            <a:ext cx="6217919" cy="2123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99213" y="8917749"/>
            <a:ext cx="457200" cy="218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914400" rtl="0" eaLnBrk="1" latinLnBrk="0" hangingPunct="1">
      <a:buFont typeface="Graphik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30188" indent="-112713" algn="l">
      <a:buFont typeface="Graphik" panose="020B0604020202020204" pitchFamily="34" charset="0"/>
      <a:buChar char="•"/>
      <a:defRPr sz="1000">
        <a:latin typeface="+mn-lt"/>
      </a:defRPr>
    </a:lvl2pPr>
    <a:lvl3pPr marL="342900" indent="-112713" algn="l">
      <a:buFont typeface="Graphik" panose="020B0604020202020204" pitchFamily="34" charset="0"/>
      <a:buChar char="•"/>
      <a:defRPr sz="900">
        <a:latin typeface="+mn-lt"/>
      </a:defRPr>
    </a:lvl3pPr>
    <a:lvl4pPr marL="460375" indent="-112713" algn="l">
      <a:buFont typeface="Graphik" panose="020B0604020202020204" pitchFamily="34" charset="0"/>
      <a:buChar char="•"/>
      <a:defRPr sz="800">
        <a:latin typeface="+mn-lt"/>
      </a:defRPr>
    </a:lvl4pPr>
    <a:lvl5pPr marL="571500" indent="-112713" algn="l">
      <a:buFont typeface="Graphik" panose="020B0604020202020204" pitchFamily="34" charset="0"/>
      <a:buChar char="•"/>
      <a:defRPr sz="800">
        <a:latin typeface="+mn-lt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951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6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Co-op term with </a:t>
            </a:r>
            <a:r>
              <a:rPr lang="en-US" dirty="0" err="1"/>
              <a:t>Solvera</a:t>
            </a:r>
            <a:r>
              <a:rPr lang="en-US" dirty="0"/>
              <a:t> in 2007</a:t>
            </a:r>
          </a:p>
          <a:p>
            <a:r>
              <a:rPr lang="en-US" dirty="0"/>
              <a:t>Started full-term with </a:t>
            </a:r>
            <a:r>
              <a:rPr lang="en-US" dirty="0" err="1"/>
              <a:t>Solvera</a:t>
            </a:r>
            <a:r>
              <a:rPr lang="en-US" dirty="0"/>
              <a:t> in 2008, been there ever since</a:t>
            </a:r>
          </a:p>
          <a:p>
            <a:r>
              <a:rPr lang="en-US" dirty="0"/>
              <a:t>SharePoint, WCF, WinForms, Rest APIs, Middleware services, MVC</a:t>
            </a:r>
          </a:p>
          <a:p>
            <a:r>
              <a:rPr lang="en-US" dirty="0"/>
              <a:t>Past 5 years -&gt; Full-stack dev -&gt; Angular + .NET </a:t>
            </a:r>
            <a:r>
              <a:rPr lang="en-US"/>
              <a:t>Core APIs</a:t>
            </a:r>
          </a:p>
          <a:p>
            <a:endParaRPr lang="en-US" dirty="0"/>
          </a:p>
          <a:p>
            <a:r>
              <a:rPr lang="en-US" dirty="0"/>
              <a:t>Cypress relevant information here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20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2713" indent="-112713">
              <a:buFontTx/>
              <a:buChar char="-"/>
            </a:pPr>
            <a:r>
              <a:rPr lang="en-US" dirty="0"/>
              <a:t>Configuration</a:t>
            </a:r>
          </a:p>
          <a:p>
            <a:pPr marL="112713" indent="-112713">
              <a:buFontTx/>
              <a:buChar char="-"/>
            </a:pPr>
            <a:r>
              <a:rPr lang="en-US" dirty="0"/>
              <a:t>Pipelines</a:t>
            </a:r>
          </a:p>
          <a:p>
            <a:pPr marL="230188" lvl="1" indent="-112713">
              <a:buFontTx/>
              <a:buChar char="-"/>
            </a:pPr>
            <a:r>
              <a:rPr lang="en-US" dirty="0"/>
              <a:t>How to make a pipeline</a:t>
            </a:r>
          </a:p>
          <a:p>
            <a:pPr marL="230188" lvl="1" indent="-112713">
              <a:buFontTx/>
              <a:buChar char="-"/>
            </a:pPr>
            <a:r>
              <a:rPr lang="en-US" dirty="0"/>
              <a:t>How to make your test output nice and readable</a:t>
            </a:r>
          </a:p>
          <a:p>
            <a:pPr marL="230188" lvl="1" indent="-112713">
              <a:buFontTx/>
              <a:buChar char="-"/>
            </a:pPr>
            <a:r>
              <a:rPr lang="en-US" dirty="0"/>
              <a:t>How to publish screenshots and videos from your pipeline runs</a:t>
            </a:r>
          </a:p>
          <a:p>
            <a:pPr marL="230188" lvl="1" indent="-112713">
              <a:buFontTx/>
              <a:buChar char="-"/>
            </a:pPr>
            <a:r>
              <a:rPr lang="en-US" dirty="0"/>
              <a:t>How to run tests in parallel in Azure DevOps</a:t>
            </a:r>
          </a:p>
          <a:p>
            <a:pPr marL="230188" lvl="1" indent="-112713">
              <a:buFontTx/>
              <a:buChar char="-"/>
            </a:pPr>
            <a:r>
              <a:rPr lang="en-US" dirty="0"/>
              <a:t>How to setup scheduling for your pipeline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84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We’re very briefly going to cover this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099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050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8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2713" indent="-112713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311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9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I’ll share this presentation with Darcy, he always puts the slides up on </a:t>
            </a:r>
            <a:r>
              <a:rPr lang="en-US"/>
              <a:t>the website after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95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94AA491-F1F8-4D38-B722-DB2F38B198B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5382386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5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3608" userDrawn="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6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12688DA9-25EC-4AC3-AD0E-0CC139E1167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7142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64481-354D-44BF-B8B2-E0AFA2830FD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9" name="Logo_WH" descr="Accenture logo in white">
            <a:extLst>
              <a:ext uri="{FF2B5EF4-FFF2-40B4-BE49-F238E27FC236}">
                <a16:creationId xmlns:a16="http://schemas.microsoft.com/office/drawing/2014/main" id="{BA79480B-BE6F-49EC-829D-D8AF858ABFD8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381001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0D6DAB6-FE72-4647-9B94-83468BA6B4A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6961114-35B1-4F8E-96CC-0CA3D18133F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0501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7 Acquisition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3" name="Picture Placeholder 11" descr="Image placeholder for client logo">
            <a:extLst>
              <a:ext uri="{FF2B5EF4-FFF2-40B4-BE49-F238E27FC236}">
                <a16:creationId xmlns:a16="http://schemas.microsoft.com/office/drawing/2014/main" id="{9B6BF12D-A981-4F4E-B8F1-FF12DC840F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001" y="5326815"/>
            <a:ext cx="1884233" cy="985085"/>
          </a:xfrm>
        </p:spPr>
        <p:txBody>
          <a:bodyPr anchor="ctr"/>
          <a:lstStyle>
            <a:lvl1pPr algn="ctr">
              <a:buFont typeface="Graphik" panose="020B0604020202020204" pitchFamily="34" charset="0"/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659D61A8-47A5-47C2-A85A-BCCCBE83C91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00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18ECE-32D7-4F71-A6CA-1144DA38ED6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8" name="Logo_BL" descr="Accenture logo in black and purple">
            <a:extLst>
              <a:ext uri="{FF2B5EF4-FFF2-40B4-BE49-F238E27FC236}">
                <a16:creationId xmlns:a16="http://schemas.microsoft.com/office/drawing/2014/main" id="{35D3F8C8-B2E5-431B-9639-9F05530860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AD7BAC9-11D9-4846-95CD-5C2B827147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AEDE4E-DAF3-4FBC-BAEB-E0C26C20EB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5399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2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449E654-6B6A-44E6-852C-967C3EDDCA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bg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0" name="Graphic 9" descr="Accenture Greater Than symbol in purple">
            <a:extLst>
              <a:ext uri="{FF2B5EF4-FFF2-40B4-BE49-F238E27FC236}">
                <a16:creationId xmlns:a16="http://schemas.microsoft.com/office/drawing/2014/main" id="{299A6723-3F53-4981-840E-D1D62874F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5607811"/>
            <a:ext cx="641502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62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3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197142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1964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4 Acqui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B51-29F3-4C51-AE6C-41E7796F9933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2" name="Picture Placeholder 11" descr="Image placeholder for client logo">
            <a:extLst>
              <a:ext uri="{FF2B5EF4-FFF2-40B4-BE49-F238E27FC236}">
                <a16:creationId xmlns:a16="http://schemas.microsoft.com/office/drawing/2014/main" id="{75547ED6-CAEB-47AC-A74D-49C552BD6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8417" y="771526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9" name="Logo_BL" descr="Accenture logo in black and purple">
            <a:extLst>
              <a:ext uri="{FF2B5EF4-FFF2-40B4-BE49-F238E27FC236}">
                <a16:creationId xmlns:a16="http://schemas.microsoft.com/office/drawing/2014/main" id="{1C5BF709-3623-4620-9FF0-B8F8076A8BE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7B64CB8-485B-4A84-AF6D-C9EF295514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74AE1E9A-205A-4C25-A6CD-8452DDD299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8849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5 Acqui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733891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4734391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4979668"/>
            <a:ext cx="4114799" cy="548640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B51-29F3-4C51-AE6C-41E7796F9933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2" name="Picture Placeholder 11" descr="Image placeholder for client logo">
            <a:extLst>
              <a:ext uri="{FF2B5EF4-FFF2-40B4-BE49-F238E27FC236}">
                <a16:creationId xmlns:a16="http://schemas.microsoft.com/office/drawing/2014/main" id="{75547ED6-CAEB-47AC-A74D-49C552BD6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8417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9" name="Logo_BL" descr="Accenture logo in black and purple">
            <a:extLst>
              <a:ext uri="{FF2B5EF4-FFF2-40B4-BE49-F238E27FC236}">
                <a16:creationId xmlns:a16="http://schemas.microsoft.com/office/drawing/2014/main" id="{8D3E8DD1-C700-46AC-AA94-9072B0F3175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9093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99A1684-BC33-4579-B840-616EB6D11E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A5AD5E73-6E1C-44F8-9F73-9F3D4F6DF7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372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6 Acquisition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206240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1" descr="Image placeholder for client logo">
            <a:extLst>
              <a:ext uri="{FF2B5EF4-FFF2-40B4-BE49-F238E27FC236}">
                <a16:creationId xmlns:a16="http://schemas.microsoft.com/office/drawing/2014/main" id="{FFB79963-9269-41F8-B968-34FCB68C87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26766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590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7 Acquisition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5" name="Graphic 4" descr="Accenture Greater Than symbol in purple">
            <a:extLst>
              <a:ext uri="{FF2B5EF4-FFF2-40B4-BE49-F238E27FC236}">
                <a16:creationId xmlns:a16="http://schemas.microsoft.com/office/drawing/2014/main" id="{8DD1DFCC-5489-470C-84F4-93032F0960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382725"/>
            <a:ext cx="641502" cy="704088"/>
          </a:xfrm>
          <a:prstGeom prst="rect">
            <a:avLst/>
          </a:prstGeom>
        </p:spPr>
      </p:pic>
      <p:sp>
        <p:nvSpPr>
          <p:cNvPr id="13" name="Picture Placeholder 11" descr="Image placeholder for client logo">
            <a:extLst>
              <a:ext uri="{FF2B5EF4-FFF2-40B4-BE49-F238E27FC236}">
                <a16:creationId xmlns:a16="http://schemas.microsoft.com/office/drawing/2014/main" id="{05B9195C-3F7A-4A18-80FA-FB81E2ECDE0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001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55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ccenture Gradient Dark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 bwMode="invGray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</a:t>
            </a:r>
            <a:r>
              <a:rPr lang="en-GB" dirty="0" err="1"/>
              <a:t>Sectra</a:t>
            </a:r>
            <a:r>
              <a:rPr lang="en-GB" dirty="0"/>
              <a:t>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B2379EA-B598-42DD-B03E-5C4FC1D468F3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B825C-3912-400B-A9ED-F17A355964B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B14F0C4-3B1D-4114-AE11-D6C41BB443B4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8215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Logo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grpSp>
        <p:nvGrpSpPr>
          <p:cNvPr id="12" name="Logo_WH" descr="Accenture logo in white">
            <a:extLst>
              <a:ext uri="{FF2B5EF4-FFF2-40B4-BE49-F238E27FC236}">
                <a16:creationId xmlns:a16="http://schemas.microsoft.com/office/drawing/2014/main" id="{0D82E30B-4E95-4B73-9014-71990AE21DB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5374201"/>
            <a:ext cx="1883664" cy="496247"/>
            <a:chOff x="1561" y="187"/>
            <a:chExt cx="4536" cy="119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08CD909-AC78-4980-BB04-8608F18CDC2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B5D8E88-5919-40A0-A4A4-2E6587AD68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005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98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2160" userDrawn="1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ccenture Gradient Mid&#10;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70180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Sectra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4" name="GTS_WH" descr="Accenture Greater Than symbol in white">
            <a:extLst>
              <a:ext uri="{FF2B5EF4-FFF2-40B4-BE49-F238E27FC236}">
                <a16:creationId xmlns:a16="http://schemas.microsoft.com/office/drawing/2014/main" id="{3FC0722F-C643-4988-96E8-F00519CB3A00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9A96-ECEE-46C8-AC65-A99027BA920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E2DD8B28-01C3-4E7B-9222-E93083520D7A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8600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ccenture Gradient Mid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white"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422072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7"/>
            <a:ext cx="2993573" cy="242207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Sectra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6" name="GTS_WH" descr="Accenture Greater Than symbol in white">
            <a:extLst>
              <a:ext uri="{FF2B5EF4-FFF2-40B4-BE49-F238E27FC236}">
                <a16:creationId xmlns:a16="http://schemas.microsoft.com/office/drawing/2014/main" id="{C5173724-68B6-47CD-B850-71B1407EEAA1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ADF7-CE17-4A46-8A63-A366F9BB14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FF8A7498-BC88-4B41-BF3E-88DA04821578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0613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69933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Graphik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Graphik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agenda summary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Agenda title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96CD18-ADDA-4A64-BDD0-F5A8D01FDD49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76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DB689C-7DB3-4046-A1BF-E63F8EF78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7C97B1E-CB9E-4CBC-A6F1-1D4F2E4ECB3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0"/>
            <a:ext cx="11430000" cy="4940300"/>
          </a:xfrm>
        </p:spPr>
        <p:txBody>
          <a:bodyPr/>
          <a:lstStyle>
            <a:lvl1pPr marL="228600" indent="-228600">
              <a:buFont typeface="Graphik" panose="020B0604020202020204" pitchFamily="34" charset="0"/>
              <a:buChar char="•"/>
              <a:defRPr/>
            </a:lvl1pPr>
            <a:lvl2pPr marL="457200">
              <a:defRPr/>
            </a:lvl2pPr>
            <a:lvl3pPr marL="685800">
              <a:defRPr/>
            </a:lvl3pPr>
            <a:lvl4pPr marL="914400">
              <a:defRPr/>
            </a:lvl4pPr>
            <a:lvl5pPr marL="1143000">
              <a:defRPr/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BEF25E-6F09-4B47-806E-462D7622D1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85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 and 1 Column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5EFDEB3F-4743-43EA-A121-ED3CB6054C7F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8CB08-3B2A-44E5-8975-B69F3969C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8830281-2DC4-4A15-8849-34E1635110D2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900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949194"/>
            <a:ext cx="11430000" cy="436270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99EEA-1839-42AE-A096-1905CABA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4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 userDrawn="1">
          <p15:clr>
            <a:srgbClr val="547EB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599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, indent for other levels 24pt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Place text here 20pt</a:t>
            </a:r>
          </a:p>
          <a:p>
            <a:pPr lvl="1"/>
            <a:r>
              <a:rPr lang="en-US" dirty="0"/>
              <a:t>Second level 20pt</a:t>
            </a:r>
          </a:p>
          <a:p>
            <a:pPr lvl="2"/>
            <a:r>
              <a:rPr lang="en-US" dirty="0"/>
              <a:t>Third level 20pt</a:t>
            </a:r>
          </a:p>
          <a:p>
            <a:pPr lvl="3"/>
            <a:r>
              <a:rPr lang="en-US" dirty="0"/>
              <a:t>Fourth level 18pt</a:t>
            </a:r>
          </a:p>
          <a:p>
            <a:pPr lvl="4"/>
            <a:r>
              <a:rPr lang="en-US" dirty="0"/>
              <a:t>Fifth level 18pt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5BAA4F-3169-4083-866F-71669DE395C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5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 userDrawn="1">
          <p15:clr>
            <a:srgbClr val="C35E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8755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B8772-B000-40EC-8AE7-3AA41499E6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20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63034-F9EC-4A95-91E0-2E801974931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4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Headings/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5F1A8-92F0-48CE-B27D-E2B7EE762F1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5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88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974BDB1-DA1D-43EC-81BC-66135DB7B8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D7C41-6360-43FF-A192-982014655EF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9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0" y="3145138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BF3E00-F066-4583-A5B1-87DD19666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650FA89-A64B-4802-B6DF-D1844A8430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B1DD8-C71C-4D65-A58A-0A9A86DCED84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75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9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3E087-C0E5-4045-83EC-D0F38053E0B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26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4-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Font typeface="Graphik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solidFill>
                  <a:schemeClr val="accent2"/>
                </a:solidFill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4481D5-3713-4165-990F-CD2E7B955A0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86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6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lIns="91440" tIns="0"/>
          <a:lstStyle>
            <a:lvl1pPr marL="0" indent="0">
              <a:buNone/>
              <a:defRPr sz="1800" b="0"/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3D474A-8A06-4078-BEBB-EBDCDD30231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9FEF6117-B6D9-4841-8EFA-DF78BCFA9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7415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90B0A6BB-BC70-4436-B334-35CF914D177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EA23CA56-3568-4982-84E5-176DE32541C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7E019EA7-B58E-4B17-A663-2E8CCD70158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9A57066F-5BF5-43F7-A9DA-1788B5511DA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EA5F90EC-FB85-4041-85C1-409768D3A0C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3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-Team 6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lIns="91440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2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4389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2" name="GTS_WH" descr="Accenture Greater Than symbol in white">
            <a:extLst>
              <a:ext uri="{FF2B5EF4-FFF2-40B4-BE49-F238E27FC236}">
                <a16:creationId xmlns:a16="http://schemas.microsoft.com/office/drawing/2014/main" id="{B49891DC-D80E-4D1B-961E-1B567E0E453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8FB076-B311-496F-8C11-2C54B06FBB3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199DF3DD-2E34-4D79-8E11-12CE813E73F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8100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FCD1A94-A214-4264-842C-B5DA710C1F3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895C1CB4-E517-4380-8170-E8C0CA787FB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6AFBE91E-BB56-4FAF-ADEB-859CA86F82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15D78B8A-7ECF-44EE-A95F-FBD072A6889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F2F64C30-F694-4DC6-AAED-5ECA99ECCF5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47C24D15-9073-4226-962D-E605011BF256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2602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8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Place text here, use indent to access other levels 20pt</a:t>
            </a:r>
          </a:p>
          <a:p>
            <a:pPr lvl="1"/>
            <a:r>
              <a:rPr lang="en-GB" dirty="0"/>
              <a:t>Second level 20pt</a:t>
            </a:r>
          </a:p>
          <a:p>
            <a:pPr lvl="2"/>
            <a:r>
              <a:rPr lang="en-GB" dirty="0"/>
              <a:t>Third level 20pt</a:t>
            </a:r>
          </a:p>
          <a:p>
            <a:pPr lvl="3"/>
            <a:r>
              <a:rPr lang="en-GB" dirty="0"/>
              <a:t>Fourth level 18pt</a:t>
            </a:r>
          </a:p>
          <a:p>
            <a:pPr lvl="4"/>
            <a:r>
              <a:rPr lang="en-GB" dirty="0"/>
              <a:t>Fifth level 18pt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0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1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3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2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1014D8-C563-4003-8EBC-A9F6EE68BA6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1559D4A6-A7D1-4EAE-87E5-EB8A4B73E546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325822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564E037C-8888-4DE6-88C4-A629CBF5F3A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298233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1DD1D133-7281-4297-B58B-4683B9743A5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270644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4D49677A-CABE-49CD-A2EE-9EC21E15DF2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243055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3" name="Picture Placeholder 4">
            <a:extLst>
              <a:ext uri="{FF2B5EF4-FFF2-40B4-BE49-F238E27FC236}">
                <a16:creationId xmlns:a16="http://schemas.microsoft.com/office/drawing/2014/main" id="{E46B730A-2104-4381-A7F8-6A08201D7F97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325822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id="{15BD8921-64C2-47AC-9DE2-E4DFFCBF7C6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9823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3EF9A07C-1758-4B3E-A1CD-67412E56BBFE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70644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2" name="Picture Placeholder 4">
            <a:extLst>
              <a:ext uri="{FF2B5EF4-FFF2-40B4-BE49-F238E27FC236}">
                <a16:creationId xmlns:a16="http://schemas.microsoft.com/office/drawing/2014/main" id="{25D8A2F3-A845-4271-8B71-45408EF9F6C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24305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9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"/>
            <a:ext cx="6096000" cy="6857999"/>
          </a:xfrm>
          <a:solidFill>
            <a:schemeClr val="bg1">
              <a:lumMod val="95000"/>
            </a:schemeClr>
          </a:solidFill>
        </p:spPr>
        <p:txBody>
          <a:bodyPr tIns="548640" anchor="t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raphik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add, then ‘Send to Back’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796047A-AB81-403A-B649-52C6F7827E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267634"/>
            <a:ext cx="5330952" cy="3044265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, indent for other levels 24pt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A2778-1AEF-4134-970E-9AB430A520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34BA7ED-8D91-43F2-A182-6095C0512DE1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80181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solidFill>
            <a:schemeClr val="tx1">
              <a:lumMod val="95000"/>
            </a:schemeClr>
          </a:solidFill>
        </p:spPr>
        <p:txBody>
          <a:bodyPr lIns="0" tIns="210312" anchor="t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42B8317-AACA-4DC7-AD68-8986DF6299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47" y="3264586"/>
            <a:ext cx="5330952" cy="304731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457200">
              <a:buFont typeface="Graphik" panose="020B0503030202060203" pitchFamily="34" charset="0"/>
              <a:buChar char="–"/>
              <a:defRPr sz="1800">
                <a:solidFill>
                  <a:schemeClr val="tx1"/>
                </a:solidFill>
              </a:defRPr>
            </a:lvl3pPr>
            <a:lvl4pPr marL="685800">
              <a:buFont typeface="Graphik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914400">
              <a:buFont typeface="Graphik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, indent for other levels 24pt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12" name="GTS_WH" descr="Accenture Greater Than symbol in white">
            <a:extLst>
              <a:ext uri="{FF2B5EF4-FFF2-40B4-BE49-F238E27FC236}">
                <a16:creationId xmlns:a16="http://schemas.microsoft.com/office/drawing/2014/main" id="{9742AFA2-2F86-4FC9-AB33-FE5A8DC3B4C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F1D8E5-ED70-409D-A4B1-635A02DFE5A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128CF889-D1E2-4502-A3D9-9A2A4C346907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4918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06E6C-6576-4BA5-948F-BD9FE24FA05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1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left-image bkg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E7551B-7F86-46D2-A90B-DF5CC30BDF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6" name="GTS_WH" descr="Accenture Greater Than symbol in white">
            <a:extLst>
              <a:ext uri="{FF2B5EF4-FFF2-40B4-BE49-F238E27FC236}">
                <a16:creationId xmlns:a16="http://schemas.microsoft.com/office/drawing/2014/main" id="{5820492B-C4D2-42F2-B2B8-CB1CE70F894B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0999" y="5607812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6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 (alterna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217B10-543D-46E3-A5E7-CA1C578F6F6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45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istics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 bwMode="white"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92" y="0"/>
            <a:ext cx="6096008" cy="6311900"/>
          </a:xfrm>
          <a:solidFill>
            <a:schemeClr val="bg1">
              <a:lumMod val="95000"/>
            </a:schemeClr>
          </a:solidFill>
        </p:spPr>
        <p:txBody>
          <a:bodyPr tIns="45720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665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0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pic>
        <p:nvPicPr>
          <p:cNvPr id="19" name="Picture 18" descr="Accenture Greater Than symbol in white">
            <a:extLst>
              <a:ext uri="{FF2B5EF4-FFF2-40B4-BE49-F238E27FC236}">
                <a16:creationId xmlns:a16="http://schemas.microsoft.com/office/drawing/2014/main" id="{E8781F80-F3D9-42F9-B6EE-F6DC303E05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A306F6-3D4B-4153-AFB5-695424B80AC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36256176-6983-4FB0-8226-64818BC43E52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>
                <a:solidFill>
                  <a:schemeClr val="bg1">
                    <a:alpha val="75000"/>
                  </a:schemeClr>
                </a:solidFill>
              </a:rPr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620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 bwMode="white">
          <a:xfrm>
            <a:off x="9144056" y="3155948"/>
            <a:ext cx="3047944" cy="3155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 bwMode="white"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76" y="-1"/>
            <a:ext cx="3048024" cy="3151189"/>
          </a:xfrm>
          <a:solidFill>
            <a:schemeClr val="bg1">
              <a:lumMod val="95000"/>
            </a:schemeClr>
          </a:solidFill>
        </p:spPr>
        <p:txBody>
          <a:bodyPr t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</a:t>
            </a:r>
          </a:p>
          <a:p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1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5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0" y="3155942"/>
            <a:ext cx="3048000" cy="3155958"/>
          </a:xfrm>
          <a:solidFill>
            <a:schemeClr val="bg1">
              <a:lumMod val="95000"/>
            </a:schemeClr>
          </a:solidFill>
        </p:spPr>
        <p:txBody>
          <a:bodyPr vert="horz" lIns="0" tIns="274320" rIns="0" bIns="0" rtlCol="0" anchor="t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 dirty="0"/>
              <a:t>Drag picture to placeholder </a:t>
            </a:r>
          </a:p>
          <a:p>
            <a:pPr marL="228600" lvl="0" indent="-228600" algn="ctr"/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662794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pic>
        <p:nvPicPr>
          <p:cNvPr id="23" name="Picture 22" descr="Accenture Greater Than symbol in white">
            <a:extLst>
              <a:ext uri="{FF2B5EF4-FFF2-40B4-BE49-F238E27FC236}">
                <a16:creationId xmlns:a16="http://schemas.microsoft.com/office/drawing/2014/main" id="{78774BCE-242F-4FF9-9C01-D01B97743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B33BA-8B14-4BE4-8987-4DD490763486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818282D6-F397-43A1-B927-9D339581319D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>
                <a:solidFill>
                  <a:schemeClr val="bg1">
                    <a:alpha val="75000"/>
                  </a:schemeClr>
                </a:solidFill>
              </a:rPr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3620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centure Gradient Dark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2FF57A0A-C5DD-42B6-8DD3-E5EA041C72D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1A683-09B8-4B7C-917B-D192D06BB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E19987F-4A18-40EF-BB75-9AEE04A92117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2336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B0B0C095-6C73-4899-AD8E-8F75768CF51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FE70C-67B2-45BA-88F7-45C14692FC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65DB7173-C7C9-483D-A2DB-5CFBE9C4427D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3613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AD31DD4-2506-4E03-897C-F4C8C020F0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headline here 54pt</a:t>
            </a:r>
          </a:p>
        </p:txBody>
      </p:sp>
      <p:sp>
        <p:nvSpPr>
          <p:cNvPr id="7" name="GTS_WH" descr="Accenture Greater Than symbol in white">
            <a:extLst>
              <a:ext uri="{FF2B5EF4-FFF2-40B4-BE49-F238E27FC236}">
                <a16:creationId xmlns:a16="http://schemas.microsoft.com/office/drawing/2014/main" id="{AE479463-B4C9-4B9A-BE8B-62B5B9CF007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BAA91-4288-4230-8881-E1D51DEB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3030F88-0B58-470C-8D19-CEA67BBC55CB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1723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CFBA7-F1B1-4FF3-932C-7525FBDA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1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030600-A2B3-4AAD-808D-56DA9B7733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42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 bwMode="black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784378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b="0" i="0" kern="1200" spc="0" dirty="0">
                <a:solidFill>
                  <a:schemeClr val="tx1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 Rg" panose="00000500000000000000" pitchFamily="50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D1C16-1E67-46BA-A7F0-31738E52069F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06091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 Rg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C0C86-80A9-481C-A2D5-6F509B89192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GTS_WH" descr="Accenture Greater Than symbol in white">
            <a:extLst>
              <a:ext uri="{FF2B5EF4-FFF2-40B4-BE49-F238E27FC236}">
                <a16:creationId xmlns:a16="http://schemas.microsoft.com/office/drawing/2014/main" id="{C703F910-26EC-4B07-B522-B28DEB82C3E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5382386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48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05" userDrawn="1">
          <p15:clr>
            <a:srgbClr val="C35EA4"/>
          </p15:clr>
        </p15:guide>
        <p15:guide id="2" pos="3840" userDrawn="1">
          <p15:clr>
            <a:srgbClr val="C35E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 Rg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81612-058D-4A52-B93E-53E75F305C81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C6212C50-BB96-4C0C-BC89-2B3C8082149D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5374201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A65B91D-87CB-4DC8-B4B1-CE82A8E5C6F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102C68A-98DA-4EBB-AAFF-D0C6E56ADE1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3053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96" userDrawn="1">
          <p15:clr>
            <a:srgbClr val="C35EA4"/>
          </p15:clr>
        </p15:guide>
        <p15:guide id="2" pos="3840" userDrawn="1">
          <p15:clr>
            <a:srgbClr val="C35E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FBD97-7A23-4453-9DFC-F825350AF9B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1A7501AC-E717-4CB3-89D9-DEE7B06E1876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9153213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84F1646-52FE-4716-AED1-FE252A8E05E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5FBA828-A6EE-4CDC-A2F1-52C5DC0E3C3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8562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5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449E654-6B6A-44E6-852C-967C3EDDCA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9" name="GTS_WH" descr="Accenture Greater Than symbol in white">
            <a:extLst>
              <a:ext uri="{FF2B5EF4-FFF2-40B4-BE49-F238E27FC236}">
                <a16:creationId xmlns:a16="http://schemas.microsoft.com/office/drawing/2014/main" id="{08C622A3-6AC3-418E-A8AE-75B117754CFC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381001" y="560781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5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(bullet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A8F949D7-A1BE-4724-B561-A8BB124F9F71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9" r:id="rId2"/>
    <p:sldLayoutId id="2147483682" r:id="rId3"/>
    <p:sldLayoutId id="2147483734" r:id="rId4"/>
    <p:sldLayoutId id="2147483728" r:id="rId5"/>
    <p:sldLayoutId id="2147483733" r:id="rId6"/>
    <p:sldLayoutId id="2147483730" r:id="rId7"/>
    <p:sldLayoutId id="2147483681" r:id="rId8"/>
    <p:sldLayoutId id="2147483732" r:id="rId9"/>
    <p:sldLayoutId id="2147483731" r:id="rId10"/>
    <p:sldLayoutId id="2147483750" r:id="rId11"/>
    <p:sldLayoutId id="2147483649" r:id="rId12"/>
    <p:sldLayoutId id="2147483759" r:id="rId13"/>
    <p:sldLayoutId id="2147483760" r:id="rId14"/>
    <p:sldLayoutId id="2147483746" r:id="rId15"/>
    <p:sldLayoutId id="2147483751" r:id="rId16"/>
    <p:sldLayoutId id="2147483752" r:id="rId17"/>
    <p:sldLayoutId id="2147483748" r:id="rId18"/>
    <p:sldLayoutId id="2147483651" r:id="rId19"/>
    <p:sldLayoutId id="2147483721" r:id="rId20"/>
    <p:sldLayoutId id="2147483739" r:id="rId21"/>
    <p:sldLayoutId id="2147483737" r:id="rId22"/>
    <p:sldLayoutId id="2147483742" r:id="rId23"/>
    <p:sldLayoutId id="2147483724" r:id="rId24"/>
    <p:sldLayoutId id="2147483723" r:id="rId25"/>
    <p:sldLayoutId id="2147483725" r:id="rId26"/>
    <p:sldLayoutId id="2147483755" r:id="rId27"/>
    <p:sldLayoutId id="2147483757" r:id="rId28"/>
    <p:sldLayoutId id="2147483673" r:id="rId29"/>
    <p:sldLayoutId id="2147483653" r:id="rId30"/>
    <p:sldLayoutId id="2147483722" r:id="rId31"/>
    <p:sldLayoutId id="2147483693" r:id="rId32"/>
    <p:sldLayoutId id="2147483701" r:id="rId33"/>
    <p:sldLayoutId id="2147483668" r:id="rId34"/>
    <p:sldLayoutId id="2147483707" r:id="rId35"/>
    <p:sldLayoutId id="2147483714" r:id="rId36"/>
    <p:sldLayoutId id="2147483657" r:id="rId37"/>
    <p:sldLayoutId id="2147483679" r:id="rId38"/>
    <p:sldLayoutId id="2147483661" r:id="rId39"/>
    <p:sldLayoutId id="2147483754" r:id="rId40"/>
    <p:sldLayoutId id="2147483678" r:id="rId41"/>
    <p:sldLayoutId id="2147483663" r:id="rId42"/>
    <p:sldLayoutId id="2147483667" r:id="rId43"/>
    <p:sldLayoutId id="2147483726" r:id="rId44"/>
    <p:sldLayoutId id="2147483688" r:id="rId45"/>
    <p:sldLayoutId id="2147483655" r:id="rId46"/>
    <p:sldLayoutId id="2147483745" r:id="rId47"/>
    <p:sldLayoutId id="2147483741" r:id="rId48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Graphik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C35EA4"/>
          </p15:clr>
        </p15:guide>
        <p15:guide id="2" orient="horz" pos="3976" userDrawn="1">
          <p15:clr>
            <a:srgbClr val="C35EA4"/>
          </p15:clr>
        </p15:guide>
        <p15:guide id="3" pos="240" userDrawn="1">
          <p15:clr>
            <a:srgbClr val="C35EA4"/>
          </p15:clr>
        </p15:guide>
        <p15:guide id="4" pos="7440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aarebrot/CypressDem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35D3-C132-4720-8A28-BCF016E5E3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we use Cypress with Azure 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AB86A-8ACA-4140-9D5B-E61CB0BE7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523BC-91C0-46DE-8B5D-DA29631462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Frode Aarebrot</a:t>
            </a:r>
          </a:p>
        </p:txBody>
      </p:sp>
    </p:spTree>
    <p:extLst>
      <p:ext uri="{BB962C8B-B14F-4D97-AF65-F5344CB8AC3E}">
        <p14:creationId xmlns:p14="http://schemas.microsoft.com/office/powerpoint/2010/main" val="1147514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12FC18-32C4-4C31-95F9-1B65B1F6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990600"/>
          </a:xfrm>
        </p:spPr>
        <p:txBody>
          <a:bodyPr anchor="t">
            <a:normAutofit/>
          </a:bodyPr>
          <a:lstStyle/>
          <a:p>
            <a:r>
              <a:rPr lang="en-GB" dirty="0"/>
              <a:t>Individual test files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C3EDF-7D22-4BBE-8347-4B8BDA4D5E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84746" y="6490025"/>
            <a:ext cx="326254" cy="201168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1F90F471-3972-4120-B8B3-0237DE626C3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3" name="Picture 2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429ECF50-DDBA-0870-28C4-674AE6B34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78" y="1105104"/>
            <a:ext cx="8000843" cy="464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76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050A-F3DB-4B0A-8C3E-8F4D3EE9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9C805-7DB5-45F1-9481-6379697BE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15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12FC18-32C4-4C31-95F9-1B65B1F6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repo: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B193A-C392-4007-B83A-2FCA7F238D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3000" y="4610099"/>
            <a:ext cx="7218802" cy="1474215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https://dev.azure.com/aarebrot/CypressDemo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C3EDF-7D22-4BBE-8347-4B8BDA4D5E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1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12FC18-32C4-4C31-95F9-1B65B1F6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Wrap up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B193A-C392-4007-B83A-2FCA7F238D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3000" y="4610099"/>
            <a:ext cx="7218802" cy="1474215"/>
          </a:xfrm>
        </p:spPr>
        <p:txBody>
          <a:bodyPr/>
          <a:lstStyle/>
          <a:p>
            <a:r>
              <a:rPr lang="en-US" dirty="0"/>
              <a:t>frode.aarebrot@accenture.com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C3EDF-7D22-4BBE-8347-4B8BDA4D5E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69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6DCA-E252-45B6-8790-F0CA74EA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8788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C32D8-30E8-8EBC-26B5-5BD543E75C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8E67E-8C8A-B2D9-28A8-54D6E4275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4FFE6-5B5E-169E-2CEE-222ECB624E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 descr="A group of logos with text&#10;&#10;Description automatically generated">
            <a:extLst>
              <a:ext uri="{FF2B5EF4-FFF2-40B4-BE49-F238E27FC236}">
                <a16:creationId xmlns:a16="http://schemas.microsoft.com/office/drawing/2014/main" id="{C17A1E5E-9075-0927-CE0F-63CF44F44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049" y="618733"/>
            <a:ext cx="5391902" cy="56205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E8A94F-5DA9-3197-E7A1-2B8442DF4ABD}"/>
              </a:ext>
            </a:extLst>
          </p:cNvPr>
          <p:cNvSpPr/>
          <p:nvPr/>
        </p:nvSpPr>
        <p:spPr>
          <a:xfrm>
            <a:off x="9041258" y="5619964"/>
            <a:ext cx="2116477" cy="857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CA" dirty="0" err="1"/>
          </a:p>
        </p:txBody>
      </p:sp>
    </p:spTree>
    <p:extLst>
      <p:ext uri="{BB962C8B-B14F-4D97-AF65-F5344CB8AC3E}">
        <p14:creationId xmlns:p14="http://schemas.microsoft.com/office/powerpoint/2010/main" val="109348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12FC18-32C4-4C31-95F9-1B65B1F6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B193A-C392-4007-B83A-2FCA7F238D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b="0" i="0" dirty="0">
                <a:effectLst/>
                <a:latin typeface="Segoe UI" panose="020B0502040204020203" pitchFamily="34" charset="0"/>
              </a:rPr>
              <a:t>Packaged Application Development Associate Manager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C3EDF-7D22-4BBE-8347-4B8BDA4D5E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D482DF0-BEC1-2663-91AC-152E153FB8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88117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descr="Agenda title">
            <a:extLst>
              <a:ext uri="{FF2B5EF4-FFF2-40B4-BE49-F238E27FC236}">
                <a16:creationId xmlns:a16="http://schemas.microsoft.com/office/drawing/2014/main" id="{651DC24B-AB70-4983-B766-42BF4110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2" y="1371601"/>
            <a:ext cx="3267011" cy="810399"/>
          </a:xfrm>
        </p:spPr>
        <p:txBody>
          <a:bodyPr/>
          <a:lstStyle/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2" name="Text Placeholder 1" descr="Agenda Subtitle">
            <a:extLst>
              <a:ext uri="{FF2B5EF4-FFF2-40B4-BE49-F238E27FC236}">
                <a16:creationId xmlns:a16="http://schemas.microsoft.com/office/drawing/2014/main" id="{0D56783D-2F75-40DC-AF61-234BA5EA0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1" y="2182000"/>
            <a:ext cx="3267012" cy="26993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 descr="No. 1">
            <a:extLst>
              <a:ext uri="{FF2B5EF4-FFF2-40B4-BE49-F238E27FC236}">
                <a16:creationId xmlns:a16="http://schemas.microsoft.com/office/drawing/2014/main" id="{4EECF1EB-FE9A-4395-9803-48D1366F41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426242" y="1371600"/>
            <a:ext cx="405128" cy="485340"/>
          </a:xfrm>
        </p:spPr>
        <p:txBody>
          <a:bodyPr/>
          <a:lstStyle/>
          <a:p>
            <a:r>
              <a:rPr lang="en-GB" dirty="0"/>
              <a:t>##</a:t>
            </a:r>
            <a:endParaRPr lang="en-US" dirty="0"/>
          </a:p>
        </p:txBody>
      </p:sp>
      <p:sp>
        <p:nvSpPr>
          <p:cNvPr id="5" name="Text Placeholder 4" descr="Agenda Item 1">
            <a:extLst>
              <a:ext uri="{FF2B5EF4-FFF2-40B4-BE49-F238E27FC236}">
                <a16:creationId xmlns:a16="http://schemas.microsoft.com/office/drawing/2014/main" id="{CE422875-EDAA-48FF-A282-26952DB0C5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66971" y="1371600"/>
            <a:ext cx="2953039" cy="485340"/>
          </a:xfrm>
        </p:spPr>
        <p:txBody>
          <a:bodyPr/>
          <a:lstStyle/>
          <a:p>
            <a:r>
              <a:rPr lang="en-GB" dirty="0"/>
              <a:t>Make a new pipeline</a:t>
            </a:r>
          </a:p>
        </p:txBody>
      </p:sp>
      <p:sp>
        <p:nvSpPr>
          <p:cNvPr id="14" name="Text Placeholder 13" descr="No. 2">
            <a:extLst>
              <a:ext uri="{FF2B5EF4-FFF2-40B4-BE49-F238E27FC236}">
                <a16:creationId xmlns:a16="http://schemas.microsoft.com/office/drawing/2014/main" id="{325A2794-9D7F-4F8A-B659-3126A5AE36E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426242" y="1976478"/>
            <a:ext cx="405128" cy="485340"/>
          </a:xfrm>
        </p:spPr>
        <p:txBody>
          <a:bodyPr/>
          <a:lstStyle/>
          <a:p>
            <a:pPr lvl="0"/>
            <a:r>
              <a:rPr lang="en-GB"/>
              <a:t>##</a:t>
            </a:r>
            <a:endParaRPr lang="en-US" dirty="0"/>
          </a:p>
        </p:txBody>
      </p:sp>
      <p:sp>
        <p:nvSpPr>
          <p:cNvPr id="6" name="Text Placeholder 5" descr="Agenda Item 2">
            <a:extLst>
              <a:ext uri="{FF2B5EF4-FFF2-40B4-BE49-F238E27FC236}">
                <a16:creationId xmlns:a16="http://schemas.microsoft.com/office/drawing/2014/main" id="{75C65787-9125-4790-B3F2-CF1B59158F4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66971" y="1976478"/>
            <a:ext cx="2953039" cy="485340"/>
          </a:xfrm>
        </p:spPr>
        <p:txBody>
          <a:bodyPr/>
          <a:lstStyle/>
          <a:p>
            <a:r>
              <a:rPr lang="en-US" dirty="0"/>
              <a:t>Configure pretty output</a:t>
            </a:r>
          </a:p>
        </p:txBody>
      </p:sp>
      <p:sp>
        <p:nvSpPr>
          <p:cNvPr id="15" name="Text Placeholder 14" descr="No. 3">
            <a:extLst>
              <a:ext uri="{FF2B5EF4-FFF2-40B4-BE49-F238E27FC236}">
                <a16:creationId xmlns:a16="http://schemas.microsoft.com/office/drawing/2014/main" id="{304C0A50-C2E5-47D6-A07E-8078A7EADE1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26242" y="2581356"/>
            <a:ext cx="405128" cy="485340"/>
          </a:xfrm>
        </p:spPr>
        <p:txBody>
          <a:bodyPr/>
          <a:lstStyle/>
          <a:p>
            <a:pPr lvl="0"/>
            <a:r>
              <a:rPr lang="en-GB" dirty="0"/>
              <a:t>##</a:t>
            </a:r>
            <a:endParaRPr lang="en-US" dirty="0"/>
          </a:p>
        </p:txBody>
      </p:sp>
      <p:sp>
        <p:nvSpPr>
          <p:cNvPr id="7" name="Text Placeholder 6" descr="Agenda Item 3">
            <a:extLst>
              <a:ext uri="{FF2B5EF4-FFF2-40B4-BE49-F238E27FC236}">
                <a16:creationId xmlns:a16="http://schemas.microsoft.com/office/drawing/2014/main" id="{91845080-64D9-4192-98A6-69D53C70562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66971" y="2581356"/>
            <a:ext cx="2953039" cy="485340"/>
          </a:xfrm>
        </p:spPr>
        <p:txBody>
          <a:bodyPr/>
          <a:lstStyle/>
          <a:p>
            <a:r>
              <a:rPr lang="en-GB" dirty="0"/>
              <a:t>Publish screenshots + videos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E3C58D7A-1144-40F3-A5A2-E2C8A20B9B2C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Text Placeholder 12" descr="No. 1">
            <a:extLst>
              <a:ext uri="{FF2B5EF4-FFF2-40B4-BE49-F238E27FC236}">
                <a16:creationId xmlns:a16="http://schemas.microsoft.com/office/drawing/2014/main" id="{C3BAA8C8-52D7-A142-B226-729E3DDD36DF}"/>
              </a:ext>
            </a:extLst>
          </p:cNvPr>
          <p:cNvSpPr txBox="1">
            <a:spLocks/>
          </p:cNvSpPr>
          <p:nvPr/>
        </p:nvSpPr>
        <p:spPr>
          <a:xfrm>
            <a:off x="4426242" y="3186234"/>
            <a:ext cx="405128" cy="4853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Graphik" panose="020B0503030202060203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##</a:t>
            </a:r>
            <a:endParaRPr lang="en-US" dirty="0"/>
          </a:p>
        </p:txBody>
      </p:sp>
      <p:sp>
        <p:nvSpPr>
          <p:cNvPr id="17" name="Text Placeholder 4" descr="Agenda Item 1">
            <a:extLst>
              <a:ext uri="{FF2B5EF4-FFF2-40B4-BE49-F238E27FC236}">
                <a16:creationId xmlns:a16="http://schemas.microsoft.com/office/drawing/2014/main" id="{325CBA33-864D-9E1F-1760-FEC15E63F3CD}"/>
              </a:ext>
            </a:extLst>
          </p:cNvPr>
          <p:cNvSpPr txBox="1">
            <a:spLocks/>
          </p:cNvSpPr>
          <p:nvPr/>
        </p:nvSpPr>
        <p:spPr>
          <a:xfrm>
            <a:off x="4966971" y="3186234"/>
            <a:ext cx="2953039" cy="4853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Graphik" panose="020B0503030202060203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Parallel runs</a:t>
            </a:r>
          </a:p>
        </p:txBody>
      </p:sp>
      <p:sp>
        <p:nvSpPr>
          <p:cNvPr id="18" name="Text Placeholder 13" descr="No. 2">
            <a:extLst>
              <a:ext uri="{FF2B5EF4-FFF2-40B4-BE49-F238E27FC236}">
                <a16:creationId xmlns:a16="http://schemas.microsoft.com/office/drawing/2014/main" id="{4517DD6E-E503-06A1-9E20-26B104FC04E1}"/>
              </a:ext>
            </a:extLst>
          </p:cNvPr>
          <p:cNvSpPr txBox="1">
            <a:spLocks/>
          </p:cNvSpPr>
          <p:nvPr/>
        </p:nvSpPr>
        <p:spPr>
          <a:xfrm>
            <a:off x="4426242" y="3791112"/>
            <a:ext cx="405128" cy="4853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Graphik" panose="020B0503030202060203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##</a:t>
            </a:r>
            <a:endParaRPr lang="en-US" dirty="0"/>
          </a:p>
        </p:txBody>
      </p:sp>
      <p:sp>
        <p:nvSpPr>
          <p:cNvPr id="19" name="Text Placeholder 5" descr="Agenda Item 2">
            <a:extLst>
              <a:ext uri="{FF2B5EF4-FFF2-40B4-BE49-F238E27FC236}">
                <a16:creationId xmlns:a16="http://schemas.microsoft.com/office/drawing/2014/main" id="{64199446-0895-6A5B-B667-8721A6F4DD1F}"/>
              </a:ext>
            </a:extLst>
          </p:cNvPr>
          <p:cNvSpPr txBox="1">
            <a:spLocks/>
          </p:cNvSpPr>
          <p:nvPr/>
        </p:nvSpPr>
        <p:spPr>
          <a:xfrm>
            <a:off x="4966971" y="3791112"/>
            <a:ext cx="2953039" cy="4853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Graphik" panose="020B0503030202060203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Graphik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Scheduling</a:t>
            </a:r>
          </a:p>
        </p:txBody>
      </p:sp>
    </p:spTree>
    <p:extLst>
      <p:ext uri="{BB962C8B-B14F-4D97-AF65-F5344CB8AC3E}">
        <p14:creationId xmlns:p14="http://schemas.microsoft.com/office/powerpoint/2010/main" val="165864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12FC18-32C4-4C31-95F9-1B65B1F6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0B193A-C392-4007-B83A-2FCA7F238D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Five ways of applying your Cypress configuration</a:t>
            </a:r>
            <a:endParaRPr lang="en-US" dirty="0"/>
          </a:p>
        </p:txBody>
      </p:sp>
      <p:sp>
        <p:nvSpPr>
          <p:cNvPr id="7" name="Picture Placeholder 6" descr="Drag picture to placeholder">
            <a:extLst>
              <a:ext uri="{FF2B5EF4-FFF2-40B4-BE49-F238E27FC236}">
                <a16:creationId xmlns:a16="http://schemas.microsoft.com/office/drawing/2014/main" id="{A9B3A3EC-A074-4884-A9F7-E7FD963574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C3EDF-7D22-4BBE-8347-4B8BDA4D5E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9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12FC18-32C4-4C31-95F9-1B65B1F6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990600"/>
          </a:xfrm>
        </p:spPr>
        <p:txBody>
          <a:bodyPr anchor="t">
            <a:normAutofit/>
          </a:bodyPr>
          <a:lstStyle/>
          <a:p>
            <a:r>
              <a:rPr lang="en-GB" dirty="0" err="1"/>
              <a:t>cypress.config.ts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C3EDF-7D22-4BBE-8347-4B8BDA4D5E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84746" y="6490025"/>
            <a:ext cx="326254" cy="201168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1F90F471-3972-4120-B8B3-0237DE626C3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24" name="Picture 23" descr="A screen 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76BDC5BA-FC7A-902C-3E28-E470E2254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650" y="918894"/>
            <a:ext cx="7378700" cy="502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76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12FC18-32C4-4C31-95F9-1B65B1F6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990600"/>
          </a:xfrm>
        </p:spPr>
        <p:txBody>
          <a:bodyPr anchor="t">
            <a:normAutofit/>
          </a:bodyPr>
          <a:lstStyle/>
          <a:p>
            <a:r>
              <a:rPr lang="en-GB" dirty="0" err="1"/>
              <a:t>cypress.env.json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C3EDF-7D22-4BBE-8347-4B8BDA4D5E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84746" y="6490025"/>
            <a:ext cx="326254" cy="201168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1F90F471-3972-4120-B8B3-0237DE626C3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8CB7681-FAE7-8A4A-E07D-C7FE23FE5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621583"/>
            <a:ext cx="12285377" cy="361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3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12FC18-32C4-4C31-95F9-1B65B1F6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990600"/>
          </a:xfrm>
        </p:spPr>
        <p:txBody>
          <a:bodyPr anchor="t">
            <a:normAutofit/>
          </a:bodyPr>
          <a:lstStyle/>
          <a:p>
            <a:r>
              <a:rPr lang="en-GB" dirty="0"/>
              <a:t>Environment variables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C3EDF-7D22-4BBE-8347-4B8BDA4D5E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84746" y="6490025"/>
            <a:ext cx="326254" cy="201168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1F90F471-3972-4120-B8B3-0237DE626C3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10" name="Picture 9" descr="A picture containing text, font, screenshot, graphics&#10;&#10;Description automatically generated">
            <a:extLst>
              <a:ext uri="{FF2B5EF4-FFF2-40B4-BE49-F238E27FC236}">
                <a16:creationId xmlns:a16="http://schemas.microsoft.com/office/drawing/2014/main" id="{1A5B7DCE-18C8-EA89-13A8-4AF843350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81" y="2933700"/>
            <a:ext cx="11617038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2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12FC18-32C4-4C31-95F9-1B65B1F6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990600"/>
          </a:xfrm>
        </p:spPr>
        <p:txBody>
          <a:bodyPr anchor="t">
            <a:normAutofit/>
          </a:bodyPr>
          <a:lstStyle/>
          <a:p>
            <a:r>
              <a:rPr lang="en-GB" dirty="0"/>
              <a:t>CLI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C3EDF-7D22-4BBE-8347-4B8BDA4D5E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84746" y="6490025"/>
            <a:ext cx="326254" cy="201168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1F90F471-3972-4120-B8B3-0237DE626C3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3C1A67-E6F0-05E5-DF06-0EE6C3CEC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920186"/>
            <a:ext cx="11292840" cy="101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6353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ure 2020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Presentation1" id="{0AAAE6A5-A320-45BD-B396-08B8A6FB0380}" vid="{34FCC4C4-B9AB-4F6A-9DFC-C46F8F738C98}"/>
    </a:ext>
  </a:extLst>
</a:theme>
</file>

<file path=ppt/theme/theme2.xml><?xml version="1.0" encoding="utf-8"?>
<a:theme xmlns:a="http://schemas.openxmlformats.org/drawingml/2006/main" name="Office Theme">
  <a:themeElements>
    <a:clrScheme name="Acc_Colors_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EF807C2354943A31A31FB9E6B8A38" ma:contentTypeVersion="2" ma:contentTypeDescription="Create a new document." ma:contentTypeScope="" ma:versionID="f03a519f31e72ece704f842ab0e4ba72">
  <xsd:schema xmlns:xsd="http://www.w3.org/2001/XMLSchema" xmlns:xs="http://www.w3.org/2001/XMLSchema" xmlns:p="http://schemas.microsoft.com/office/2006/metadata/properties" xmlns:ns2="5d757215-fbc3-4533-822f-84ec73f97a40" targetNamespace="http://schemas.microsoft.com/office/2006/metadata/properties" ma:root="true" ma:fieldsID="1cb72d0557a9ded9ba0b46b2c3d18190" ns2:_="">
    <xsd:import namespace="5d757215-fbc3-4533-822f-84ec73f97a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757215-fbc3-4533-822f-84ec73f97a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B95095-D3DE-4DE5-BB17-E1EF8BB262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757215-fbc3-4533-822f-84ec73f97a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BFFC05-B2F6-4CED-BE65-F75B1EB7AD7B}">
  <ds:schemaRefs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f09dec34-126f-4759-b06d-a920de720ce4"/>
    <ds:schemaRef ds:uri="http://schemas.openxmlformats.org/package/2006/metadata/core-properties"/>
    <ds:schemaRef ds:uri="http://schemas.microsoft.com/office/infopath/2007/PartnerControls"/>
    <ds:schemaRef ds:uri="17c09f85-56e7-4417-b5d2-7fa4154de31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Acc_PPT_IMP_Tmplt_Graphik_Fixed-Accessibility_2023</Template>
  <TotalTime>349</TotalTime>
  <Words>220</Words>
  <Application>Microsoft Office PowerPoint</Application>
  <PresentationFormat>Widescreen</PresentationFormat>
  <Paragraphs>64</Paragraphs>
  <Slides>14</Slides>
  <Notes>10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Graphik</vt:lpstr>
      <vt:lpstr>GT Sectra Fine Rg</vt:lpstr>
      <vt:lpstr>Segoe UI</vt:lpstr>
      <vt:lpstr>System Font</vt:lpstr>
      <vt:lpstr>Accenture 2020</vt:lpstr>
      <vt:lpstr>How we use Cypress with Azure Pipelines</vt:lpstr>
      <vt:lpstr>PowerPoint Presentation</vt:lpstr>
      <vt:lpstr>About me</vt:lpstr>
      <vt:lpstr>Agenda</vt:lpstr>
      <vt:lpstr>Configuration</vt:lpstr>
      <vt:lpstr>cypress.config.ts</vt:lpstr>
      <vt:lpstr>cypress.env.json</vt:lpstr>
      <vt:lpstr>Environment variables</vt:lpstr>
      <vt:lpstr>CLI</vt:lpstr>
      <vt:lpstr>Individual test files</vt:lpstr>
      <vt:lpstr>Demo</vt:lpstr>
      <vt:lpstr>Demo repo:</vt:lpstr>
      <vt:lpstr>Wrap up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this template</dc:title>
  <dc:subject>Accenture PowerPoint Template 16x9 Graphik</dc:subject>
  <dc:creator>Aarebrot, Frode</dc:creator>
  <cp:lastModifiedBy>Aarebrot, Frode</cp:lastModifiedBy>
  <cp:revision>10</cp:revision>
  <cp:lastPrinted>2020-11-17T04:05:48Z</cp:lastPrinted>
  <dcterms:created xsi:type="dcterms:W3CDTF">2023-04-04T00:04:22Z</dcterms:created>
  <dcterms:modified xsi:type="dcterms:W3CDTF">2023-10-14T19:33:22Z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0x010100339EF807C2354943A31A31FB9E6B8A38</vt:lpwstr>
  </property>
</Properties>
</file>