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344" r:id="rId5"/>
    <p:sldId id="381" r:id="rId6"/>
    <p:sldId id="345" r:id="rId7"/>
    <p:sldId id="346" r:id="rId8"/>
    <p:sldId id="349" r:id="rId9"/>
    <p:sldId id="350" r:id="rId10"/>
    <p:sldId id="351" r:id="rId11"/>
    <p:sldId id="352" r:id="rId12"/>
    <p:sldId id="353" r:id="rId13"/>
    <p:sldId id="354" r:id="rId14"/>
    <p:sldId id="379" r:id="rId15"/>
    <p:sldId id="355" r:id="rId16"/>
    <p:sldId id="359" r:id="rId17"/>
    <p:sldId id="358" r:id="rId18"/>
    <p:sldId id="361" r:id="rId19"/>
    <p:sldId id="360" r:id="rId20"/>
    <p:sldId id="378" r:id="rId21"/>
    <p:sldId id="357" r:id="rId22"/>
    <p:sldId id="377" r:id="rId23"/>
    <p:sldId id="382" r:id="rId24"/>
    <p:sldId id="362" r:id="rId25"/>
    <p:sldId id="363" r:id="rId26"/>
    <p:sldId id="364" r:id="rId27"/>
    <p:sldId id="365" r:id="rId28"/>
    <p:sldId id="366" r:id="rId29"/>
    <p:sldId id="380" r:id="rId30"/>
    <p:sldId id="369" r:id="rId31"/>
    <p:sldId id="367" r:id="rId32"/>
    <p:sldId id="371" r:id="rId33"/>
    <p:sldId id="370" r:id="rId34"/>
    <p:sldId id="372" r:id="rId35"/>
    <p:sldId id="376" r:id="rId36"/>
    <p:sldId id="34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21E33C-622E-475A-A4D9-1CF5852A4CB1}">
          <p14:sldIdLst>
            <p14:sldId id="344"/>
            <p14:sldId id="381"/>
            <p14:sldId id="345"/>
            <p14:sldId id="346"/>
            <p14:sldId id="349"/>
            <p14:sldId id="350"/>
            <p14:sldId id="351"/>
            <p14:sldId id="352"/>
            <p14:sldId id="353"/>
            <p14:sldId id="354"/>
            <p14:sldId id="379"/>
            <p14:sldId id="355"/>
            <p14:sldId id="359"/>
            <p14:sldId id="358"/>
            <p14:sldId id="361"/>
            <p14:sldId id="360"/>
            <p14:sldId id="378"/>
            <p14:sldId id="357"/>
            <p14:sldId id="377"/>
            <p14:sldId id="382"/>
            <p14:sldId id="362"/>
            <p14:sldId id="363"/>
            <p14:sldId id="364"/>
            <p14:sldId id="365"/>
            <p14:sldId id="366"/>
            <p14:sldId id="380"/>
            <p14:sldId id="369"/>
            <p14:sldId id="367"/>
            <p14:sldId id="371"/>
            <p14:sldId id="370"/>
            <p14:sldId id="372"/>
            <p14:sldId id="376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7D5F7-2396-4CB3-923C-1E769872E157}" v="5" dt="2023-10-14T17:49:29.642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3411" autoAdjust="0"/>
  </p:normalViewPr>
  <p:slideViewPr>
    <p:cSldViewPr snapToGrid="0" showGuides="1">
      <p:cViewPr varScale="1">
        <p:scale>
          <a:sx n="93" d="100"/>
          <a:sy n="93" d="100"/>
        </p:scale>
        <p:origin x="11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ebrot, Frode" userId="1b891d29-daf1-405b-b687-11fbec08a62c" providerId="ADAL" clId="{83EB73E7-5B6C-4330-B6B2-0DE4D69294D6}"/>
    <pc:docChg chg="undo custSel addSld delSld modSld sldOrd delSection modSection">
      <pc:chgData name="Aarebrot, Frode" userId="1b891d29-daf1-405b-b687-11fbec08a62c" providerId="ADAL" clId="{83EB73E7-5B6C-4330-B6B2-0DE4D69294D6}" dt="2023-06-13T15:57:44.075" v="757" actId="20577"/>
      <pc:docMkLst>
        <pc:docMk/>
      </pc:docMkLst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671372882" sldId="266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185245159" sldId="268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097598592" sldId="296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438464444" sldId="298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279592622" sldId="302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217193527" sldId="308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356418907" sldId="318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988469291" sldId="332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745993776" sldId="342"/>
        </pc:sldMkLst>
      </pc:sldChg>
      <pc:sldChg chg="del">
        <pc:chgData name="Aarebrot, Frode" userId="1b891d29-daf1-405b-b687-11fbec08a62c" providerId="ADAL" clId="{83EB73E7-5B6C-4330-B6B2-0DE4D69294D6}" dt="2023-05-24T21:28:15.053" v="130" actId="47"/>
        <pc:sldMkLst>
          <pc:docMk/>
          <pc:sldMk cId="1099148912" sldId="343"/>
        </pc:sldMkLst>
      </pc:sldChg>
      <pc:sldChg chg="modSp mod">
        <pc:chgData name="Aarebrot, Frode" userId="1b891d29-daf1-405b-b687-11fbec08a62c" providerId="ADAL" clId="{83EB73E7-5B6C-4330-B6B2-0DE4D69294D6}" dt="2023-06-10T19:12:04.152" v="651" actId="20577"/>
        <pc:sldMkLst>
          <pc:docMk/>
          <pc:sldMk cId="1147514216" sldId="344"/>
        </pc:sldMkLst>
        <pc:spChg chg="mod">
          <ac:chgData name="Aarebrot, Frode" userId="1b891d29-daf1-405b-b687-11fbec08a62c" providerId="ADAL" clId="{83EB73E7-5B6C-4330-B6B2-0DE4D69294D6}" dt="2023-06-10T19:12:04.152" v="651" actId="20577"/>
          <ac:spMkLst>
            <pc:docMk/>
            <pc:sldMk cId="1147514216" sldId="344"/>
            <ac:spMk id="2" creationId="{EC9235D3-C132-4720-8A28-BCF016E5E311}"/>
          </ac:spMkLst>
        </pc:spChg>
        <pc:spChg chg="mod">
          <ac:chgData name="Aarebrot, Frode" userId="1b891d29-daf1-405b-b687-11fbec08a62c" providerId="ADAL" clId="{83EB73E7-5B6C-4330-B6B2-0DE4D69294D6}" dt="2023-05-24T21:36:15.432" v="379" actId="20577"/>
          <ac:spMkLst>
            <pc:docMk/>
            <pc:sldMk cId="1147514216" sldId="344"/>
            <ac:spMk id="3" creationId="{EB6AB86A-8ACA-4140-9D5B-E61CB0BE73E8}"/>
          </ac:spMkLst>
        </pc:spChg>
      </pc:sldChg>
      <pc:sldChg chg="addSp delSp modSp mod modNotesTx">
        <pc:chgData name="Aarebrot, Frode" userId="1b891d29-daf1-405b-b687-11fbec08a62c" providerId="ADAL" clId="{83EB73E7-5B6C-4330-B6B2-0DE4D69294D6}" dt="2023-06-10T19:14:29.868" v="655" actId="20577"/>
        <pc:sldMkLst>
          <pc:docMk/>
          <pc:sldMk cId="2881171005" sldId="345"/>
        </pc:sldMkLst>
        <pc:spChg chg="mod">
          <ac:chgData name="Aarebrot, Frode" userId="1b891d29-daf1-405b-b687-11fbec08a62c" providerId="ADAL" clId="{83EB73E7-5B6C-4330-B6B2-0DE4D69294D6}" dt="2023-06-10T19:14:29.868" v="655" actId="20577"/>
          <ac:spMkLst>
            <pc:docMk/>
            <pc:sldMk cId="2881171005" sldId="345"/>
            <ac:spMk id="2" creationId="{D80B193A-C392-4007-B83A-2FCA7F238D20}"/>
          </ac:spMkLst>
        </pc:spChg>
        <pc:spChg chg="add mod">
          <ac:chgData name="Aarebrot, Frode" userId="1b891d29-daf1-405b-b687-11fbec08a62c" providerId="ADAL" clId="{83EB73E7-5B6C-4330-B6B2-0DE4D69294D6}" dt="2023-05-26T19:03:10.294" v="608" actId="478"/>
          <ac:spMkLst>
            <pc:docMk/>
            <pc:sldMk cId="2881171005" sldId="345"/>
            <ac:spMk id="7" creationId="{57FB404D-22C7-25D2-8466-BCC974190271}"/>
          </ac:spMkLst>
        </pc:spChg>
        <pc:spChg chg="del">
          <ac:chgData name="Aarebrot, Frode" userId="1b891d29-daf1-405b-b687-11fbec08a62c" providerId="ADAL" clId="{83EB73E7-5B6C-4330-B6B2-0DE4D69294D6}" dt="2023-05-24T21:37:39.948" v="380"/>
          <ac:spMkLst>
            <pc:docMk/>
            <pc:sldMk cId="2881171005" sldId="345"/>
            <ac:spMk id="7" creationId="{A9B3A3EC-A074-4884-A9F7-E7FD963574C7}"/>
          </ac:spMkLst>
        </pc:spChg>
        <pc:picChg chg="add del mod">
          <ac:chgData name="Aarebrot, Frode" userId="1b891d29-daf1-405b-b687-11fbec08a62c" providerId="ADAL" clId="{83EB73E7-5B6C-4330-B6B2-0DE4D69294D6}" dt="2023-05-26T19:03:10.294" v="608" actId="478"/>
          <ac:picMkLst>
            <pc:docMk/>
            <pc:sldMk cId="2881171005" sldId="345"/>
            <ac:picMk id="6" creationId="{51EAA7D0-4DA2-961B-2223-FC4783228D2E}"/>
          </ac:picMkLst>
        </pc:picChg>
      </pc:sldChg>
      <pc:sldChg chg="modSp mod">
        <pc:chgData name="Aarebrot, Frode" userId="1b891d29-daf1-405b-b687-11fbec08a62c" providerId="ADAL" clId="{83EB73E7-5B6C-4330-B6B2-0DE4D69294D6}" dt="2023-05-24T21:43:20.901" v="519" actId="20577"/>
        <pc:sldMkLst>
          <pc:docMk/>
          <pc:sldMk cId="1658643778" sldId="346"/>
        </pc:sldMkLst>
        <pc:spChg chg="mod">
          <ac:chgData name="Aarebrot, Frode" userId="1b891d29-daf1-405b-b687-11fbec08a62c" providerId="ADAL" clId="{83EB73E7-5B6C-4330-B6B2-0DE4D69294D6}" dt="2023-05-24T21:43:20.901" v="519" actId="20577"/>
          <ac:spMkLst>
            <pc:docMk/>
            <pc:sldMk cId="1658643778" sldId="346"/>
            <ac:spMk id="2" creationId="{0D56783D-2F75-40DC-AF61-234BA5EA06AC}"/>
          </ac:spMkLst>
        </pc:spChg>
        <pc:spChg chg="mod">
          <ac:chgData name="Aarebrot, Frode" userId="1b891d29-daf1-405b-b687-11fbec08a62c" providerId="ADAL" clId="{83EB73E7-5B6C-4330-B6B2-0DE4D69294D6}" dt="2023-04-16T17:52:09.127" v="11" actId="5793"/>
          <ac:spMkLst>
            <pc:docMk/>
            <pc:sldMk cId="1658643778" sldId="346"/>
            <ac:spMk id="5" creationId="{CE422875-EDAA-48FF-A282-26952DB0C58F}"/>
          </ac:spMkLst>
        </pc:spChg>
      </pc:sldChg>
      <pc:sldChg chg="modSp mod">
        <pc:chgData name="Aarebrot, Frode" userId="1b891d29-daf1-405b-b687-11fbec08a62c" providerId="ADAL" clId="{83EB73E7-5B6C-4330-B6B2-0DE4D69294D6}" dt="2023-05-24T21:43:34.564" v="520" actId="6549"/>
        <pc:sldMkLst>
          <pc:docMk/>
          <pc:sldMk cId="3402622297" sldId="349"/>
        </pc:sldMkLst>
        <pc:spChg chg="mod">
          <ac:chgData name="Aarebrot, Frode" userId="1b891d29-daf1-405b-b687-11fbec08a62c" providerId="ADAL" clId="{83EB73E7-5B6C-4330-B6B2-0DE4D69294D6}" dt="2023-05-24T21:43:34.564" v="520" actId="6549"/>
          <ac:spMkLst>
            <pc:docMk/>
            <pc:sldMk cId="3402622297" sldId="349"/>
            <ac:spMk id="2" creationId="{D80B193A-C392-4007-B83A-2FCA7F238D20}"/>
          </ac:spMkLst>
        </pc:spChg>
      </pc:sldChg>
      <pc:sldChg chg="modNotesTx">
        <pc:chgData name="Aarebrot, Frode" userId="1b891d29-daf1-405b-b687-11fbec08a62c" providerId="ADAL" clId="{83EB73E7-5B6C-4330-B6B2-0DE4D69294D6}" dt="2023-06-13T15:57:29.702" v="750" actId="20577"/>
        <pc:sldMkLst>
          <pc:docMk/>
          <pc:sldMk cId="4107658356" sldId="350"/>
        </pc:sldMkLst>
      </pc:sldChg>
      <pc:sldChg chg="modNotesTx">
        <pc:chgData name="Aarebrot, Frode" userId="1b891d29-daf1-405b-b687-11fbec08a62c" providerId="ADAL" clId="{83EB73E7-5B6C-4330-B6B2-0DE4D69294D6}" dt="2023-06-13T15:57:44.075" v="757" actId="20577"/>
        <pc:sldMkLst>
          <pc:docMk/>
          <pc:sldMk cId="3947574499" sldId="351"/>
        </pc:sldMkLst>
      </pc:sldChg>
      <pc:sldChg chg="addSp delSp modSp mod">
        <pc:chgData name="Aarebrot, Frode" userId="1b891d29-daf1-405b-b687-11fbec08a62c" providerId="ADAL" clId="{83EB73E7-5B6C-4330-B6B2-0DE4D69294D6}" dt="2023-05-24T21:43:40.619" v="521" actId="478"/>
        <pc:sldMkLst>
          <pc:docMk/>
          <pc:sldMk cId="2987651844" sldId="353"/>
        </pc:sldMkLst>
        <pc:spChg chg="del">
          <ac:chgData name="Aarebrot, Frode" userId="1b891d29-daf1-405b-b687-11fbec08a62c" providerId="ADAL" clId="{83EB73E7-5B6C-4330-B6B2-0DE4D69294D6}" dt="2023-05-24T21:43:40.619" v="521" actId="478"/>
          <ac:spMkLst>
            <pc:docMk/>
            <pc:sldMk cId="2987651844" sldId="353"/>
            <ac:spMk id="2" creationId="{D80B193A-C392-4007-B83A-2FCA7F238D20}"/>
          </ac:spMkLst>
        </pc:spChg>
        <pc:spChg chg="add mod">
          <ac:chgData name="Aarebrot, Frode" userId="1b891d29-daf1-405b-b687-11fbec08a62c" providerId="ADAL" clId="{83EB73E7-5B6C-4330-B6B2-0DE4D69294D6}" dt="2023-05-24T21:43:40.619" v="521" actId="478"/>
          <ac:spMkLst>
            <pc:docMk/>
            <pc:sldMk cId="2987651844" sldId="353"/>
            <ac:spMk id="6" creationId="{66A950AC-ADF3-294F-23E7-24E7A8CB51F3}"/>
          </ac:spMkLst>
        </pc:spChg>
      </pc:sldChg>
      <pc:sldChg chg="addSp delSp modSp mod modClrScheme chgLayout modNotesTx">
        <pc:chgData name="Aarebrot, Frode" userId="1b891d29-daf1-405b-b687-11fbec08a62c" providerId="ADAL" clId="{83EB73E7-5B6C-4330-B6B2-0DE4D69294D6}" dt="2023-05-24T21:32:48.297" v="242" actId="20577"/>
        <pc:sldMkLst>
          <pc:docMk/>
          <pc:sldMk cId="1061753227" sldId="354"/>
        </pc:sldMkLst>
        <pc:spChg chg="mod">
          <ac:chgData name="Aarebrot, Frode" userId="1b891d29-daf1-405b-b687-11fbec08a62c" providerId="ADAL" clId="{83EB73E7-5B6C-4330-B6B2-0DE4D69294D6}" dt="2023-04-16T17:44:55.461" v="4" actId="26606"/>
          <ac:spMkLst>
            <pc:docMk/>
            <pc:sldMk cId="1061753227" sldId="354"/>
            <ac:spMk id="2" creationId="{6B7D050A-F3DB-4B0A-8C3E-8F4D3EE9CC12}"/>
          </ac:spMkLst>
        </pc:spChg>
        <pc:spChg chg="mod ord">
          <ac:chgData name="Aarebrot, Frode" userId="1b891d29-daf1-405b-b687-11fbec08a62c" providerId="ADAL" clId="{83EB73E7-5B6C-4330-B6B2-0DE4D69294D6}" dt="2023-04-16T17:44:55.461" v="4" actId="26606"/>
          <ac:spMkLst>
            <pc:docMk/>
            <pc:sldMk cId="1061753227" sldId="354"/>
            <ac:spMk id="4" creationId="{7619C805-7DB5-45F1-9481-6379697BEAF9}"/>
          </ac:spMkLst>
        </pc:spChg>
        <pc:picChg chg="add del mod">
          <ac:chgData name="Aarebrot, Frode" userId="1b891d29-daf1-405b-b687-11fbec08a62c" providerId="ADAL" clId="{83EB73E7-5B6C-4330-B6B2-0DE4D69294D6}" dt="2023-04-16T17:46:11.689" v="6" actId="478"/>
          <ac:picMkLst>
            <pc:docMk/>
            <pc:sldMk cId="1061753227" sldId="354"/>
            <ac:picMk id="5" creationId="{CBFE7E91-0995-D49F-11A2-A555E86E717C}"/>
          </ac:picMkLst>
        </pc:picChg>
      </pc:sldChg>
      <pc:sldChg chg="modSp mod">
        <pc:chgData name="Aarebrot, Frode" userId="1b891d29-daf1-405b-b687-11fbec08a62c" providerId="ADAL" clId="{83EB73E7-5B6C-4330-B6B2-0DE4D69294D6}" dt="2023-05-24T21:43:47.864" v="522" actId="6549"/>
        <pc:sldMkLst>
          <pc:docMk/>
          <pc:sldMk cId="707097274" sldId="355"/>
        </pc:sldMkLst>
        <pc:spChg chg="mod">
          <ac:chgData name="Aarebrot, Frode" userId="1b891d29-daf1-405b-b687-11fbec08a62c" providerId="ADAL" clId="{83EB73E7-5B6C-4330-B6B2-0DE4D69294D6}" dt="2023-05-24T21:43:47.864" v="522" actId="6549"/>
          <ac:spMkLst>
            <pc:docMk/>
            <pc:sldMk cId="707097274" sldId="355"/>
            <ac:spMk id="2" creationId="{D80B193A-C392-4007-B83A-2FCA7F238D20}"/>
          </ac:spMkLst>
        </pc:spChg>
      </pc:sldChg>
      <pc:sldChg chg="del mod modShow">
        <pc:chgData name="Aarebrot, Frode" userId="1b891d29-daf1-405b-b687-11fbec08a62c" providerId="ADAL" clId="{83EB73E7-5B6C-4330-B6B2-0DE4D69294D6}" dt="2023-06-13T15:56:44.879" v="749" actId="47"/>
        <pc:sldMkLst>
          <pc:docMk/>
          <pc:sldMk cId="2097315347" sldId="356"/>
        </pc:sldMkLst>
      </pc:sldChg>
      <pc:sldChg chg="ord">
        <pc:chgData name="Aarebrot, Frode" userId="1b891d29-daf1-405b-b687-11fbec08a62c" providerId="ADAL" clId="{83EB73E7-5B6C-4330-B6B2-0DE4D69294D6}" dt="2023-06-07T00:47:42.369" v="644"/>
        <pc:sldMkLst>
          <pc:docMk/>
          <pc:sldMk cId="3882235257" sldId="360"/>
        </pc:sldMkLst>
      </pc:sldChg>
      <pc:sldChg chg="modSp mod">
        <pc:chgData name="Aarebrot, Frode" userId="1b891d29-daf1-405b-b687-11fbec08a62c" providerId="ADAL" clId="{83EB73E7-5B6C-4330-B6B2-0DE4D69294D6}" dt="2023-05-24T21:43:54.907" v="523" actId="6549"/>
        <pc:sldMkLst>
          <pc:docMk/>
          <pc:sldMk cId="3193759150" sldId="362"/>
        </pc:sldMkLst>
        <pc:spChg chg="mod">
          <ac:chgData name="Aarebrot, Frode" userId="1b891d29-daf1-405b-b687-11fbec08a62c" providerId="ADAL" clId="{83EB73E7-5B6C-4330-B6B2-0DE4D69294D6}" dt="2023-05-24T21:43:54.907" v="523" actId="6549"/>
          <ac:spMkLst>
            <pc:docMk/>
            <pc:sldMk cId="3193759150" sldId="362"/>
            <ac:spMk id="2" creationId="{D80B193A-C392-4007-B83A-2FCA7F238D20}"/>
          </ac:spMkLst>
        </pc:spChg>
      </pc:sldChg>
      <pc:sldChg chg="modNotesTx">
        <pc:chgData name="Aarebrot, Frode" userId="1b891d29-daf1-405b-b687-11fbec08a62c" providerId="ADAL" clId="{83EB73E7-5B6C-4330-B6B2-0DE4D69294D6}" dt="2023-05-24T21:22:24.332" v="45" actId="5793"/>
        <pc:sldMkLst>
          <pc:docMk/>
          <pc:sldMk cId="914501233" sldId="366"/>
        </pc:sldMkLst>
      </pc:sldChg>
      <pc:sldChg chg="modNotesTx">
        <pc:chgData name="Aarebrot, Frode" userId="1b891d29-daf1-405b-b687-11fbec08a62c" providerId="ADAL" clId="{83EB73E7-5B6C-4330-B6B2-0DE4D69294D6}" dt="2023-05-24T21:22:33.843" v="46"/>
        <pc:sldMkLst>
          <pc:docMk/>
          <pc:sldMk cId="4211539871" sldId="367"/>
        </pc:sldMkLst>
      </pc:sldChg>
      <pc:sldChg chg="del mod modShow modNotesTx">
        <pc:chgData name="Aarebrot, Frode" userId="1b891d29-daf1-405b-b687-11fbec08a62c" providerId="ADAL" clId="{83EB73E7-5B6C-4330-B6B2-0DE4D69294D6}" dt="2023-06-13T15:55:58.888" v="659" actId="2696"/>
        <pc:sldMkLst>
          <pc:docMk/>
          <pc:sldMk cId="2466099451" sldId="368"/>
        </pc:sldMkLst>
      </pc:sldChg>
      <pc:sldChg chg="ord modNotesTx">
        <pc:chgData name="Aarebrot, Frode" userId="1b891d29-daf1-405b-b687-11fbec08a62c" providerId="ADAL" clId="{83EB73E7-5B6C-4330-B6B2-0DE4D69294D6}" dt="2023-06-13T15:56:37.197" v="748" actId="20577"/>
        <pc:sldMkLst>
          <pc:docMk/>
          <pc:sldMk cId="1257291747" sldId="369"/>
        </pc:sldMkLst>
      </pc:sldChg>
      <pc:sldChg chg="modNotesTx">
        <pc:chgData name="Aarebrot, Frode" userId="1b891d29-daf1-405b-b687-11fbec08a62c" providerId="ADAL" clId="{83EB73E7-5B6C-4330-B6B2-0DE4D69294D6}" dt="2023-05-24T21:24:29.496" v="49"/>
        <pc:sldMkLst>
          <pc:docMk/>
          <pc:sldMk cId="1523159393" sldId="370"/>
        </pc:sldMkLst>
      </pc:sldChg>
      <pc:sldChg chg="modSp mod">
        <pc:chgData name="Aarebrot, Frode" userId="1b891d29-daf1-405b-b687-11fbec08a62c" providerId="ADAL" clId="{83EB73E7-5B6C-4330-B6B2-0DE4D69294D6}" dt="2023-05-24T21:44:02.998" v="524" actId="6549"/>
        <pc:sldMkLst>
          <pc:docMk/>
          <pc:sldMk cId="1076777586" sldId="371"/>
        </pc:sldMkLst>
        <pc:spChg chg="mod">
          <ac:chgData name="Aarebrot, Frode" userId="1b891d29-daf1-405b-b687-11fbec08a62c" providerId="ADAL" clId="{83EB73E7-5B6C-4330-B6B2-0DE4D69294D6}" dt="2023-05-24T21:44:02.998" v="524" actId="6549"/>
          <ac:spMkLst>
            <pc:docMk/>
            <pc:sldMk cId="1076777586" sldId="371"/>
            <ac:spMk id="2" creationId="{D80B193A-C392-4007-B83A-2FCA7F238D20}"/>
          </ac:spMkLst>
        </pc:spChg>
      </pc:sldChg>
      <pc:sldChg chg="modNotesTx">
        <pc:chgData name="Aarebrot, Frode" userId="1b891d29-daf1-405b-b687-11fbec08a62c" providerId="ADAL" clId="{83EB73E7-5B6C-4330-B6B2-0DE4D69294D6}" dt="2023-05-24T21:31:22.056" v="138" actId="20577"/>
        <pc:sldMkLst>
          <pc:docMk/>
          <pc:sldMk cId="1385227404" sldId="372"/>
        </pc:sldMkLst>
      </pc:sldChg>
      <pc:sldChg chg="modSp mod">
        <pc:chgData name="Aarebrot, Frode" userId="1b891d29-daf1-405b-b687-11fbec08a62c" providerId="ADAL" clId="{83EB73E7-5B6C-4330-B6B2-0DE4D69294D6}" dt="2023-05-24T21:46:15.682" v="607" actId="6549"/>
        <pc:sldMkLst>
          <pc:docMk/>
          <pc:sldMk cId="2003118194" sldId="376"/>
        </pc:sldMkLst>
        <pc:spChg chg="mod">
          <ac:chgData name="Aarebrot, Frode" userId="1b891d29-daf1-405b-b687-11fbec08a62c" providerId="ADAL" clId="{83EB73E7-5B6C-4330-B6B2-0DE4D69294D6}" dt="2023-05-24T21:46:15.682" v="607" actId="6549"/>
          <ac:spMkLst>
            <pc:docMk/>
            <pc:sldMk cId="2003118194" sldId="376"/>
            <ac:spMk id="2" creationId="{D80B193A-C392-4007-B83A-2FCA7F238D20}"/>
          </ac:spMkLst>
        </pc:spChg>
        <pc:spChg chg="mod">
          <ac:chgData name="Aarebrot, Frode" userId="1b891d29-daf1-405b-b687-11fbec08a62c" providerId="ADAL" clId="{83EB73E7-5B6C-4330-B6B2-0DE4D69294D6}" dt="2023-05-24T21:44:15.385" v="534" actId="20577"/>
          <ac:spMkLst>
            <pc:docMk/>
            <pc:sldMk cId="2003118194" sldId="376"/>
            <ac:spMk id="4" creationId="{5E12FC18-32C4-4C31-95F9-1B65B1F63539}"/>
          </ac:spMkLst>
        </pc:spChg>
      </pc:sldChg>
      <pc:sldChg chg="modSp add mod modClrScheme chgLayout">
        <pc:chgData name="Aarebrot, Frode" userId="1b891d29-daf1-405b-b687-11fbec08a62c" providerId="ADAL" clId="{83EB73E7-5B6C-4330-B6B2-0DE4D69294D6}" dt="2023-04-16T17:46:18.022" v="7" actId="26606"/>
        <pc:sldMkLst>
          <pc:docMk/>
          <pc:sldMk cId="3790699277" sldId="379"/>
        </pc:sldMkLst>
        <pc:spChg chg="mod">
          <ac:chgData name="Aarebrot, Frode" userId="1b891d29-daf1-405b-b687-11fbec08a62c" providerId="ADAL" clId="{83EB73E7-5B6C-4330-B6B2-0DE4D69294D6}" dt="2023-04-16T17:46:18.022" v="7" actId="26606"/>
          <ac:spMkLst>
            <pc:docMk/>
            <pc:sldMk cId="3790699277" sldId="379"/>
            <ac:spMk id="2" creationId="{6B7D050A-F3DB-4B0A-8C3E-8F4D3EE9CC12}"/>
          </ac:spMkLst>
        </pc:spChg>
        <pc:spChg chg="mod ord">
          <ac:chgData name="Aarebrot, Frode" userId="1b891d29-daf1-405b-b687-11fbec08a62c" providerId="ADAL" clId="{83EB73E7-5B6C-4330-B6B2-0DE4D69294D6}" dt="2023-04-16T17:46:18.022" v="7" actId="26606"/>
          <ac:spMkLst>
            <pc:docMk/>
            <pc:sldMk cId="3790699277" sldId="379"/>
            <ac:spMk id="4" creationId="{7619C805-7DB5-45F1-9481-6379697BEAF9}"/>
          </ac:spMkLst>
        </pc:spChg>
        <pc:picChg chg="mod">
          <ac:chgData name="Aarebrot, Frode" userId="1b891d29-daf1-405b-b687-11fbec08a62c" providerId="ADAL" clId="{83EB73E7-5B6C-4330-B6B2-0DE4D69294D6}" dt="2023-04-16T17:46:18.022" v="7" actId="26606"/>
          <ac:picMkLst>
            <pc:docMk/>
            <pc:sldMk cId="3790699277" sldId="379"/>
            <ac:picMk id="5" creationId="{CBFE7E91-0995-D49F-11A2-A555E86E717C}"/>
          </ac:picMkLst>
        </pc:picChg>
      </pc:sldChg>
      <pc:sldChg chg="modSp add mod modNotesTx">
        <pc:chgData name="Aarebrot, Frode" userId="1b891d29-daf1-405b-b687-11fbec08a62c" providerId="ADAL" clId="{83EB73E7-5B6C-4330-B6B2-0DE4D69294D6}" dt="2023-05-26T20:35:23.836" v="642" actId="20577"/>
        <pc:sldMkLst>
          <pc:docMk/>
          <pc:sldMk cId="3501613415" sldId="380"/>
        </pc:sldMkLst>
        <pc:spChg chg="mod">
          <ac:chgData name="Aarebrot, Frode" userId="1b891d29-daf1-405b-b687-11fbec08a62c" providerId="ADAL" clId="{83EB73E7-5B6C-4330-B6B2-0DE4D69294D6}" dt="2023-05-26T20:35:21.589" v="641" actId="20577"/>
          <ac:spMkLst>
            <pc:docMk/>
            <pc:sldMk cId="3501613415" sldId="380"/>
            <ac:spMk id="2" creationId="{6B7D050A-F3DB-4B0A-8C3E-8F4D3EE9CC12}"/>
          </ac:spMkLst>
        </pc:spChg>
      </pc:sldChg>
      <pc:sldChg chg="addSp modSp new">
        <pc:chgData name="Aarebrot, Frode" userId="1b891d29-daf1-405b-b687-11fbec08a62c" providerId="ADAL" clId="{83EB73E7-5B6C-4330-B6B2-0DE4D69294D6}" dt="2023-06-13T14:26:52.406" v="658"/>
        <pc:sldMkLst>
          <pc:docMk/>
          <pc:sldMk cId="1060050604" sldId="381"/>
        </pc:sldMkLst>
        <pc:picChg chg="add mod">
          <ac:chgData name="Aarebrot, Frode" userId="1b891d29-daf1-405b-b687-11fbec08a62c" providerId="ADAL" clId="{83EB73E7-5B6C-4330-B6B2-0DE4D69294D6}" dt="2023-06-13T14:26:52.406" v="658"/>
          <ac:picMkLst>
            <pc:docMk/>
            <pc:sldMk cId="1060050604" sldId="381"/>
            <ac:picMk id="6" creationId="{F1F28DFA-6D8E-79AF-7B70-DC7A073F88DE}"/>
          </ac:picMkLst>
        </pc:picChg>
      </pc:sldChg>
    </pc:docChg>
  </pc:docChgLst>
  <pc:docChgLst>
    <pc:chgData name="Aarebrot, Frode" userId="1b891d29-daf1-405b-b687-11fbec08a62c" providerId="ADAL" clId="{7C67D5F7-2396-4CB3-923C-1E769872E157}"/>
    <pc:docChg chg="undo custSel addSld modSld sldOrd">
      <pc:chgData name="Aarebrot, Frode" userId="1b891d29-daf1-405b-b687-11fbec08a62c" providerId="ADAL" clId="{7C67D5F7-2396-4CB3-923C-1E769872E157}" dt="2023-10-14T19:33:50.990" v="328" actId="207"/>
      <pc:docMkLst>
        <pc:docMk/>
      </pc:docMkLst>
      <pc:sldChg chg="modSp mod">
        <pc:chgData name="Aarebrot, Frode" userId="1b891d29-daf1-405b-b687-11fbec08a62c" providerId="ADAL" clId="{7C67D5F7-2396-4CB3-923C-1E769872E157}" dt="2023-10-11T02:14:06.326" v="113" actId="20577"/>
        <pc:sldMkLst>
          <pc:docMk/>
          <pc:sldMk cId="2881171005" sldId="345"/>
        </pc:sldMkLst>
        <pc:spChg chg="mod">
          <ac:chgData name="Aarebrot, Frode" userId="1b891d29-daf1-405b-b687-11fbec08a62c" providerId="ADAL" clId="{7C67D5F7-2396-4CB3-923C-1E769872E157}" dt="2023-10-11T02:14:06.326" v="113" actId="20577"/>
          <ac:spMkLst>
            <pc:docMk/>
            <pc:sldMk cId="2881171005" sldId="345"/>
            <ac:spMk id="2" creationId="{D80B193A-C392-4007-B83A-2FCA7F238D20}"/>
          </ac:spMkLst>
        </pc:spChg>
      </pc:sldChg>
      <pc:sldChg chg="ord">
        <pc:chgData name="Aarebrot, Frode" userId="1b891d29-daf1-405b-b687-11fbec08a62c" providerId="ADAL" clId="{7C67D5F7-2396-4CB3-923C-1E769872E157}" dt="2023-10-09T20:01:27.967" v="46"/>
        <pc:sldMkLst>
          <pc:docMk/>
          <pc:sldMk cId="3131048808" sldId="358"/>
        </pc:sldMkLst>
      </pc:sldChg>
      <pc:sldChg chg="modNotesTx">
        <pc:chgData name="Aarebrot, Frode" userId="1b891d29-daf1-405b-b687-11fbec08a62c" providerId="ADAL" clId="{7C67D5F7-2396-4CB3-923C-1E769872E157}" dt="2023-10-11T02:11:14.765" v="109" actId="20577"/>
        <pc:sldMkLst>
          <pc:docMk/>
          <pc:sldMk cId="3590346223" sldId="359"/>
        </pc:sldMkLst>
      </pc:sldChg>
      <pc:sldChg chg="ord">
        <pc:chgData name="Aarebrot, Frode" userId="1b891d29-daf1-405b-b687-11fbec08a62c" providerId="ADAL" clId="{7C67D5F7-2396-4CB3-923C-1E769872E157}" dt="2023-10-09T20:00:15.315" v="1"/>
        <pc:sldMkLst>
          <pc:docMk/>
          <pc:sldMk cId="521942101" sldId="361"/>
        </pc:sldMkLst>
      </pc:sldChg>
      <pc:sldChg chg="modSp mod ord modNotesTx">
        <pc:chgData name="Aarebrot, Frode" userId="1b891d29-daf1-405b-b687-11fbec08a62c" providerId="ADAL" clId="{7C67D5F7-2396-4CB3-923C-1E769872E157}" dt="2023-10-11T02:17:43.174" v="323" actId="20577"/>
        <pc:sldMkLst>
          <pc:docMk/>
          <pc:sldMk cId="1257291747" sldId="369"/>
        </pc:sldMkLst>
        <pc:spChg chg="mod">
          <ac:chgData name="Aarebrot, Frode" userId="1b891d29-daf1-405b-b687-11fbec08a62c" providerId="ADAL" clId="{7C67D5F7-2396-4CB3-923C-1E769872E157}" dt="2023-10-09T20:00:21.929" v="11" actId="20577"/>
          <ac:spMkLst>
            <pc:docMk/>
            <pc:sldMk cId="1257291747" sldId="369"/>
            <ac:spMk id="2" creationId="{6B7D050A-F3DB-4B0A-8C3E-8F4D3EE9CC12}"/>
          </ac:spMkLst>
        </pc:spChg>
      </pc:sldChg>
      <pc:sldChg chg="modNotesTx">
        <pc:chgData name="Aarebrot, Frode" userId="1b891d29-daf1-405b-b687-11fbec08a62c" providerId="ADAL" clId="{7C67D5F7-2396-4CB3-923C-1E769872E157}" dt="2023-10-11T02:16:02.424" v="115" actId="5793"/>
        <pc:sldMkLst>
          <pc:docMk/>
          <pc:sldMk cId="2003118194" sldId="376"/>
        </pc:sldMkLst>
      </pc:sldChg>
      <pc:sldChg chg="addSp delSp modSp mod">
        <pc:chgData name="Aarebrot, Frode" userId="1b891d29-daf1-405b-b687-11fbec08a62c" providerId="ADAL" clId="{7C67D5F7-2396-4CB3-923C-1E769872E157}" dt="2023-10-14T19:33:50.990" v="328" actId="207"/>
        <pc:sldMkLst>
          <pc:docMk/>
          <pc:sldMk cId="1060050604" sldId="381"/>
        </pc:sldMkLst>
        <pc:spChg chg="add mod">
          <ac:chgData name="Aarebrot, Frode" userId="1b891d29-daf1-405b-b687-11fbec08a62c" providerId="ADAL" clId="{7C67D5F7-2396-4CB3-923C-1E769872E157}" dt="2023-10-14T19:33:50.990" v="328" actId="207"/>
          <ac:spMkLst>
            <pc:docMk/>
            <pc:sldMk cId="1060050604" sldId="381"/>
            <ac:spMk id="5" creationId="{56E69E1B-CBD8-497D-3732-3FBD73D22779}"/>
          </ac:spMkLst>
        </pc:spChg>
        <pc:picChg chg="del">
          <ac:chgData name="Aarebrot, Frode" userId="1b891d29-daf1-405b-b687-11fbec08a62c" providerId="ADAL" clId="{7C67D5F7-2396-4CB3-923C-1E769872E157}" dt="2023-10-14T17:49:21.782" v="324" actId="478"/>
          <ac:picMkLst>
            <pc:docMk/>
            <pc:sldMk cId="1060050604" sldId="381"/>
            <ac:picMk id="6" creationId="{F1F28DFA-6D8E-79AF-7B70-DC7A073F88DE}"/>
          </ac:picMkLst>
        </pc:picChg>
        <pc:picChg chg="add mod">
          <ac:chgData name="Aarebrot, Frode" userId="1b891d29-daf1-405b-b687-11fbec08a62c" providerId="ADAL" clId="{7C67D5F7-2396-4CB3-923C-1E769872E157}" dt="2023-10-14T17:49:44.181" v="326" actId="1076"/>
          <ac:picMkLst>
            <pc:docMk/>
            <pc:sldMk cId="1060050604" sldId="381"/>
            <ac:picMk id="7" creationId="{5C0BBA13-9DA7-F432-42AC-38ED802A446A}"/>
          </ac:picMkLst>
        </pc:picChg>
      </pc:sldChg>
      <pc:sldChg chg="modSp add mod modNotesTx">
        <pc:chgData name="Aarebrot, Frode" userId="1b891d29-daf1-405b-b687-11fbec08a62c" providerId="ADAL" clId="{7C67D5F7-2396-4CB3-923C-1E769872E157}" dt="2023-10-11T02:16:52.099" v="313" actId="20577"/>
        <pc:sldMkLst>
          <pc:docMk/>
          <pc:sldMk cId="1951632000" sldId="382"/>
        </pc:sldMkLst>
        <pc:spChg chg="mod">
          <ac:chgData name="Aarebrot, Frode" userId="1b891d29-daf1-405b-b687-11fbec08a62c" providerId="ADAL" clId="{7C67D5F7-2396-4CB3-923C-1E769872E157}" dt="2023-10-11T02:16:22.638" v="133" actId="20577"/>
          <ac:spMkLst>
            <pc:docMk/>
            <pc:sldMk cId="1951632000" sldId="382"/>
            <ac:spMk id="2" creationId="{6B7D050A-F3DB-4B0A-8C3E-8F4D3EE9CC12}"/>
          </ac:spMkLst>
        </pc:spChg>
      </pc:sldChg>
    </pc:docChg>
  </pc:docChgLst>
  <pc:docChgLst>
    <pc:chgData name="Aarebrot, Frode" userId="1b891d29-daf1-405b-b687-11fbec08a62c" providerId="ADAL" clId="{E9BBCBC1-6BD3-45E9-856D-F6F97CCCE3DC}"/>
    <pc:docChg chg="modSld">
      <pc:chgData name="Aarebrot, Frode" userId="1b891d29-daf1-405b-b687-11fbec08a62c" providerId="ADAL" clId="{E9BBCBC1-6BD3-45E9-856D-F6F97CCCE3DC}" dt="2023-07-18T14:49:53.090" v="3" actId="20577"/>
      <pc:docMkLst>
        <pc:docMk/>
      </pc:docMkLst>
      <pc:sldChg chg="modNotesTx">
        <pc:chgData name="Aarebrot, Frode" userId="1b891d29-daf1-405b-b687-11fbec08a62c" providerId="ADAL" clId="{E9BBCBC1-6BD3-45E9-856D-F6F97CCCE3DC}" dt="2023-07-18T14:49:53.090" v="3" actId="20577"/>
        <pc:sldMkLst>
          <pc:docMk/>
          <pc:sldMk cId="2881171005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98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Understand your audience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Talking to developers? Probably should do some code samples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Talking to product owners or management? Probably should be higher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Practice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Run through on your own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It should be an agile process, doing practice runs gives you new ideas for things to include or things to change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Or you realize that something you were thinking of doing doesn't actually work all that well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Run through a small audience if you can, get feedback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Get practice in other ways if you can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Toastmasters for example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I usually do my presentations internally before going to the conferences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9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Make sure your talk matches what the audience expects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Description should match what you're talking about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0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Have a flow in your material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Make sure order makes sense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Connect things together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Segue from one to the other if you can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6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Don't have too many words, they distract from your talking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People end up reading the text instead of listening to your speak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3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Have some small takeaways that the audience can 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56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try to always go use the bathroom close to before I do my session</a:t>
            </a:r>
          </a:p>
          <a:p>
            <a:r>
              <a:rPr lang="en-US" dirty="0"/>
              <a:t>You don’t want to sit/stand up here and have to use the bathroom, that’s no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52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Set expectation, "I've done this for X years" or "I'm not an expert, but here's something I learned I wanted to share"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65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Try not to be monotonous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Don’t just read off your slides or notes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Rather use them as queues as to what you've covered so you don't miss material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If you can, try to use your normal talking voice, not a "reading" or "presenting voice"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Some people turn into newscasters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Some people read our loud, or very pre-rehearsed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Natural on-the-fly talk tends to be better, even if you're pre-rehearsed it dozens of times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Requires practice! You'll get better with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44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Speak with enthusiasm!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Better to listen to someone who's enthusiastic, but maybe not super knowledgeable, than someone who knows a lot but just drones on in a boring way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>
                <a:effectLst/>
                <a:latin typeface="Calibri" panose="020F0502020204030204" pitchFamily="34" charset="0"/>
              </a:rPr>
              <a:t>If you're excited about your material, your audience is more likely to be excited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0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Co-op term with </a:t>
            </a:r>
            <a:r>
              <a:rPr lang="en-US" dirty="0" err="1"/>
              <a:t>Solvera</a:t>
            </a:r>
            <a:r>
              <a:rPr lang="en-US" dirty="0"/>
              <a:t> in 2007</a:t>
            </a:r>
          </a:p>
          <a:p>
            <a:r>
              <a:rPr lang="en-US" dirty="0"/>
              <a:t>Started full-term with </a:t>
            </a:r>
            <a:r>
              <a:rPr lang="en-US" dirty="0" err="1"/>
              <a:t>Solvera</a:t>
            </a:r>
            <a:r>
              <a:rPr lang="en-US" dirty="0"/>
              <a:t> in 2008, been there ever since</a:t>
            </a:r>
          </a:p>
          <a:p>
            <a:r>
              <a:rPr lang="en-US" dirty="0"/>
              <a:t>SharePoint, WCF, WinForms, Rest APIs, Middleware services, MVC</a:t>
            </a:r>
          </a:p>
          <a:p>
            <a:r>
              <a:rPr lang="en-US" dirty="0"/>
              <a:t>Past 5 years -&gt; Full-stack dev -&gt; Angular + .NET Core APIs</a:t>
            </a:r>
          </a:p>
          <a:p>
            <a:endParaRPr lang="en-US" dirty="0"/>
          </a:p>
          <a:p>
            <a:r>
              <a:rPr lang="en-US" dirty="0"/>
              <a:t>Don’t have any communications training</a:t>
            </a:r>
          </a:p>
          <a:p>
            <a:r>
              <a:rPr lang="en-US" dirty="0"/>
              <a:t>Did my first public speaking engagement in 2011</a:t>
            </a:r>
          </a:p>
          <a:p>
            <a:r>
              <a:rPr lang="en-US" dirty="0"/>
              <a:t>Spoken at Regina Tech Community</a:t>
            </a:r>
          </a:p>
          <a:p>
            <a:r>
              <a:rPr lang="en-US" dirty="0"/>
              <a:t>Done X amount of sessions for Prairie </a:t>
            </a:r>
            <a:r>
              <a:rPr lang="en-US" dirty="0" err="1"/>
              <a:t>DevCon</a:t>
            </a:r>
            <a:endParaRPr lang="en-US" dirty="0"/>
          </a:p>
          <a:p>
            <a:r>
              <a:rPr lang="en-US" dirty="0"/>
              <a:t>Done a couple of talks on game design for SIAST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0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Don't hum and haw, uh, eh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This is really, _really_, hard for most people, especially when starting out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Short pauses are better, just be quiet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Really nerve-wrecking when you're up there, but audience doesn't notice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Try to notice if you have ticks</a:t>
            </a:r>
          </a:p>
          <a:p>
            <a:pPr marL="1143000" lvl="2" indent="-2286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I go tsk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tsk</a:t>
            </a:r>
            <a:r>
              <a:rPr lang="en-US" sz="1100" dirty="0">
                <a:effectLst/>
                <a:latin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tsk</a:t>
            </a:r>
            <a:r>
              <a:rPr lang="en-US" sz="1100" dirty="0">
                <a:effectLst/>
                <a:latin typeface="Calibri" panose="020F0502020204030204" pitchFamily="34" charset="0"/>
              </a:rPr>
              <a:t> with my tongue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5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76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If the material allows do questions as they come up, but try to leave time for questions at the end as well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Make sure you understand what they're actually asking for, if you're not sure, ask for clarification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Repeat the question so everyone can hear it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Try to not get sidetracked when answering, I'm really bad at this. End up not answering and then having to ask "what was your questions again?"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98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A little bit of humor can go a long way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Don't have to pre-write jokes, although you can, but if you think of something funny it's ok to make jokes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Loosens the mood, I like to throw in a couple of jokes up front to settle down a little bit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Don't try too hard, if audience doesn't get the joke (or it's not funny), can be a bit awkward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Ask for feedback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You won't improve if you don't get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18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Follow feedback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You also won't improve if you don't listen to the feedback!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Takes 10,000 hours to master &lt;- use this quote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Although not all feedback is useful! You need to learn to distinguish what is good feedback and what is bad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marR="0" lvl="0" indent="-1127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Char char="•"/>
              <a:tabLst/>
              <a:defRPr/>
            </a:pPr>
            <a:r>
              <a:rPr lang="en-US" dirty="0"/>
              <a:t>I’ll share this presentation with Darcy, he always puts the slides up on the website after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90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4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4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choice</a:t>
            </a:r>
          </a:p>
          <a:p>
            <a:r>
              <a:rPr lang="en-US" dirty="0"/>
              <a:t>Boss wants you to do one because you’re an expert on a topic</a:t>
            </a:r>
          </a:p>
          <a:p>
            <a:r>
              <a:rPr lang="en-US" dirty="0"/>
              <a:t>At </a:t>
            </a:r>
            <a:r>
              <a:rPr lang="en-US" dirty="0" err="1"/>
              <a:t>Solvera</a:t>
            </a:r>
            <a:r>
              <a:rPr lang="en-US" dirty="0"/>
              <a:t> we used to do monthly meetings, people were encouraged to present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US" dirty="0"/>
              <a:t>Well… Sometimes you don’t have a choice. Your boss shows up at your desk and tells you that because you’re the only one who knows topic X, we want you to do a presentation for the development group so people who are interested can learn more. And you can totally say no. But depending on the place you work, that can sometimes be a career limiting move.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5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way to network / get your name out there</a:t>
            </a:r>
          </a:p>
          <a:p>
            <a:pPr lvl="1"/>
            <a:r>
              <a:rPr lang="en-US" dirty="0"/>
              <a:t>Inside and outside your current org</a:t>
            </a:r>
          </a:p>
          <a:p>
            <a:pPr lvl="0"/>
            <a:r>
              <a:rPr lang="en-US" dirty="0"/>
              <a:t>Might make your manager happy</a:t>
            </a:r>
          </a:p>
          <a:p>
            <a:pPr lvl="0"/>
            <a:r>
              <a:rPr lang="en-US" dirty="0"/>
              <a:t>Might make you more visible to upper management</a:t>
            </a:r>
          </a:p>
          <a:p>
            <a:pPr lvl="0"/>
            <a:r>
              <a:rPr lang="en-US" dirty="0"/>
              <a:t>Speaking externally can be good advertisement for your organization</a:t>
            </a:r>
          </a:p>
          <a:p>
            <a:pPr lvl="0"/>
            <a:r>
              <a:rPr lang="en-US" dirty="0"/>
              <a:t>Might make hiring agents aware of your name</a:t>
            </a:r>
          </a:p>
          <a:p>
            <a:pPr lvl="1"/>
            <a:r>
              <a:rPr lang="en-US" dirty="0"/>
              <a:t>Might land you a contract if you’re bid somewhere</a:t>
            </a:r>
          </a:p>
          <a:p>
            <a:pPr lvl="1"/>
            <a:r>
              <a:rPr lang="en-US" dirty="0"/>
              <a:t>Can help you stand out from other candidates and land you a job!</a:t>
            </a:r>
          </a:p>
          <a:p>
            <a:pPr lvl="1"/>
            <a:r>
              <a:rPr lang="en-US" dirty="0"/>
              <a:t>If you’re more desirable as a hire, might help salary negotiations at your current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1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fun!</a:t>
            </a:r>
          </a:p>
          <a:p>
            <a:r>
              <a:rPr lang="en-US" dirty="0"/>
              <a:t>Myself, I enjoy attending sessions</a:t>
            </a:r>
          </a:p>
          <a:p>
            <a:pPr lvl="1"/>
            <a:r>
              <a:rPr lang="en-US" dirty="0"/>
              <a:t>Learn new tech</a:t>
            </a:r>
          </a:p>
          <a:p>
            <a:pPr lvl="0"/>
            <a:r>
              <a:rPr lang="en-US" dirty="0"/>
              <a:t>Can be hard to get approved to attend conferences, especially with travel</a:t>
            </a:r>
          </a:p>
          <a:p>
            <a:pPr lvl="1"/>
            <a:r>
              <a:rPr lang="en-US" dirty="0"/>
              <a:t>Easier to be approved if you’re attending as a speaker</a:t>
            </a:r>
          </a:p>
          <a:p>
            <a:pPr lvl="0"/>
            <a:r>
              <a:rPr lang="en-US" dirty="0"/>
              <a:t>Sometimes you get nice perks</a:t>
            </a:r>
          </a:p>
          <a:p>
            <a:pPr lvl="1"/>
            <a:r>
              <a:rPr lang="en-US" dirty="0"/>
              <a:t>Prairie </a:t>
            </a:r>
            <a:r>
              <a:rPr lang="en-US" dirty="0" err="1"/>
              <a:t>DevCon</a:t>
            </a:r>
            <a:r>
              <a:rPr lang="en-US" dirty="0"/>
              <a:t> has a fancy dinner for instance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Going to conferences can be fun! Sure the 60 minutes you’re up here talking might be terrifying, especially your first few times. Personally I quite enjoy going to sessions and learn about new tech. And sometimes it can be really hard to get approval to go to a conference as an attendee. But it’s much easier to get approval to go as a speaker!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3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That’s not true Frode, I’m an introvert, I don’t like speaking to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06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to be extrovert</a:t>
            </a:r>
          </a:p>
          <a:p>
            <a:pPr lvl="1"/>
            <a:r>
              <a:rPr lang="en-US" dirty="0"/>
              <a:t>How many here are extroverts?</a:t>
            </a:r>
          </a:p>
          <a:p>
            <a:pPr lvl="1"/>
            <a:r>
              <a:rPr lang="en-US" dirty="0"/>
              <a:t>How many are introverts?</a:t>
            </a:r>
          </a:p>
          <a:p>
            <a:pPr lvl="1"/>
            <a:r>
              <a:rPr lang="en-US" dirty="0"/>
              <a:t>I’m assuming those that didn’t raise their hands =&gt; introverts, that’s how we roll</a:t>
            </a:r>
          </a:p>
          <a:p>
            <a:r>
              <a:rPr lang="en-US" dirty="0"/>
              <a:t>Don’t have to be expert</a:t>
            </a:r>
          </a:p>
          <a:p>
            <a:endParaRPr lang="en-US" dirty="0"/>
          </a:p>
          <a:p>
            <a:r>
              <a:rPr lang="en-US" dirty="0"/>
              <a:t>15 years ago I was terrified of public speaking</a:t>
            </a:r>
          </a:p>
          <a:p>
            <a:r>
              <a:rPr lang="en-US" dirty="0"/>
              <a:t>Always nervous =&gt; Usually, I still 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Figure out what you want to talk about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Make sure you have enough material to cover 45-60 minutes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Make sure to leave room for questions and potential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2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B14F0C4-3B1D-4114-AE11-D6C41BB443B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DD8B28-01C3-4E7B-9222-E93083520D7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8A7498-BC88-4B41-BF3E-88DA0482157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830281-2DC4-4A15-8849-34E1635110D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7C24D15-9073-4226-962D-E605011BF2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BA7ED-8D91-43F2-A182-6095C0512DE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28CF889-D1E2-4502-A3D9-9A2A4C34690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6256176-6983-4FB0-8226-64818BC43E5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18282D6-F397-43A1-B927-9D339581319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19987F-4A18-40EF-BB75-9AEE04A9211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5DB7173-C7C9-483D-A2DB-5CFBE9C4427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030F88-0B58-470C-8D19-CEA67BBC55C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F949D7-A1BE-4724-B561-A8BB124F9F7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5D3-C132-4720-8A28-BCF016E5E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public speaking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86A-8ACA-4140-9D5B-E61CB0BE7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be not-terrible at public speaking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523BC-91C0-46DE-8B5D-DA29631462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Frode Aarebrot</a:t>
            </a:r>
          </a:p>
        </p:txBody>
      </p:sp>
    </p:spTree>
    <p:extLst>
      <p:ext uri="{BB962C8B-B14F-4D97-AF65-F5344CB8AC3E}">
        <p14:creationId xmlns:p14="http://schemas.microsoft.com/office/powerpoint/2010/main" val="114751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 anchor="t">
            <a:normAutofit/>
          </a:bodyPr>
          <a:lstStyle/>
          <a:p>
            <a:r>
              <a:rPr lang="en-US" dirty="0"/>
              <a:t>Anyone!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E7E91-0995-D49F-11A2-A555E86E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07" y="1371601"/>
            <a:ext cx="10917788" cy="49403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9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before…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9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on a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audience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4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</a:t>
            </a:r>
            <a:br>
              <a:rPr lang="en-US" dirty="0"/>
            </a:br>
            <a:r>
              <a:rPr lang="en-US" dirty="0"/>
              <a:t>Practice!</a:t>
            </a:r>
            <a:br>
              <a:rPr lang="en-US" dirty="0"/>
            </a:br>
            <a:r>
              <a:rPr lang="en-US" dirty="0"/>
              <a:t>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4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topic matches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3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7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slides, less is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1517-30FB-B922-9B46-0D52781C3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5FDB7-C6A8-F89F-7EB2-FF2935D16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A14E-781D-17E5-FC36-7E087FA50C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A group of logos with text&#10;&#10;Description automatically generated">
            <a:extLst>
              <a:ext uri="{FF2B5EF4-FFF2-40B4-BE49-F238E27FC236}">
                <a16:creationId xmlns:a16="http://schemas.microsoft.com/office/drawing/2014/main" id="{5C0BBA13-9DA7-F432-42AC-38ED802A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9" y="856465"/>
            <a:ext cx="5391902" cy="5620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69E1B-CBD8-497D-3732-3FBD73D22779}"/>
              </a:ext>
            </a:extLst>
          </p:cNvPr>
          <p:cNvSpPr/>
          <p:nvPr/>
        </p:nvSpPr>
        <p:spPr>
          <a:xfrm>
            <a:off x="8907694" y="5486400"/>
            <a:ext cx="2321960" cy="1130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CA" dirty="0" err="1"/>
          </a:p>
        </p:txBody>
      </p:sp>
    </p:spTree>
    <p:extLst>
      <p:ext uri="{BB962C8B-B14F-4D97-AF65-F5344CB8AC3E}">
        <p14:creationId xmlns:p14="http://schemas.microsoft.com/office/powerpoint/2010/main" val="106005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bathroom!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2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during…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avoid monotony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7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with enthusiasm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1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hum and haw…</a:t>
            </a:r>
            <a:br>
              <a:rPr lang="en-US" dirty="0"/>
            </a:br>
            <a:r>
              <a:rPr lang="en-US" dirty="0"/>
              <a:t>Uh…</a:t>
            </a:r>
            <a:br>
              <a:rPr lang="en-US" dirty="0"/>
            </a:br>
            <a:r>
              <a:rPr lang="en-US" dirty="0" err="1"/>
              <a:t>Ehm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01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water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1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9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humor can go a long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after…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7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Segoe UI" panose="020B0502040204020203" pitchFamily="34" charset="0"/>
              </a:rPr>
              <a:t>Packaged App Development Associate Manager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FB404D-22C7-25D2-8466-BCC9741902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81171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for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9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feedback!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2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frode.aarebrot@accenture.com</a:t>
            </a:r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8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788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182000"/>
            <a:ext cx="3267012" cy="26993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en-GB"/>
              <a:t>##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/>
              <a:t>But… why?</a:t>
            </a:r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en-GB"/>
              <a:t>##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en-GB" dirty="0"/>
              <a:t>Who can do a presentation..?</a:t>
            </a:r>
            <a:endParaRPr lang="en-US" dirty="0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en-GB"/>
              <a:t>##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en-GB" dirty="0"/>
              <a:t>Before</a:t>
            </a:r>
            <a:endParaRPr lang="en-US" dirty="0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3186234"/>
            <a:ext cx="405128" cy="485340"/>
          </a:xfrm>
        </p:spPr>
        <p:txBody>
          <a:bodyPr/>
          <a:lstStyle/>
          <a:p>
            <a:pPr lvl="0"/>
            <a:r>
              <a:rPr lang="en-GB"/>
              <a:t>##</a:t>
            </a:r>
            <a:endParaRPr lang="en-US" dirty="0"/>
          </a:p>
        </p:txBody>
      </p:sp>
      <p:sp>
        <p:nvSpPr>
          <p:cNvPr id="8" name="Text Placeholder 7" descr="Agenda Item 4">
            <a:extLst>
              <a:ext uri="{FF2B5EF4-FFF2-40B4-BE49-F238E27FC236}">
                <a16:creationId xmlns:a16="http://schemas.microsoft.com/office/drawing/2014/main" id="{500B9542-3140-4DAC-81AA-3DECE8BBA0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1" y="3186234"/>
            <a:ext cx="2953039" cy="485340"/>
          </a:xfrm>
        </p:spPr>
        <p:txBody>
          <a:bodyPr/>
          <a:lstStyle/>
          <a:p>
            <a:r>
              <a:rPr lang="en-US" dirty="0"/>
              <a:t>During</a:t>
            </a:r>
          </a:p>
        </p:txBody>
      </p:sp>
      <p:sp>
        <p:nvSpPr>
          <p:cNvPr id="17" name="Text Placeholder 16" descr="No. 5">
            <a:extLst>
              <a:ext uri="{FF2B5EF4-FFF2-40B4-BE49-F238E27FC236}">
                <a16:creationId xmlns:a16="http://schemas.microsoft.com/office/drawing/2014/main" id="{C4FFBA75-22E6-402C-AEB3-C41D3882CC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26242" y="3791112"/>
            <a:ext cx="405128" cy="485340"/>
          </a:xfrm>
        </p:spPr>
        <p:txBody>
          <a:bodyPr/>
          <a:lstStyle/>
          <a:p>
            <a:pPr lvl="0"/>
            <a:r>
              <a:rPr lang="en-GB"/>
              <a:t>##</a:t>
            </a:r>
            <a:endParaRPr lang="en-US" dirty="0"/>
          </a:p>
        </p:txBody>
      </p:sp>
      <p:sp>
        <p:nvSpPr>
          <p:cNvPr id="9" name="Text Placeholder 8" descr="Agenda Item 5">
            <a:extLst>
              <a:ext uri="{FF2B5EF4-FFF2-40B4-BE49-F238E27FC236}">
                <a16:creationId xmlns:a16="http://schemas.microsoft.com/office/drawing/2014/main" id="{B9C70C9F-B466-4D01-A087-327C9CEBA3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66971" y="3791112"/>
            <a:ext cx="2953039" cy="485340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But… Why?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were voluntold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5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fun!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can present?</a:t>
            </a:r>
            <a:endParaRPr lang="en-US" dirty="0"/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A950AC-ADF3-294F-23E7-24E7A8CB5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65184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AAAE6A5-A320-45BD-B396-08B8A6FB0380}" vid="{34FCC4C4-B9AB-4F6A-9DFC-C46F8F738C98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5d757215-fbc3-4533-822f-84ec73f97a40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Acc_PPT_IMP_Tmplt_Graphik_Fixed-Accessibility_2023</Template>
  <TotalTime>268</TotalTime>
  <Words>1355</Words>
  <Application>Microsoft Office PowerPoint</Application>
  <PresentationFormat>Widescreen</PresentationFormat>
  <Paragraphs>205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Graphik</vt:lpstr>
      <vt:lpstr>GT Sectra Fine Rg</vt:lpstr>
      <vt:lpstr>Segoe UI</vt:lpstr>
      <vt:lpstr>System Font</vt:lpstr>
      <vt:lpstr>Accenture 2020</vt:lpstr>
      <vt:lpstr>Let’s talk about public speaking</vt:lpstr>
      <vt:lpstr>PowerPoint Presentation</vt:lpstr>
      <vt:lpstr>About me</vt:lpstr>
      <vt:lpstr>Agenda</vt:lpstr>
      <vt:lpstr>But… Why?</vt:lpstr>
      <vt:lpstr>You were voluntold</vt:lpstr>
      <vt:lpstr>Networking</vt:lpstr>
      <vt:lpstr>It’s fun!</vt:lpstr>
      <vt:lpstr>Who can present?</vt:lpstr>
      <vt:lpstr>Anyone!</vt:lpstr>
      <vt:lpstr>Anyone!</vt:lpstr>
      <vt:lpstr>What to do before…</vt:lpstr>
      <vt:lpstr>Decide on a topic</vt:lpstr>
      <vt:lpstr>Understand your audience</vt:lpstr>
      <vt:lpstr>Practice! Practice! Practice!</vt:lpstr>
      <vt:lpstr>Ensure topic matches expectations</vt:lpstr>
      <vt:lpstr>Natural flow</vt:lpstr>
      <vt:lpstr>For slides, less is more</vt:lpstr>
      <vt:lpstr>Concrete takeaways</vt:lpstr>
      <vt:lpstr>Use the bathroom!</vt:lpstr>
      <vt:lpstr>What to do during…</vt:lpstr>
      <vt:lpstr>Set expectations</vt:lpstr>
      <vt:lpstr>Try to avoid monotony</vt:lpstr>
      <vt:lpstr>Speak with enthusiasm</vt:lpstr>
      <vt:lpstr>Don’t hum and haw… Uh… Ehm…</vt:lpstr>
      <vt:lpstr>Have water available</vt:lpstr>
      <vt:lpstr>Answering questions</vt:lpstr>
      <vt:lpstr>A little humor can go a long way</vt:lpstr>
      <vt:lpstr>What to do after…</vt:lpstr>
      <vt:lpstr>Ask for feedback</vt:lpstr>
      <vt:lpstr>Follow the feedback!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Aarebrot, Frode</dc:creator>
  <cp:lastModifiedBy>Aarebrot, Frode</cp:lastModifiedBy>
  <cp:revision>10</cp:revision>
  <cp:lastPrinted>2020-11-17T04:05:48Z</cp:lastPrinted>
  <dcterms:created xsi:type="dcterms:W3CDTF">2023-04-04T00:04:22Z</dcterms:created>
  <dcterms:modified xsi:type="dcterms:W3CDTF">2023-10-14T19:33:51Z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