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61" r:id="rId4"/>
    <p:sldId id="275" r:id="rId5"/>
    <p:sldId id="276" r:id="rId6"/>
    <p:sldId id="265" r:id="rId7"/>
    <p:sldId id="260" r:id="rId8"/>
    <p:sldId id="262" r:id="rId9"/>
    <p:sldId id="281" r:id="rId10"/>
    <p:sldId id="257" r:id="rId11"/>
    <p:sldId id="269" r:id="rId12"/>
    <p:sldId id="288" r:id="rId13"/>
    <p:sldId id="279" r:id="rId14"/>
    <p:sldId id="280" r:id="rId15"/>
    <p:sldId id="289" r:id="rId16"/>
    <p:sldId id="290" r:id="rId17"/>
    <p:sldId id="277" r:id="rId18"/>
    <p:sldId id="284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03923-694F-430C-AD59-569856658AE0}" v="399" dt="2024-09-26T14:08:50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1" autoAdjust="0"/>
    <p:restoredTop sz="60848" autoAdjust="0"/>
  </p:normalViewPr>
  <p:slideViewPr>
    <p:cSldViewPr snapToGrid="0">
      <p:cViewPr varScale="1">
        <p:scale>
          <a:sx n="62" d="100"/>
          <a:sy n="62" d="100"/>
        </p:scale>
        <p:origin x="2190" y="348"/>
      </p:cViewPr>
      <p:guideLst/>
    </p:cSldViewPr>
  </p:slideViewPr>
  <p:notesTextViewPr>
    <p:cViewPr>
      <p:scale>
        <a:sx n="3" d="2"/>
        <a:sy n="3" d="2"/>
      </p:scale>
      <p:origin x="0" y="-45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renea" userId="ce31b3b0-d50b-419c-bff1-98e4c71466e7" providerId="ADAL" clId="{FEC03923-694F-430C-AD59-569856658AE0}"/>
    <pc:docChg chg="undo custSel addSld delSld modSld sldOrd">
      <pc:chgData name="Alex Drenea" userId="ce31b3b0-d50b-419c-bff1-98e4c71466e7" providerId="ADAL" clId="{FEC03923-694F-430C-AD59-569856658AE0}" dt="2024-09-26T14:09:58.910" v="10751" actId="20577"/>
      <pc:docMkLst>
        <pc:docMk/>
      </pc:docMkLst>
      <pc:sldChg chg="addSp delSp modSp mod setBg addAnim">
        <pc:chgData name="Alex Drenea" userId="ce31b3b0-d50b-419c-bff1-98e4c71466e7" providerId="ADAL" clId="{FEC03923-694F-430C-AD59-569856658AE0}" dt="2024-09-20T21:46:04.094" v="8497"/>
        <pc:sldMkLst>
          <pc:docMk/>
          <pc:sldMk cId="2732719447" sldId="256"/>
        </pc:sldMkLst>
        <pc:spChg chg="mod">
          <ac:chgData name="Alex Drenea" userId="ce31b3b0-d50b-419c-bff1-98e4c71466e7" providerId="ADAL" clId="{FEC03923-694F-430C-AD59-569856658AE0}" dt="2024-09-19T13:09:59.747" v="591" actId="26606"/>
          <ac:spMkLst>
            <pc:docMk/>
            <pc:sldMk cId="2732719447" sldId="256"/>
            <ac:spMk id="2" creationId="{5BEB6E09-FB1A-5063-DCD4-5E67738D67CA}"/>
          </ac:spMkLst>
        </pc:spChg>
        <pc:spChg chg="del mod">
          <ac:chgData name="Alex Drenea" userId="ce31b3b0-d50b-419c-bff1-98e4c71466e7" providerId="ADAL" clId="{FEC03923-694F-430C-AD59-569856658AE0}" dt="2024-09-19T13:09:50.282" v="588" actId="478"/>
          <ac:spMkLst>
            <pc:docMk/>
            <pc:sldMk cId="2732719447" sldId="256"/>
            <ac:spMk id="3" creationId="{88D73A4A-91FC-2E8C-A1ED-3FA0EBB6AC9E}"/>
          </ac:spMkLst>
        </pc:spChg>
        <pc:spChg chg="add del">
          <ac:chgData name="Alex Drenea" userId="ce31b3b0-d50b-419c-bff1-98e4c71466e7" providerId="ADAL" clId="{FEC03923-694F-430C-AD59-569856658AE0}" dt="2024-09-19T13:09:59.726" v="590" actId="26606"/>
          <ac:spMkLst>
            <pc:docMk/>
            <pc:sldMk cId="2732719447" sldId="256"/>
            <ac:spMk id="7" creationId="{0E30439A-8A5B-46EC-8283-9B6B031D40D0}"/>
          </ac:spMkLst>
        </pc:spChg>
        <pc:spChg chg="add del">
          <ac:chgData name="Alex Drenea" userId="ce31b3b0-d50b-419c-bff1-98e4c71466e7" providerId="ADAL" clId="{FEC03923-694F-430C-AD59-569856658AE0}" dt="2024-09-19T13:09:59.726" v="590" actId="26606"/>
          <ac:spMkLst>
            <pc:docMk/>
            <pc:sldMk cId="2732719447" sldId="256"/>
            <ac:spMk id="9" creationId="{5CEAD642-85CF-4750-8432-7C80C901F001}"/>
          </ac:spMkLst>
        </pc:spChg>
        <pc:spChg chg="mod">
          <ac:chgData name="Alex Drenea" userId="ce31b3b0-d50b-419c-bff1-98e4c71466e7" providerId="ADAL" clId="{FEC03923-694F-430C-AD59-569856658AE0}" dt="2024-09-20T21:46:04.094" v="8497"/>
          <ac:spMkLst>
            <pc:docMk/>
            <pc:sldMk cId="2732719447" sldId="256"/>
            <ac:spMk id="9" creationId="{EEDD488C-488E-8A0A-460E-57129D795535}"/>
          </ac:spMkLst>
        </pc:spChg>
        <pc:spChg chg="mod">
          <ac:chgData name="Alex Drenea" userId="ce31b3b0-d50b-419c-bff1-98e4c71466e7" providerId="ADAL" clId="{FEC03923-694F-430C-AD59-569856658AE0}" dt="2024-09-20T21:46:04.094" v="8497"/>
          <ac:spMkLst>
            <pc:docMk/>
            <pc:sldMk cId="2732719447" sldId="256"/>
            <ac:spMk id="11" creationId="{3CF28AEF-2C70-E343-EA2A-2C18FB1FC6EB}"/>
          </ac:spMkLst>
        </pc:spChg>
        <pc:spChg chg="add del">
          <ac:chgData name="Alex Drenea" userId="ce31b3b0-d50b-419c-bff1-98e4c71466e7" providerId="ADAL" clId="{FEC03923-694F-430C-AD59-569856658AE0}" dt="2024-09-19T13:09:59.726" v="590" actId="26606"/>
          <ac:spMkLst>
            <pc:docMk/>
            <pc:sldMk cId="2732719447" sldId="256"/>
            <ac:spMk id="11" creationId="{FA33EEAE-15D5-4119-8C1E-89D943F911EF}"/>
          </ac:spMkLst>
        </pc:spChg>
        <pc:spChg chg="mod">
          <ac:chgData name="Alex Drenea" userId="ce31b3b0-d50b-419c-bff1-98e4c71466e7" providerId="ADAL" clId="{FEC03923-694F-430C-AD59-569856658AE0}" dt="2024-09-20T21:46:04.094" v="8497"/>
          <ac:spMkLst>
            <pc:docMk/>
            <pc:sldMk cId="2732719447" sldId="256"/>
            <ac:spMk id="13" creationId="{4E5F104C-AC51-B6B9-7D29-C4D6527B6066}"/>
          </ac:spMkLst>
        </pc:spChg>
        <pc:spChg chg="add del">
          <ac:chgData name="Alex Drenea" userId="ce31b3b0-d50b-419c-bff1-98e4c71466e7" providerId="ADAL" clId="{FEC03923-694F-430C-AD59-569856658AE0}" dt="2024-09-19T13:09:59.726" v="590" actId="26606"/>
          <ac:spMkLst>
            <pc:docMk/>
            <pc:sldMk cId="2732719447" sldId="256"/>
            <ac:spMk id="13" creationId="{730D8B3B-9B80-4025-B934-26DC7D7CD231}"/>
          </ac:spMkLst>
        </pc:spChg>
        <pc:spChg chg="add del">
          <ac:chgData name="Alex Drenea" userId="ce31b3b0-d50b-419c-bff1-98e4c71466e7" providerId="ADAL" clId="{FEC03923-694F-430C-AD59-569856658AE0}" dt="2024-09-19T13:09:59.726" v="590" actId="26606"/>
          <ac:spMkLst>
            <pc:docMk/>
            <pc:sldMk cId="2732719447" sldId="256"/>
            <ac:spMk id="15" creationId="{B5A1B09C-1565-46F8-B70F-621C5EB48A09}"/>
          </ac:spMkLst>
        </pc:spChg>
        <pc:spChg chg="add del">
          <ac:chgData name="Alex Drenea" userId="ce31b3b0-d50b-419c-bff1-98e4c71466e7" providerId="ADAL" clId="{FEC03923-694F-430C-AD59-569856658AE0}" dt="2024-09-19T13:09:59.726" v="590" actId="26606"/>
          <ac:spMkLst>
            <pc:docMk/>
            <pc:sldMk cId="2732719447" sldId="256"/>
            <ac:spMk id="17" creationId="{8C516CC8-80AC-446C-A56E-9F54B7210402}"/>
          </ac:spMkLst>
        </pc:spChg>
        <pc:spChg chg="add del">
          <ac:chgData name="Alex Drenea" userId="ce31b3b0-d50b-419c-bff1-98e4c71466e7" providerId="ADAL" clId="{FEC03923-694F-430C-AD59-569856658AE0}" dt="2024-09-19T13:09:59.726" v="590" actId="26606"/>
          <ac:spMkLst>
            <pc:docMk/>
            <pc:sldMk cId="2732719447" sldId="256"/>
            <ac:spMk id="19" creationId="{53947E58-F088-49F1-A3D1-DEA690192E84}"/>
          </ac:spMkLst>
        </pc:spChg>
        <pc:spChg chg="add">
          <ac:chgData name="Alex Drenea" userId="ce31b3b0-d50b-419c-bff1-98e4c71466e7" providerId="ADAL" clId="{FEC03923-694F-430C-AD59-569856658AE0}" dt="2024-09-19T13:09:59.747" v="591" actId="26606"/>
          <ac:spMkLst>
            <pc:docMk/>
            <pc:sldMk cId="2732719447" sldId="256"/>
            <ac:spMk id="21" creationId="{C39ADB8F-D187-49D7-BDCF-C1B6DC727068}"/>
          </ac:spMkLst>
        </pc:spChg>
        <pc:spChg chg="add">
          <ac:chgData name="Alex Drenea" userId="ce31b3b0-d50b-419c-bff1-98e4c71466e7" providerId="ADAL" clId="{FEC03923-694F-430C-AD59-569856658AE0}" dt="2024-09-19T13:09:59.747" v="591" actId="26606"/>
          <ac:spMkLst>
            <pc:docMk/>
            <pc:sldMk cId="2732719447" sldId="256"/>
            <ac:spMk id="22" creationId="{1A3C89F8-0D2F-47FF-B903-151248265F47}"/>
          </ac:spMkLst>
        </pc:spChg>
        <pc:spChg chg="add">
          <ac:chgData name="Alex Drenea" userId="ce31b3b0-d50b-419c-bff1-98e4c71466e7" providerId="ADAL" clId="{FEC03923-694F-430C-AD59-569856658AE0}" dt="2024-09-19T13:09:59.747" v="591" actId="26606"/>
          <ac:spMkLst>
            <pc:docMk/>
            <pc:sldMk cId="2732719447" sldId="256"/>
            <ac:spMk id="23" creationId="{C5CB530E-515E-412C-9DF1-5F8FFBD6F383}"/>
          </ac:spMkLst>
        </pc:spChg>
        <pc:spChg chg="add">
          <ac:chgData name="Alex Drenea" userId="ce31b3b0-d50b-419c-bff1-98e4c71466e7" providerId="ADAL" clId="{FEC03923-694F-430C-AD59-569856658AE0}" dt="2024-09-19T13:09:59.747" v="591" actId="26606"/>
          <ac:spMkLst>
            <pc:docMk/>
            <pc:sldMk cId="2732719447" sldId="256"/>
            <ac:spMk id="24" creationId="{712D4376-A578-4FF1-94FC-245E7A6A489F}"/>
          </ac:spMkLst>
        </pc:spChg>
        <pc:spChg chg="add">
          <ac:chgData name="Alex Drenea" userId="ce31b3b0-d50b-419c-bff1-98e4c71466e7" providerId="ADAL" clId="{FEC03923-694F-430C-AD59-569856658AE0}" dt="2024-09-19T13:09:59.747" v="591" actId="26606"/>
          <ac:spMkLst>
            <pc:docMk/>
            <pc:sldMk cId="2732719447" sldId="256"/>
            <ac:spMk id="25" creationId="{AEA7509D-F04F-40CB-A0B3-EEF16499CC9F}"/>
          </ac:spMkLst>
        </pc:spChg>
        <pc:spChg chg="add">
          <ac:chgData name="Alex Drenea" userId="ce31b3b0-d50b-419c-bff1-98e4c71466e7" providerId="ADAL" clId="{FEC03923-694F-430C-AD59-569856658AE0}" dt="2024-09-19T13:09:59.747" v="591" actId="26606"/>
          <ac:spMkLst>
            <pc:docMk/>
            <pc:sldMk cId="2732719447" sldId="256"/>
            <ac:spMk id="27" creationId="{508BEF50-7B1E-49A4-BC19-5F4F1D755E64}"/>
          </ac:spMkLst>
        </pc:spChg>
        <pc:spChg chg="add">
          <ac:chgData name="Alex Drenea" userId="ce31b3b0-d50b-419c-bff1-98e4c71466e7" providerId="ADAL" clId="{FEC03923-694F-430C-AD59-569856658AE0}" dt="2024-09-19T13:09:59.747" v="591" actId="26606"/>
          <ac:spMkLst>
            <pc:docMk/>
            <pc:sldMk cId="2732719447" sldId="256"/>
            <ac:spMk id="28" creationId="{3FBAD350-5664-4811-A208-657FB882D350}"/>
          </ac:spMkLst>
        </pc:spChg>
        <pc:grpChg chg="add mod">
          <ac:chgData name="Alex Drenea" userId="ce31b3b0-d50b-419c-bff1-98e4c71466e7" providerId="ADAL" clId="{FEC03923-694F-430C-AD59-569856658AE0}" dt="2024-09-20T21:46:04.094" v="8497"/>
          <ac:grpSpMkLst>
            <pc:docMk/>
            <pc:sldMk cId="2732719447" sldId="256"/>
            <ac:grpSpMk id="8" creationId="{4D47733B-BDCF-CBE3-2E9E-8F739A363AEC}"/>
          </ac:grpSpMkLst>
        </pc:grpChg>
        <pc:picChg chg="mod">
          <ac:chgData name="Alex Drenea" userId="ce31b3b0-d50b-419c-bff1-98e4c71466e7" providerId="ADAL" clId="{FEC03923-694F-430C-AD59-569856658AE0}" dt="2024-09-20T21:46:04.094" v="8497"/>
          <ac:picMkLst>
            <pc:docMk/>
            <pc:sldMk cId="2732719447" sldId="256"/>
            <ac:picMk id="15" creationId="{4CD22093-0D8E-4B09-3387-ACC4B5E7396F}"/>
          </ac:picMkLst>
        </pc:picChg>
        <pc:cxnChg chg="add">
          <ac:chgData name="Alex Drenea" userId="ce31b3b0-d50b-419c-bff1-98e4c71466e7" providerId="ADAL" clId="{FEC03923-694F-430C-AD59-569856658AE0}" dt="2024-09-19T13:09:59.747" v="591" actId="26606"/>
          <ac:cxnSpMkLst>
            <pc:docMk/>
            <pc:sldMk cId="2732719447" sldId="256"/>
            <ac:cxnSpMk id="26" creationId="{56020367-4FD5-4596-8E10-C5F095CD8DBF}"/>
          </ac:cxnSpMkLst>
        </pc:cxnChg>
      </pc:sldChg>
      <pc:sldChg chg="modSp mod modNotesTx">
        <pc:chgData name="Alex Drenea" userId="ce31b3b0-d50b-419c-bff1-98e4c71466e7" providerId="ADAL" clId="{FEC03923-694F-430C-AD59-569856658AE0}" dt="2024-09-24T15:19:50.815" v="10409" actId="313"/>
        <pc:sldMkLst>
          <pc:docMk/>
          <pc:sldMk cId="399056475" sldId="257"/>
        </pc:sldMkLst>
        <pc:spChg chg="mod">
          <ac:chgData name="Alex Drenea" userId="ce31b3b0-d50b-419c-bff1-98e4c71466e7" providerId="ADAL" clId="{FEC03923-694F-430C-AD59-569856658AE0}" dt="2024-09-20T21:34:46.113" v="7126" actId="20577"/>
          <ac:spMkLst>
            <pc:docMk/>
            <pc:sldMk cId="399056475" sldId="257"/>
            <ac:spMk id="2" creationId="{0DBCFF18-D80A-2FD7-576B-FB305A392D07}"/>
          </ac:spMkLst>
        </pc:spChg>
        <pc:spChg chg="mod">
          <ac:chgData name="Alex Drenea" userId="ce31b3b0-d50b-419c-bff1-98e4c71466e7" providerId="ADAL" clId="{FEC03923-694F-430C-AD59-569856658AE0}" dt="2024-09-20T21:33:28.348" v="7109" actId="20577"/>
          <ac:spMkLst>
            <pc:docMk/>
            <pc:sldMk cId="399056475" sldId="257"/>
            <ac:spMk id="3" creationId="{A4F93408-1638-5740-618C-0656E95A0E46}"/>
          </ac:spMkLst>
        </pc:spChg>
      </pc:sldChg>
      <pc:sldChg chg="modSp del mod">
        <pc:chgData name="Alex Drenea" userId="ce31b3b0-d50b-419c-bff1-98e4c71466e7" providerId="ADAL" clId="{FEC03923-694F-430C-AD59-569856658AE0}" dt="2024-09-20T05:51:30.955" v="1097" actId="47"/>
        <pc:sldMkLst>
          <pc:docMk/>
          <pc:sldMk cId="2651728357" sldId="258"/>
        </pc:sldMkLst>
        <pc:spChg chg="mod">
          <ac:chgData name="Alex Drenea" userId="ce31b3b0-d50b-419c-bff1-98e4c71466e7" providerId="ADAL" clId="{FEC03923-694F-430C-AD59-569856658AE0}" dt="2024-09-20T05:49:57.358" v="1065" actId="20577"/>
          <ac:spMkLst>
            <pc:docMk/>
            <pc:sldMk cId="2651728357" sldId="258"/>
            <ac:spMk id="2" creationId="{AD67A58A-A9E0-21BC-C1F7-E965D3E23A64}"/>
          </ac:spMkLst>
        </pc:spChg>
        <pc:picChg chg="mod">
          <ac:chgData name="Alex Drenea" userId="ce31b3b0-d50b-419c-bff1-98e4c71466e7" providerId="ADAL" clId="{FEC03923-694F-430C-AD59-569856658AE0}" dt="2024-09-17T01:48:44.015" v="1" actId="1076"/>
          <ac:picMkLst>
            <pc:docMk/>
            <pc:sldMk cId="2651728357" sldId="258"/>
            <ac:picMk id="5" creationId="{E4B4B5C4-AD88-3767-2C00-5152B1319202}"/>
          </ac:picMkLst>
        </pc:picChg>
      </pc:sldChg>
      <pc:sldChg chg="modSp del mod modShow">
        <pc:chgData name="Alex Drenea" userId="ce31b3b0-d50b-419c-bff1-98e4c71466e7" providerId="ADAL" clId="{FEC03923-694F-430C-AD59-569856658AE0}" dt="2024-09-20T16:12:41.261" v="5445" actId="47"/>
        <pc:sldMkLst>
          <pc:docMk/>
          <pc:sldMk cId="1367928764" sldId="259"/>
        </pc:sldMkLst>
        <pc:picChg chg="mod">
          <ac:chgData name="Alex Drenea" userId="ce31b3b0-d50b-419c-bff1-98e4c71466e7" providerId="ADAL" clId="{FEC03923-694F-430C-AD59-569856658AE0}" dt="2024-09-17T05:25:00.595" v="21" actId="1037"/>
          <ac:picMkLst>
            <pc:docMk/>
            <pc:sldMk cId="1367928764" sldId="259"/>
            <ac:picMk id="23" creationId="{8CAEFF9F-C884-C8A7-BD4D-239422420EBA}"/>
          </ac:picMkLst>
        </pc:picChg>
      </pc:sldChg>
      <pc:sldChg chg="addSp delSp modSp mod ord setBg modNotesTx">
        <pc:chgData name="Alex Drenea" userId="ce31b3b0-d50b-419c-bff1-98e4c71466e7" providerId="ADAL" clId="{FEC03923-694F-430C-AD59-569856658AE0}" dt="2024-09-20T20:37:03.841" v="6529" actId="20577"/>
        <pc:sldMkLst>
          <pc:docMk/>
          <pc:sldMk cId="3390547437" sldId="260"/>
        </pc:sldMkLst>
        <pc:spChg chg="add mod">
          <ac:chgData name="Alex Drenea" userId="ce31b3b0-d50b-419c-bff1-98e4c71466e7" providerId="ADAL" clId="{FEC03923-694F-430C-AD59-569856658AE0}" dt="2024-09-20T20:37:03.841" v="6529" actId="20577"/>
          <ac:spMkLst>
            <pc:docMk/>
            <pc:sldMk cId="3390547437" sldId="260"/>
            <ac:spMk id="2" creationId="{BD25E7F0-9D40-772E-DFA2-3756B4323961}"/>
          </ac:spMkLst>
        </pc:spChg>
        <pc:spChg chg="del mod">
          <ac:chgData name="Alex Drenea" userId="ce31b3b0-d50b-419c-bff1-98e4c71466e7" providerId="ADAL" clId="{FEC03923-694F-430C-AD59-569856658AE0}" dt="2024-09-20T05:51:11.787" v="1089"/>
          <ac:spMkLst>
            <pc:docMk/>
            <pc:sldMk cId="3390547437" sldId="260"/>
            <ac:spMk id="3" creationId="{1AF7167E-71AE-6534-4D50-2526E7B5AF67}"/>
          </ac:spMkLst>
        </pc:spChg>
        <pc:spChg chg="add">
          <ac:chgData name="Alex Drenea" userId="ce31b3b0-d50b-419c-bff1-98e4c71466e7" providerId="ADAL" clId="{FEC03923-694F-430C-AD59-569856658AE0}" dt="2024-09-20T05:51:08.348" v="1087" actId="26606"/>
          <ac:spMkLst>
            <pc:docMk/>
            <pc:sldMk cId="3390547437" sldId="260"/>
            <ac:spMk id="2059" creationId="{AB8C311F-7253-4AED-9701-7FC0708C41C7}"/>
          </ac:spMkLst>
        </pc:spChg>
        <pc:spChg chg="add">
          <ac:chgData name="Alex Drenea" userId="ce31b3b0-d50b-419c-bff1-98e4c71466e7" providerId="ADAL" clId="{FEC03923-694F-430C-AD59-569856658AE0}" dt="2024-09-20T05:51:08.348" v="1087" actId="26606"/>
          <ac:spMkLst>
            <pc:docMk/>
            <pc:sldMk cId="3390547437" sldId="260"/>
            <ac:spMk id="2061" creationId="{E2384209-CB15-4CDF-9D31-C44FD9A3F20D}"/>
          </ac:spMkLst>
        </pc:spChg>
        <pc:spChg chg="add">
          <ac:chgData name="Alex Drenea" userId="ce31b3b0-d50b-419c-bff1-98e4c71466e7" providerId="ADAL" clId="{FEC03923-694F-430C-AD59-569856658AE0}" dt="2024-09-20T05:51:08.348" v="1087" actId="26606"/>
          <ac:spMkLst>
            <pc:docMk/>
            <pc:sldMk cId="3390547437" sldId="260"/>
            <ac:spMk id="2063" creationId="{2633B3B5-CC90-43F0-8714-D31D1F3F0209}"/>
          </ac:spMkLst>
        </pc:spChg>
        <pc:spChg chg="add">
          <ac:chgData name="Alex Drenea" userId="ce31b3b0-d50b-419c-bff1-98e4c71466e7" providerId="ADAL" clId="{FEC03923-694F-430C-AD59-569856658AE0}" dt="2024-09-20T05:51:08.348" v="1087" actId="26606"/>
          <ac:spMkLst>
            <pc:docMk/>
            <pc:sldMk cId="3390547437" sldId="260"/>
            <ac:spMk id="2065" creationId="{A8D57A06-A426-446D-B02C-A2DC6B62E45E}"/>
          </ac:spMkLst>
        </pc:spChg>
        <pc:picChg chg="mod">
          <ac:chgData name="Alex Drenea" userId="ce31b3b0-d50b-419c-bff1-98e4c71466e7" providerId="ADAL" clId="{FEC03923-694F-430C-AD59-569856658AE0}" dt="2024-09-20T20:36:53.948" v="6511" actId="1076"/>
          <ac:picMkLst>
            <pc:docMk/>
            <pc:sldMk cId="3390547437" sldId="260"/>
            <ac:picMk id="2054" creationId="{040457B0-5551-8954-506E-10F1352706AD}"/>
          </ac:picMkLst>
        </pc:picChg>
      </pc:sldChg>
      <pc:sldChg chg="addSp delSp modSp mod modAnim modNotesTx">
        <pc:chgData name="Alex Drenea" userId="ce31b3b0-d50b-419c-bff1-98e4c71466e7" providerId="ADAL" clId="{FEC03923-694F-430C-AD59-569856658AE0}" dt="2024-09-20T19:07:09.290" v="5504" actId="1076"/>
        <pc:sldMkLst>
          <pc:docMk/>
          <pc:sldMk cId="3187561683" sldId="261"/>
        </pc:sldMkLst>
        <pc:spChg chg="mod">
          <ac:chgData name="Alex Drenea" userId="ce31b3b0-d50b-419c-bff1-98e4c71466e7" providerId="ADAL" clId="{FEC03923-694F-430C-AD59-569856658AE0}" dt="2024-09-20T05:22:18.998" v="703" actId="20577"/>
          <ac:spMkLst>
            <pc:docMk/>
            <pc:sldMk cId="3187561683" sldId="261"/>
            <ac:spMk id="2" creationId="{1647FEA4-4549-5782-AAF2-B29C23AA56A9}"/>
          </ac:spMkLst>
        </pc:spChg>
        <pc:spChg chg="del">
          <ac:chgData name="Alex Drenea" userId="ce31b3b0-d50b-419c-bff1-98e4c71466e7" providerId="ADAL" clId="{FEC03923-694F-430C-AD59-569856658AE0}" dt="2024-09-20T05:20:14.183" v="682" actId="931"/>
          <ac:spMkLst>
            <pc:docMk/>
            <pc:sldMk cId="3187561683" sldId="261"/>
            <ac:spMk id="3" creationId="{7F9BA14F-3BED-D2DD-5681-14B3D4F6DD83}"/>
          </ac:spMkLst>
        </pc:spChg>
        <pc:spChg chg="add del mod">
          <ac:chgData name="Alex Drenea" userId="ce31b3b0-d50b-419c-bff1-98e4c71466e7" providerId="ADAL" clId="{FEC03923-694F-430C-AD59-569856658AE0}" dt="2024-09-20T05:20:18.780" v="685" actId="478"/>
          <ac:spMkLst>
            <pc:docMk/>
            <pc:sldMk cId="3187561683" sldId="261"/>
            <ac:spMk id="6" creationId="{2119D18A-07B0-09B4-D254-493C6F90105A}"/>
          </ac:spMkLst>
        </pc:spChg>
        <pc:spChg chg="add del mod">
          <ac:chgData name="Alex Drenea" userId="ce31b3b0-d50b-419c-bff1-98e4c71466e7" providerId="ADAL" clId="{FEC03923-694F-430C-AD59-569856658AE0}" dt="2024-09-20T05:21:05.107" v="693" actId="478"/>
          <ac:spMkLst>
            <pc:docMk/>
            <pc:sldMk cId="3187561683" sldId="261"/>
            <ac:spMk id="9" creationId="{7BED2E85-E4F7-468C-8ED0-25DDA332631C}"/>
          </ac:spMkLst>
        </pc:spChg>
        <pc:spChg chg="add del mod">
          <ac:chgData name="Alex Drenea" userId="ce31b3b0-d50b-419c-bff1-98e4c71466e7" providerId="ADAL" clId="{FEC03923-694F-430C-AD59-569856658AE0}" dt="2024-09-20T05:24:20.429" v="723" actId="478"/>
          <ac:spMkLst>
            <pc:docMk/>
            <pc:sldMk cId="3187561683" sldId="261"/>
            <ac:spMk id="12" creationId="{A09EDD77-DB1D-5E82-9CE1-6A45442E52A1}"/>
          </ac:spMkLst>
        </pc:spChg>
        <pc:spChg chg="add del mod">
          <ac:chgData name="Alex Drenea" userId="ce31b3b0-d50b-419c-bff1-98e4c71466e7" providerId="ADAL" clId="{FEC03923-694F-430C-AD59-569856658AE0}" dt="2024-09-20T05:23:38.646" v="720" actId="478"/>
          <ac:spMkLst>
            <pc:docMk/>
            <pc:sldMk cId="3187561683" sldId="261"/>
            <ac:spMk id="15" creationId="{AF5B3CE7-8D4E-2CD9-4076-7F065619C5F8}"/>
          </ac:spMkLst>
        </pc:spChg>
        <pc:spChg chg="add del mod">
          <ac:chgData name="Alex Drenea" userId="ce31b3b0-d50b-419c-bff1-98e4c71466e7" providerId="ADAL" clId="{FEC03923-694F-430C-AD59-569856658AE0}" dt="2024-09-20T05:35:14.614" v="832" actId="478"/>
          <ac:spMkLst>
            <pc:docMk/>
            <pc:sldMk cId="3187561683" sldId="261"/>
            <ac:spMk id="18" creationId="{C9A5FFB0-AC6A-03AC-0587-1DDE99B41055}"/>
          </ac:spMkLst>
        </pc:spChg>
        <pc:spChg chg="add mod">
          <ac:chgData name="Alex Drenea" userId="ce31b3b0-d50b-419c-bff1-98e4c71466e7" providerId="ADAL" clId="{FEC03923-694F-430C-AD59-569856658AE0}" dt="2024-09-20T05:37:20.287" v="914" actId="207"/>
          <ac:spMkLst>
            <pc:docMk/>
            <pc:sldMk cId="3187561683" sldId="261"/>
            <ac:spMk id="19" creationId="{0521DEB5-C8E5-125A-CEAE-F3B294E96FC0}"/>
          </ac:spMkLst>
        </pc:spChg>
        <pc:spChg chg="add mod">
          <ac:chgData name="Alex Drenea" userId="ce31b3b0-d50b-419c-bff1-98e4c71466e7" providerId="ADAL" clId="{FEC03923-694F-430C-AD59-569856658AE0}" dt="2024-09-20T19:07:09.290" v="5504" actId="1076"/>
          <ac:spMkLst>
            <pc:docMk/>
            <pc:sldMk cId="3187561683" sldId="261"/>
            <ac:spMk id="20" creationId="{FB61FF6F-7BFF-5822-15C3-538875166A79}"/>
          </ac:spMkLst>
        </pc:spChg>
        <pc:spChg chg="add mod">
          <ac:chgData name="Alex Drenea" userId="ce31b3b0-d50b-419c-bff1-98e4c71466e7" providerId="ADAL" clId="{FEC03923-694F-430C-AD59-569856658AE0}" dt="2024-09-20T19:07:00.561" v="5503" actId="1076"/>
          <ac:spMkLst>
            <pc:docMk/>
            <pc:sldMk cId="3187561683" sldId="261"/>
            <ac:spMk id="21" creationId="{C1681FD3-3924-22EB-83F7-248F84A426D2}"/>
          </ac:spMkLst>
        </pc:spChg>
        <pc:spChg chg="add mod">
          <ac:chgData name="Alex Drenea" userId="ce31b3b0-d50b-419c-bff1-98e4c71466e7" providerId="ADAL" clId="{FEC03923-694F-430C-AD59-569856658AE0}" dt="2024-09-20T19:02:31.610" v="5502" actId="1076"/>
          <ac:spMkLst>
            <pc:docMk/>
            <pc:sldMk cId="3187561683" sldId="261"/>
            <ac:spMk id="22" creationId="{2CCC2190-0E0E-C318-BF52-741E562ECF6E}"/>
          </ac:spMkLst>
        </pc:spChg>
        <pc:spChg chg="add mod">
          <ac:chgData name="Alex Drenea" userId="ce31b3b0-d50b-419c-bff1-98e4c71466e7" providerId="ADAL" clId="{FEC03923-694F-430C-AD59-569856658AE0}" dt="2024-09-20T05:37:51.878" v="918" actId="207"/>
          <ac:spMkLst>
            <pc:docMk/>
            <pc:sldMk cId="3187561683" sldId="261"/>
            <ac:spMk id="23" creationId="{B6F1AADA-D099-BEDE-7D9A-FA8031703FC4}"/>
          </ac:spMkLst>
        </pc:spChg>
        <pc:spChg chg="add mod">
          <ac:chgData name="Alex Drenea" userId="ce31b3b0-d50b-419c-bff1-98e4c71466e7" providerId="ADAL" clId="{FEC03923-694F-430C-AD59-569856658AE0}" dt="2024-09-20T05:39:16.606" v="1013" actId="1076"/>
          <ac:spMkLst>
            <pc:docMk/>
            <pc:sldMk cId="3187561683" sldId="261"/>
            <ac:spMk id="24" creationId="{5DE93D50-B6B1-76AF-5540-EA39C9305F09}"/>
          </ac:spMkLst>
        </pc:spChg>
        <pc:picChg chg="add mod">
          <ac:chgData name="Alex Drenea" userId="ce31b3b0-d50b-419c-bff1-98e4c71466e7" providerId="ADAL" clId="{FEC03923-694F-430C-AD59-569856658AE0}" dt="2024-09-20T05:34:36.752" v="827" actId="1076"/>
          <ac:picMkLst>
            <pc:docMk/>
            <pc:sldMk cId="3187561683" sldId="261"/>
            <ac:picMk id="5" creationId="{8A9580C2-0335-2CD1-E3F4-147BF449EDD8}"/>
          </ac:picMkLst>
        </pc:picChg>
        <pc:picChg chg="add mod">
          <ac:chgData name="Alex Drenea" userId="ce31b3b0-d50b-419c-bff1-98e4c71466e7" providerId="ADAL" clId="{FEC03923-694F-430C-AD59-569856658AE0}" dt="2024-09-20T19:02:17.983" v="5500" actId="1076"/>
          <ac:picMkLst>
            <pc:docMk/>
            <pc:sldMk cId="3187561683" sldId="261"/>
            <ac:picMk id="8" creationId="{51A0D93B-006C-51BC-F979-A9EA70DFAEC9}"/>
          </ac:picMkLst>
        </pc:picChg>
        <pc:picChg chg="add mod">
          <ac:chgData name="Alex Drenea" userId="ce31b3b0-d50b-419c-bff1-98e4c71466e7" providerId="ADAL" clId="{FEC03923-694F-430C-AD59-569856658AE0}" dt="2024-09-20T05:34:36.752" v="827" actId="1076"/>
          <ac:picMkLst>
            <pc:docMk/>
            <pc:sldMk cId="3187561683" sldId="261"/>
            <ac:picMk id="11" creationId="{A286C346-CF14-06E0-9997-AEA9A362135A}"/>
          </ac:picMkLst>
        </pc:picChg>
        <pc:picChg chg="add del mod">
          <ac:chgData name="Alex Drenea" userId="ce31b3b0-d50b-419c-bff1-98e4c71466e7" providerId="ADAL" clId="{FEC03923-694F-430C-AD59-569856658AE0}" dt="2024-09-20T05:34:36.752" v="827" actId="1076"/>
          <ac:picMkLst>
            <pc:docMk/>
            <pc:sldMk cId="3187561683" sldId="261"/>
            <ac:picMk id="14" creationId="{455EAB55-48E8-07BD-35BA-719397CE522B}"/>
          </ac:picMkLst>
        </pc:picChg>
        <pc:picChg chg="add mod modCrop">
          <ac:chgData name="Alex Drenea" userId="ce31b3b0-d50b-419c-bff1-98e4c71466e7" providerId="ADAL" clId="{FEC03923-694F-430C-AD59-569856658AE0}" dt="2024-09-20T05:36:52.238" v="911" actId="1036"/>
          <ac:picMkLst>
            <pc:docMk/>
            <pc:sldMk cId="3187561683" sldId="261"/>
            <ac:picMk id="17" creationId="{5F926D11-FF78-370E-1B4B-9789BAE8BD31}"/>
          </ac:picMkLst>
        </pc:picChg>
      </pc:sldChg>
      <pc:sldChg chg="addSp delSp modSp mod ord setBg">
        <pc:chgData name="Alex Drenea" userId="ce31b3b0-d50b-419c-bff1-98e4c71466e7" providerId="ADAL" clId="{FEC03923-694F-430C-AD59-569856658AE0}" dt="2024-09-20T21:38:00.082" v="7302" actId="20577"/>
        <pc:sldMkLst>
          <pc:docMk/>
          <pc:sldMk cId="3452097183" sldId="262"/>
        </pc:sldMkLst>
        <pc:spChg chg="mod">
          <ac:chgData name="Alex Drenea" userId="ce31b3b0-d50b-419c-bff1-98e4c71466e7" providerId="ADAL" clId="{FEC03923-694F-430C-AD59-569856658AE0}" dt="2024-09-20T20:40:23.027" v="6809" actId="14100"/>
          <ac:spMkLst>
            <pc:docMk/>
            <pc:sldMk cId="3452097183" sldId="262"/>
            <ac:spMk id="2" creationId="{AD67A58A-A9E0-21BC-C1F7-E965D3E23A64}"/>
          </ac:spMkLst>
        </pc:spChg>
        <pc:spChg chg="add del mod">
          <ac:chgData name="Alex Drenea" userId="ce31b3b0-d50b-419c-bff1-98e4c71466e7" providerId="ADAL" clId="{FEC03923-694F-430C-AD59-569856658AE0}" dt="2024-09-20T20:40:18.868" v="6808" actId="26606"/>
          <ac:spMkLst>
            <pc:docMk/>
            <pc:sldMk cId="3452097183" sldId="262"/>
            <ac:spMk id="3" creationId="{B6F6A630-1ADF-357B-F74B-187BCB9D7C4F}"/>
          </ac:spMkLst>
        </pc:spChg>
        <pc:spChg chg="add del">
          <ac:chgData name="Alex Drenea" userId="ce31b3b0-d50b-419c-bff1-98e4c71466e7" providerId="ADAL" clId="{FEC03923-694F-430C-AD59-569856658AE0}" dt="2024-09-20T20:40:18.868" v="6808" actId="26606"/>
          <ac:spMkLst>
            <pc:docMk/>
            <pc:sldMk cId="3452097183" sldId="262"/>
            <ac:spMk id="8" creationId="{327D73B4-9F5C-4A64-A179-51B9500CB8B5}"/>
          </ac:spMkLst>
        </pc:spChg>
        <pc:spChg chg="add del">
          <ac:chgData name="Alex Drenea" userId="ce31b3b0-d50b-419c-bff1-98e4c71466e7" providerId="ADAL" clId="{FEC03923-694F-430C-AD59-569856658AE0}" dt="2024-09-20T20:40:18.868" v="6808" actId="26606"/>
          <ac:spMkLst>
            <pc:docMk/>
            <pc:sldMk cId="3452097183" sldId="262"/>
            <ac:spMk id="10" creationId="{C1F06963-6374-4B48-844F-071A9BAAAE02}"/>
          </ac:spMkLst>
        </pc:spChg>
        <pc:spChg chg="add del">
          <ac:chgData name="Alex Drenea" userId="ce31b3b0-d50b-419c-bff1-98e4c71466e7" providerId="ADAL" clId="{FEC03923-694F-430C-AD59-569856658AE0}" dt="2024-09-20T20:40:18.868" v="6808" actId="26606"/>
          <ac:spMkLst>
            <pc:docMk/>
            <pc:sldMk cId="3452097183" sldId="262"/>
            <ac:spMk id="12" creationId="{6CB927A4-E432-4310-9CD5-E89FF5063179}"/>
          </ac:spMkLst>
        </pc:spChg>
        <pc:spChg chg="add del">
          <ac:chgData name="Alex Drenea" userId="ce31b3b0-d50b-419c-bff1-98e4c71466e7" providerId="ADAL" clId="{FEC03923-694F-430C-AD59-569856658AE0}" dt="2024-09-20T20:40:18.868" v="6808" actId="26606"/>
          <ac:spMkLst>
            <pc:docMk/>
            <pc:sldMk cId="3452097183" sldId="262"/>
            <ac:spMk id="14" creationId="{1453BF6C-B012-48B7-B4E8-6D7AC7C27D02}"/>
          </ac:spMkLst>
        </pc:spChg>
        <pc:spChg chg="add del">
          <ac:chgData name="Alex Drenea" userId="ce31b3b0-d50b-419c-bff1-98e4c71466e7" providerId="ADAL" clId="{FEC03923-694F-430C-AD59-569856658AE0}" dt="2024-09-20T20:40:18.868" v="6808" actId="26606"/>
          <ac:spMkLst>
            <pc:docMk/>
            <pc:sldMk cId="3452097183" sldId="262"/>
            <ac:spMk id="16" creationId="{E3020543-B24B-4EC4-8FFC-8DD88EEA91A8}"/>
          </ac:spMkLst>
        </pc:spChg>
        <pc:spChg chg="add del">
          <ac:chgData name="Alex Drenea" userId="ce31b3b0-d50b-419c-bff1-98e4c71466e7" providerId="ADAL" clId="{FEC03923-694F-430C-AD59-569856658AE0}" dt="2024-09-20T20:39:15.608" v="6744" actId="26606"/>
          <ac:spMkLst>
            <pc:docMk/>
            <pc:sldMk cId="3452097183" sldId="262"/>
            <ac:spMk id="23" creationId="{A2679492-7988-4050-9056-542444452411}"/>
          </ac:spMkLst>
        </pc:spChg>
        <pc:spChg chg="add del">
          <ac:chgData name="Alex Drenea" userId="ce31b3b0-d50b-419c-bff1-98e4c71466e7" providerId="ADAL" clId="{FEC03923-694F-430C-AD59-569856658AE0}" dt="2024-09-20T20:39:15.608" v="6744" actId="26606"/>
          <ac:spMkLst>
            <pc:docMk/>
            <pc:sldMk cId="3452097183" sldId="262"/>
            <ac:spMk id="25" creationId="{B091B163-7D61-4891-ABCF-5C13D9C418D0}"/>
          </ac:spMkLst>
        </pc:spChg>
        <pc:spChg chg="add">
          <ac:chgData name="Alex Drenea" userId="ce31b3b0-d50b-419c-bff1-98e4c71466e7" providerId="ADAL" clId="{FEC03923-694F-430C-AD59-569856658AE0}" dt="2024-09-20T20:40:18.868" v="6808" actId="26606"/>
          <ac:spMkLst>
            <pc:docMk/>
            <pc:sldMk cId="3452097183" sldId="262"/>
            <ac:spMk id="26" creationId="{A2679492-7988-4050-9056-542444452411}"/>
          </ac:spMkLst>
        </pc:spChg>
        <pc:spChg chg="add">
          <ac:chgData name="Alex Drenea" userId="ce31b3b0-d50b-419c-bff1-98e4c71466e7" providerId="ADAL" clId="{FEC03923-694F-430C-AD59-569856658AE0}" dt="2024-09-20T20:40:18.868" v="6808" actId="26606"/>
          <ac:spMkLst>
            <pc:docMk/>
            <pc:sldMk cId="3452097183" sldId="262"/>
            <ac:spMk id="31" creationId="{B091B163-7D61-4891-ABCF-5C13D9C418D0}"/>
          </ac:spMkLst>
        </pc:spChg>
        <pc:spChg chg="add mod">
          <ac:chgData name="Alex Drenea" userId="ce31b3b0-d50b-419c-bff1-98e4c71466e7" providerId="ADAL" clId="{FEC03923-694F-430C-AD59-569856658AE0}" dt="2024-09-20T21:38:00.082" v="7302" actId="20577"/>
          <ac:spMkLst>
            <pc:docMk/>
            <pc:sldMk cId="3452097183" sldId="262"/>
            <ac:spMk id="34" creationId="{B6F6A630-1ADF-357B-F74B-187BCB9D7C4F}"/>
          </ac:spMkLst>
        </pc:spChg>
        <pc:grpChg chg="add del">
          <ac:chgData name="Alex Drenea" userId="ce31b3b0-d50b-419c-bff1-98e4c71466e7" providerId="ADAL" clId="{FEC03923-694F-430C-AD59-569856658AE0}" dt="2024-09-20T20:39:15.608" v="6744" actId="26606"/>
          <ac:grpSpMkLst>
            <pc:docMk/>
            <pc:sldMk cId="3452097183" sldId="262"/>
            <ac:grpSpMk id="27" creationId="{0474DF76-993E-44DE-AFB0-C416182ACECF}"/>
          </ac:grpSpMkLst>
        </pc:grpChg>
        <pc:grpChg chg="add">
          <ac:chgData name="Alex Drenea" userId="ce31b3b0-d50b-419c-bff1-98e4c71466e7" providerId="ADAL" clId="{FEC03923-694F-430C-AD59-569856658AE0}" dt="2024-09-20T20:40:18.868" v="6808" actId="26606"/>
          <ac:grpSpMkLst>
            <pc:docMk/>
            <pc:sldMk cId="3452097183" sldId="262"/>
            <ac:grpSpMk id="33" creationId="{0474DF76-993E-44DE-AFB0-C416182ACECF}"/>
          </ac:grpSpMkLst>
        </pc:grpChg>
        <pc:graphicFrameChg chg="add del">
          <ac:chgData name="Alex Drenea" userId="ce31b3b0-d50b-419c-bff1-98e4c71466e7" providerId="ADAL" clId="{FEC03923-694F-430C-AD59-569856658AE0}" dt="2024-09-20T20:40:04.557" v="6803" actId="26606"/>
          <ac:graphicFrameMkLst>
            <pc:docMk/>
            <pc:sldMk cId="3452097183" sldId="262"/>
            <ac:graphicFrameMk id="20" creationId="{2E809DEF-3761-A33E-804B-506DEE36E0F0}"/>
          </ac:graphicFrameMkLst>
        </pc:graphicFrameChg>
        <pc:graphicFrameChg chg="add del">
          <ac:chgData name="Alex Drenea" userId="ce31b3b0-d50b-419c-bff1-98e4c71466e7" providerId="ADAL" clId="{FEC03923-694F-430C-AD59-569856658AE0}" dt="2024-09-20T20:40:06.580" v="6805" actId="26606"/>
          <ac:graphicFrameMkLst>
            <pc:docMk/>
            <pc:sldMk cId="3452097183" sldId="262"/>
            <ac:graphicFrameMk id="22" creationId="{B77A74BF-5CFD-14D8-A419-BC24106FD83D}"/>
          </ac:graphicFrameMkLst>
        </pc:graphicFrameChg>
        <pc:graphicFrameChg chg="add del">
          <ac:chgData name="Alex Drenea" userId="ce31b3b0-d50b-419c-bff1-98e4c71466e7" providerId="ADAL" clId="{FEC03923-694F-430C-AD59-569856658AE0}" dt="2024-09-20T20:40:18.853" v="6807" actId="26606"/>
          <ac:graphicFrameMkLst>
            <pc:docMk/>
            <pc:sldMk cId="3452097183" sldId="262"/>
            <ac:graphicFrameMk id="24" creationId="{2E809DEF-3761-A33E-804B-506DEE36E0F0}"/>
          </ac:graphicFrameMkLst>
        </pc:graphicFrameChg>
        <pc:cxnChg chg="add del">
          <ac:chgData name="Alex Drenea" userId="ce31b3b0-d50b-419c-bff1-98e4c71466e7" providerId="ADAL" clId="{FEC03923-694F-430C-AD59-569856658AE0}" dt="2024-09-20T20:40:18.868" v="6808" actId="26606"/>
          <ac:cxnSpMkLst>
            <pc:docMk/>
            <pc:sldMk cId="3452097183" sldId="262"/>
            <ac:cxnSpMk id="18" creationId="{C49DA8F6-BCC1-4447-B54C-57856834B94B}"/>
          </ac:cxnSpMkLst>
        </pc:cxnChg>
        <pc:cxnChg chg="add del">
          <ac:chgData name="Alex Drenea" userId="ce31b3b0-d50b-419c-bff1-98e4c71466e7" providerId="ADAL" clId="{FEC03923-694F-430C-AD59-569856658AE0}" dt="2024-09-20T20:39:15.608" v="6744" actId="26606"/>
          <ac:cxnSpMkLst>
            <pc:docMk/>
            <pc:sldMk cId="3452097183" sldId="262"/>
            <ac:cxnSpMk id="32" creationId="{C49DA8F6-BCC1-4447-B54C-57856834B94B}"/>
          </ac:cxnSpMkLst>
        </pc:cxnChg>
        <pc:cxnChg chg="add">
          <ac:chgData name="Alex Drenea" userId="ce31b3b0-d50b-419c-bff1-98e4c71466e7" providerId="ADAL" clId="{FEC03923-694F-430C-AD59-569856658AE0}" dt="2024-09-20T20:40:18.868" v="6808" actId="26606"/>
          <ac:cxnSpMkLst>
            <pc:docMk/>
            <pc:sldMk cId="3452097183" sldId="262"/>
            <ac:cxnSpMk id="35" creationId="{C49DA8F6-BCC1-4447-B54C-57856834B94B}"/>
          </ac:cxnSpMkLst>
        </pc:cxnChg>
      </pc:sldChg>
      <pc:sldChg chg="add del">
        <pc:chgData name="Alex Drenea" userId="ce31b3b0-d50b-419c-bff1-98e4c71466e7" providerId="ADAL" clId="{FEC03923-694F-430C-AD59-569856658AE0}" dt="2024-09-20T21:56:12.713" v="8900" actId="2696"/>
        <pc:sldMkLst>
          <pc:docMk/>
          <pc:sldMk cId="169036150" sldId="263"/>
        </pc:sldMkLst>
      </pc:sldChg>
      <pc:sldChg chg="addSp delSp modSp mod ord setBg modNotesTx">
        <pc:chgData name="Alex Drenea" userId="ce31b3b0-d50b-419c-bff1-98e4c71466e7" providerId="ADAL" clId="{FEC03923-694F-430C-AD59-569856658AE0}" dt="2024-09-20T20:36:49.135" v="6509" actId="1076"/>
        <pc:sldMkLst>
          <pc:docMk/>
          <pc:sldMk cId="1622551678" sldId="265"/>
        </pc:sldMkLst>
        <pc:spChg chg="add mod">
          <ac:chgData name="Alex Drenea" userId="ce31b3b0-d50b-419c-bff1-98e4c71466e7" providerId="ADAL" clId="{FEC03923-694F-430C-AD59-569856658AE0}" dt="2024-09-20T20:36:49.135" v="6509" actId="1076"/>
          <ac:spMkLst>
            <pc:docMk/>
            <pc:sldMk cId="1622551678" sldId="265"/>
            <ac:spMk id="2" creationId="{21913D1D-6B61-F4B8-70A3-5BF0E3F6380B}"/>
          </ac:spMkLst>
        </pc:spChg>
        <pc:spChg chg="del mod">
          <ac:chgData name="Alex Drenea" userId="ce31b3b0-d50b-419c-bff1-98e4c71466e7" providerId="ADAL" clId="{FEC03923-694F-430C-AD59-569856658AE0}" dt="2024-09-20T05:50:25.783" v="1071"/>
          <ac:spMkLst>
            <pc:docMk/>
            <pc:sldMk cId="1622551678" sldId="265"/>
            <ac:spMk id="6" creationId="{EFD1A77C-8D4E-FA4F-A4D5-77136C2EB06C}"/>
          </ac:spMkLst>
        </pc:spChg>
        <pc:spChg chg="add del">
          <ac:chgData name="Alex Drenea" userId="ce31b3b0-d50b-419c-bff1-98e4c71466e7" providerId="ADAL" clId="{FEC03923-694F-430C-AD59-569856658AE0}" dt="2024-09-20T05:51:17.287" v="1092" actId="26606"/>
          <ac:spMkLst>
            <pc:docMk/>
            <pc:sldMk cId="1622551678" sldId="265"/>
            <ac:spMk id="1031" creationId="{42A4FC2C-047E-45A5-965D-8E1E3BF09BC6}"/>
          </ac:spMkLst>
        </pc:spChg>
        <pc:spChg chg="add">
          <ac:chgData name="Alex Drenea" userId="ce31b3b0-d50b-419c-bff1-98e4c71466e7" providerId="ADAL" clId="{FEC03923-694F-430C-AD59-569856658AE0}" dt="2024-09-20T05:51:17.287" v="1092" actId="26606"/>
          <ac:spMkLst>
            <pc:docMk/>
            <pc:sldMk cId="1622551678" sldId="265"/>
            <ac:spMk id="1036" creationId="{AB8C311F-7253-4AED-9701-7FC0708C41C7}"/>
          </ac:spMkLst>
        </pc:spChg>
        <pc:spChg chg="add">
          <ac:chgData name="Alex Drenea" userId="ce31b3b0-d50b-419c-bff1-98e4c71466e7" providerId="ADAL" clId="{FEC03923-694F-430C-AD59-569856658AE0}" dt="2024-09-20T05:51:17.287" v="1092" actId="26606"/>
          <ac:spMkLst>
            <pc:docMk/>
            <pc:sldMk cId="1622551678" sldId="265"/>
            <ac:spMk id="1038" creationId="{E2384209-CB15-4CDF-9D31-C44FD9A3F20D}"/>
          </ac:spMkLst>
        </pc:spChg>
        <pc:spChg chg="add">
          <ac:chgData name="Alex Drenea" userId="ce31b3b0-d50b-419c-bff1-98e4c71466e7" providerId="ADAL" clId="{FEC03923-694F-430C-AD59-569856658AE0}" dt="2024-09-20T05:51:17.287" v="1092" actId="26606"/>
          <ac:spMkLst>
            <pc:docMk/>
            <pc:sldMk cId="1622551678" sldId="265"/>
            <ac:spMk id="1040" creationId="{2633B3B5-CC90-43F0-8714-D31D1F3F0209}"/>
          </ac:spMkLst>
        </pc:spChg>
        <pc:spChg chg="add">
          <ac:chgData name="Alex Drenea" userId="ce31b3b0-d50b-419c-bff1-98e4c71466e7" providerId="ADAL" clId="{FEC03923-694F-430C-AD59-569856658AE0}" dt="2024-09-20T05:51:17.287" v="1092" actId="26606"/>
          <ac:spMkLst>
            <pc:docMk/>
            <pc:sldMk cId="1622551678" sldId="265"/>
            <ac:spMk id="1042" creationId="{A8D57A06-A426-446D-B02C-A2DC6B62E45E}"/>
          </ac:spMkLst>
        </pc:spChg>
        <pc:picChg chg="mod">
          <ac:chgData name="Alex Drenea" userId="ce31b3b0-d50b-419c-bff1-98e4c71466e7" providerId="ADAL" clId="{FEC03923-694F-430C-AD59-569856658AE0}" dt="2024-09-20T20:36:22.799" v="6462" actId="1076"/>
          <ac:picMkLst>
            <pc:docMk/>
            <pc:sldMk cId="1622551678" sldId="265"/>
            <ac:picMk id="1026" creationId="{CB9585BD-EB6A-09C4-A9CB-C60763F1C5BD}"/>
          </ac:picMkLst>
        </pc:picChg>
      </pc:sldChg>
      <pc:sldChg chg="del mod modShow">
        <pc:chgData name="Alex Drenea" userId="ce31b3b0-d50b-419c-bff1-98e4c71466e7" providerId="ADAL" clId="{FEC03923-694F-430C-AD59-569856658AE0}" dt="2024-09-20T16:12:40.334" v="5444" actId="47"/>
        <pc:sldMkLst>
          <pc:docMk/>
          <pc:sldMk cId="2608003718" sldId="267"/>
        </pc:sldMkLst>
      </pc:sldChg>
      <pc:sldChg chg="modSp del mod">
        <pc:chgData name="Alex Drenea" userId="ce31b3b0-d50b-419c-bff1-98e4c71466e7" providerId="ADAL" clId="{FEC03923-694F-430C-AD59-569856658AE0}" dt="2024-09-20T06:36:45.368" v="1866" actId="47"/>
        <pc:sldMkLst>
          <pc:docMk/>
          <pc:sldMk cId="3896380198" sldId="268"/>
        </pc:sldMkLst>
        <pc:spChg chg="mod">
          <ac:chgData name="Alex Drenea" userId="ce31b3b0-d50b-419c-bff1-98e4c71466e7" providerId="ADAL" clId="{FEC03923-694F-430C-AD59-569856658AE0}" dt="2024-09-18T05:52:30.906" v="199" actId="20577"/>
          <ac:spMkLst>
            <pc:docMk/>
            <pc:sldMk cId="3896380198" sldId="268"/>
            <ac:spMk id="3" creationId="{EFCCDE2D-B221-15F8-5C35-4F3F43A3C70A}"/>
          </ac:spMkLst>
        </pc:spChg>
      </pc:sldChg>
      <pc:sldChg chg="addSp delSp modSp mod ord">
        <pc:chgData name="Alex Drenea" userId="ce31b3b0-d50b-419c-bff1-98e4c71466e7" providerId="ADAL" clId="{FEC03923-694F-430C-AD59-569856658AE0}" dt="2024-09-20T21:34:19.025" v="7112"/>
        <pc:sldMkLst>
          <pc:docMk/>
          <pc:sldMk cId="1009707229" sldId="269"/>
        </pc:sldMkLst>
        <pc:spChg chg="mod">
          <ac:chgData name="Alex Drenea" userId="ce31b3b0-d50b-419c-bff1-98e4c71466e7" providerId="ADAL" clId="{FEC03923-694F-430C-AD59-569856658AE0}" dt="2024-09-20T21:02:46.787" v="6864" actId="1076"/>
          <ac:spMkLst>
            <pc:docMk/>
            <pc:sldMk cId="1009707229" sldId="269"/>
            <ac:spMk id="2" creationId="{C2DA55A3-E763-5B32-02E6-E2CA20F2428B}"/>
          </ac:spMkLst>
        </pc:spChg>
        <pc:spChg chg="del mod">
          <ac:chgData name="Alex Drenea" userId="ce31b3b0-d50b-419c-bff1-98e4c71466e7" providerId="ADAL" clId="{FEC03923-694F-430C-AD59-569856658AE0}" dt="2024-09-19T03:54:49.232" v="408" actId="478"/>
          <ac:spMkLst>
            <pc:docMk/>
            <pc:sldMk cId="1009707229" sldId="269"/>
            <ac:spMk id="3" creationId="{8E9E2A0B-E211-9CFE-58FD-37F41C7F7D1F}"/>
          </ac:spMkLst>
        </pc:spChg>
        <pc:spChg chg="add mod">
          <ac:chgData name="Alex Drenea" userId="ce31b3b0-d50b-419c-bff1-98e4c71466e7" providerId="ADAL" clId="{FEC03923-694F-430C-AD59-569856658AE0}" dt="2024-09-19T03:49:38.051" v="322" actId="1076"/>
          <ac:spMkLst>
            <pc:docMk/>
            <pc:sldMk cId="1009707229" sldId="269"/>
            <ac:spMk id="14" creationId="{5EE85197-B38C-8311-29EE-6997BABDC5DD}"/>
          </ac:spMkLst>
        </pc:spChg>
        <pc:spChg chg="add mod">
          <ac:chgData name="Alex Drenea" userId="ce31b3b0-d50b-419c-bff1-98e4c71466e7" providerId="ADAL" clId="{FEC03923-694F-430C-AD59-569856658AE0}" dt="2024-09-19T03:49:53.839" v="342" actId="1076"/>
          <ac:spMkLst>
            <pc:docMk/>
            <pc:sldMk cId="1009707229" sldId="269"/>
            <ac:spMk id="15" creationId="{C6F328E6-F28D-A00B-8DAD-6B269519C619}"/>
          </ac:spMkLst>
        </pc:spChg>
        <pc:spChg chg="add mod">
          <ac:chgData name="Alex Drenea" userId="ce31b3b0-d50b-419c-bff1-98e4c71466e7" providerId="ADAL" clId="{FEC03923-694F-430C-AD59-569856658AE0}" dt="2024-09-20T21:02:51.955" v="6865" actId="1076"/>
          <ac:spMkLst>
            <pc:docMk/>
            <pc:sldMk cId="1009707229" sldId="269"/>
            <ac:spMk id="31" creationId="{7E248A8F-917E-E915-FB9F-40BF7144B889}"/>
          </ac:spMkLst>
        </pc:spChg>
        <pc:spChg chg="add del mod">
          <ac:chgData name="Alex Drenea" userId="ce31b3b0-d50b-419c-bff1-98e4c71466e7" providerId="ADAL" clId="{FEC03923-694F-430C-AD59-569856658AE0}" dt="2024-09-19T03:54:51.180" v="409" actId="478"/>
          <ac:spMkLst>
            <pc:docMk/>
            <pc:sldMk cId="1009707229" sldId="269"/>
            <ac:spMk id="33" creationId="{87E41BFB-F697-F2C2-3D47-E4CA6F772017}"/>
          </ac:spMkLst>
        </pc:spChg>
        <pc:spChg chg="add mod">
          <ac:chgData name="Alex Drenea" userId="ce31b3b0-d50b-419c-bff1-98e4c71466e7" providerId="ADAL" clId="{FEC03923-694F-430C-AD59-569856658AE0}" dt="2024-09-19T13:06:55.990" v="527" actId="1076"/>
          <ac:spMkLst>
            <pc:docMk/>
            <pc:sldMk cId="1009707229" sldId="269"/>
            <ac:spMk id="34" creationId="{D0DABCD5-63EC-5597-1466-7F0CFDD1E494}"/>
          </ac:spMkLst>
        </pc:spChg>
        <pc:spChg chg="add mod">
          <ac:chgData name="Alex Drenea" userId="ce31b3b0-d50b-419c-bff1-98e4c71466e7" providerId="ADAL" clId="{FEC03923-694F-430C-AD59-569856658AE0}" dt="2024-09-19T13:07:58.595" v="536" actId="1076"/>
          <ac:spMkLst>
            <pc:docMk/>
            <pc:sldMk cId="1009707229" sldId="269"/>
            <ac:spMk id="35" creationId="{9E75DA07-8E8B-BFFE-8A8B-B4CE370CCC10}"/>
          </ac:spMkLst>
        </pc:spChg>
        <pc:spChg chg="add mod">
          <ac:chgData name="Alex Drenea" userId="ce31b3b0-d50b-419c-bff1-98e4c71466e7" providerId="ADAL" clId="{FEC03923-694F-430C-AD59-569856658AE0}" dt="2024-09-19T13:08:16.163" v="541" actId="1076"/>
          <ac:spMkLst>
            <pc:docMk/>
            <pc:sldMk cId="1009707229" sldId="269"/>
            <ac:spMk id="36" creationId="{DAEC1E39-8A15-CE30-52AC-551BDFC1F6BC}"/>
          </ac:spMkLst>
        </pc:spChg>
        <pc:spChg chg="add mod">
          <ac:chgData name="Alex Drenea" userId="ce31b3b0-d50b-419c-bff1-98e4c71466e7" providerId="ADAL" clId="{FEC03923-694F-430C-AD59-569856658AE0}" dt="2024-09-19T13:06:16.894" v="520" actId="1076"/>
          <ac:spMkLst>
            <pc:docMk/>
            <pc:sldMk cId="1009707229" sldId="269"/>
            <ac:spMk id="37" creationId="{A8FB8BE2-B756-9527-C61A-BD33FF190B42}"/>
          </ac:spMkLst>
        </pc:spChg>
        <pc:grpChg chg="add">
          <ac:chgData name="Alex Drenea" userId="ce31b3b0-d50b-419c-bff1-98e4c71466e7" providerId="ADAL" clId="{FEC03923-694F-430C-AD59-569856658AE0}" dt="2024-09-20T20:32:59.344" v="6437" actId="164"/>
          <ac:grpSpMkLst>
            <pc:docMk/>
            <pc:sldMk cId="1009707229" sldId="269"/>
            <ac:grpSpMk id="3" creationId="{950B4D30-0044-2230-B615-0600D84436B2}"/>
          </ac:grpSpMkLst>
        </pc:grpChg>
        <pc:grpChg chg="add mod">
          <ac:chgData name="Alex Drenea" userId="ce31b3b0-d50b-419c-bff1-98e4c71466e7" providerId="ADAL" clId="{FEC03923-694F-430C-AD59-569856658AE0}" dt="2024-09-19T03:54:54.439" v="410" actId="1076"/>
          <ac:grpSpMkLst>
            <pc:docMk/>
            <pc:sldMk cId="1009707229" sldId="269"/>
            <ac:grpSpMk id="16" creationId="{5E680529-0C38-5FD0-6B94-0B1889E55ACE}"/>
          </ac:grpSpMkLst>
        </pc:grpChg>
        <pc:grpChg chg="add mod">
          <ac:chgData name="Alex Drenea" userId="ce31b3b0-d50b-419c-bff1-98e4c71466e7" providerId="ADAL" clId="{FEC03923-694F-430C-AD59-569856658AE0}" dt="2024-09-19T03:54:54.439" v="410" actId="1076"/>
          <ac:grpSpMkLst>
            <pc:docMk/>
            <pc:sldMk cId="1009707229" sldId="269"/>
            <ac:grpSpMk id="17" creationId="{5413C8B9-5B61-74B5-7441-E75B910A3138}"/>
          </ac:grpSpMkLst>
        </pc:grpChg>
        <pc:picChg chg="add mod">
          <ac:chgData name="Alex Drenea" userId="ce31b3b0-d50b-419c-bff1-98e4c71466e7" providerId="ADAL" clId="{FEC03923-694F-430C-AD59-569856658AE0}" dt="2024-09-19T03:49:27.078" v="317" actId="1076"/>
          <ac:picMkLst>
            <pc:docMk/>
            <pc:sldMk cId="1009707229" sldId="269"/>
            <ac:picMk id="5" creationId="{471857D1-2451-D8F4-78C5-9B8B8C231262}"/>
          </ac:picMkLst>
        </pc:picChg>
        <pc:picChg chg="add mod">
          <ac:chgData name="Alex Drenea" userId="ce31b3b0-d50b-419c-bff1-98e4c71466e7" providerId="ADAL" clId="{FEC03923-694F-430C-AD59-569856658AE0}" dt="2024-09-19T03:50:27.581" v="346" actId="1076"/>
          <ac:picMkLst>
            <pc:docMk/>
            <pc:sldMk cId="1009707229" sldId="269"/>
            <ac:picMk id="7" creationId="{D0EC1B7D-E16B-0CD3-768D-0E3E57CCDD3D}"/>
          </ac:picMkLst>
        </pc:picChg>
        <pc:picChg chg="add del mod">
          <ac:chgData name="Alex Drenea" userId="ce31b3b0-d50b-419c-bff1-98e4c71466e7" providerId="ADAL" clId="{FEC03923-694F-430C-AD59-569856658AE0}" dt="2024-09-19T03:48:55.952" v="307" actId="478"/>
          <ac:picMkLst>
            <pc:docMk/>
            <pc:sldMk cId="1009707229" sldId="269"/>
            <ac:picMk id="9" creationId="{0FA66AF4-F5AE-89FF-E07E-C7CBF2EABF5F}"/>
          </ac:picMkLst>
        </pc:picChg>
        <pc:picChg chg="add mod">
          <ac:chgData name="Alex Drenea" userId="ce31b3b0-d50b-419c-bff1-98e4c71466e7" providerId="ADAL" clId="{FEC03923-694F-430C-AD59-569856658AE0}" dt="2024-09-19T03:48:38.095" v="305" actId="931"/>
          <ac:picMkLst>
            <pc:docMk/>
            <pc:sldMk cId="1009707229" sldId="269"/>
            <ac:picMk id="11" creationId="{C31621F3-0606-AA3D-FF95-F413325E9FC7}"/>
          </ac:picMkLst>
        </pc:picChg>
        <pc:picChg chg="add mod">
          <ac:chgData name="Alex Drenea" userId="ce31b3b0-d50b-419c-bff1-98e4c71466e7" providerId="ADAL" clId="{FEC03923-694F-430C-AD59-569856658AE0}" dt="2024-09-19T03:54:54.439" v="410" actId="1076"/>
          <ac:picMkLst>
            <pc:docMk/>
            <pc:sldMk cId="1009707229" sldId="269"/>
            <ac:picMk id="13" creationId="{D515488C-687D-14ED-FA95-0108CD9C4EA0}"/>
          </ac:picMkLst>
        </pc:picChg>
        <pc:picChg chg="add del mod">
          <ac:chgData name="Alex Drenea" userId="ce31b3b0-d50b-419c-bff1-98e4c71466e7" providerId="ADAL" clId="{FEC03923-694F-430C-AD59-569856658AE0}" dt="2024-09-20T20:32:44.046" v="6436" actId="478"/>
          <ac:picMkLst>
            <pc:docMk/>
            <pc:sldMk cId="1009707229" sldId="269"/>
            <ac:picMk id="39" creationId="{BBEC78DE-E683-47FF-CE96-D123993EE6BB}"/>
          </ac:picMkLst>
        </pc:picChg>
        <pc:picChg chg="add mod">
          <ac:chgData name="Alex Drenea" userId="ce31b3b0-d50b-419c-bff1-98e4c71466e7" providerId="ADAL" clId="{FEC03923-694F-430C-AD59-569856658AE0}" dt="2024-09-19T13:06:59.330" v="528" actId="1076"/>
          <ac:picMkLst>
            <pc:docMk/>
            <pc:sldMk cId="1009707229" sldId="269"/>
            <ac:picMk id="41" creationId="{7CC83809-8E3B-95E9-C2F3-B3B1892F29B6}"/>
          </ac:picMkLst>
        </pc:picChg>
        <pc:picChg chg="add del mod">
          <ac:chgData name="Alex Drenea" userId="ce31b3b0-d50b-419c-bff1-98e4c71466e7" providerId="ADAL" clId="{FEC03923-694F-430C-AD59-569856658AE0}" dt="2024-09-20T20:32:44.046" v="6436" actId="478"/>
          <ac:picMkLst>
            <pc:docMk/>
            <pc:sldMk cId="1009707229" sldId="269"/>
            <ac:picMk id="43" creationId="{F0C7E8CF-D62B-4B5C-95B4-09BB13274D5F}"/>
          </ac:picMkLst>
        </pc:picChg>
        <pc:picChg chg="add mod">
          <ac:chgData name="Alex Drenea" userId="ce31b3b0-d50b-419c-bff1-98e4c71466e7" providerId="ADAL" clId="{FEC03923-694F-430C-AD59-569856658AE0}" dt="2024-09-19T13:07:53.383" v="535" actId="1076"/>
          <ac:picMkLst>
            <pc:docMk/>
            <pc:sldMk cId="1009707229" sldId="269"/>
            <ac:picMk id="45" creationId="{2D5C4F59-CDCA-326A-973E-95A110433386}"/>
          </ac:picMkLst>
        </pc:picChg>
        <pc:picChg chg="add del mod">
          <ac:chgData name="Alex Drenea" userId="ce31b3b0-d50b-419c-bff1-98e4c71466e7" providerId="ADAL" clId="{FEC03923-694F-430C-AD59-569856658AE0}" dt="2024-09-20T20:32:44.046" v="6436" actId="478"/>
          <ac:picMkLst>
            <pc:docMk/>
            <pc:sldMk cId="1009707229" sldId="269"/>
            <ac:picMk id="47" creationId="{4E449CDF-E36B-EE37-E3E0-6EDCB0B4CFE9}"/>
          </ac:picMkLst>
        </pc:picChg>
        <pc:picChg chg="add mod">
          <ac:chgData name="Alex Drenea" userId="ce31b3b0-d50b-419c-bff1-98e4c71466e7" providerId="ADAL" clId="{FEC03923-694F-430C-AD59-569856658AE0}" dt="2024-09-19T13:08:10.536" v="540" actId="1076"/>
          <ac:picMkLst>
            <pc:docMk/>
            <pc:sldMk cId="1009707229" sldId="269"/>
            <ac:picMk id="49" creationId="{AAA5B0F9-10AD-ABCE-092E-16F8E7B0EE6C}"/>
          </ac:picMkLst>
        </pc:picChg>
        <pc:picChg chg="add del mod">
          <ac:chgData name="Alex Drenea" userId="ce31b3b0-d50b-419c-bff1-98e4c71466e7" providerId="ADAL" clId="{FEC03923-694F-430C-AD59-569856658AE0}" dt="2024-09-20T20:32:44.046" v="6436" actId="478"/>
          <ac:picMkLst>
            <pc:docMk/>
            <pc:sldMk cId="1009707229" sldId="269"/>
            <ac:picMk id="51" creationId="{18BD0EB5-3552-16FF-0C16-02F984E936E9}"/>
          </ac:picMkLst>
        </pc:picChg>
        <pc:picChg chg="add mod">
          <ac:chgData name="Alex Drenea" userId="ce31b3b0-d50b-419c-bff1-98e4c71466e7" providerId="ADAL" clId="{FEC03923-694F-430C-AD59-569856658AE0}" dt="2024-09-19T13:08:22.917" v="543" actId="1076"/>
          <ac:picMkLst>
            <pc:docMk/>
            <pc:sldMk cId="1009707229" sldId="269"/>
            <ac:picMk id="53" creationId="{338C1E41-0A27-FF9E-1100-C3498FACE79E}"/>
          </ac:picMkLst>
        </pc:picChg>
        <pc:picChg chg="add del mod">
          <ac:chgData name="Alex Drenea" userId="ce31b3b0-d50b-419c-bff1-98e4c71466e7" providerId="ADAL" clId="{FEC03923-694F-430C-AD59-569856658AE0}" dt="2024-09-20T20:32:44.046" v="6436" actId="478"/>
          <ac:picMkLst>
            <pc:docMk/>
            <pc:sldMk cId="1009707229" sldId="269"/>
            <ac:picMk id="55" creationId="{D33B408C-3D68-0D68-0965-9B734F8F2BAB}"/>
          </ac:picMkLst>
        </pc:picChg>
        <pc:picChg chg="add del mod">
          <ac:chgData name="Alex Drenea" userId="ce31b3b0-d50b-419c-bff1-98e4c71466e7" providerId="ADAL" clId="{FEC03923-694F-430C-AD59-569856658AE0}" dt="2024-09-20T20:32:44.046" v="6436" actId="478"/>
          <ac:picMkLst>
            <pc:docMk/>
            <pc:sldMk cId="1009707229" sldId="269"/>
            <ac:picMk id="57" creationId="{EE8C995C-47C6-FA19-A5DE-4CD6BC730BE4}"/>
          </ac:picMkLst>
        </pc:picChg>
        <pc:cxnChg chg="add mod">
          <ac:chgData name="Alex Drenea" userId="ce31b3b0-d50b-419c-bff1-98e4c71466e7" providerId="ADAL" clId="{FEC03923-694F-430C-AD59-569856658AE0}" dt="2024-09-19T03:54:54.439" v="410" actId="1076"/>
          <ac:cxnSpMkLst>
            <pc:docMk/>
            <pc:sldMk cId="1009707229" sldId="269"/>
            <ac:cxnSpMk id="19" creationId="{C59B0069-C86E-1BCE-B056-1B0985611146}"/>
          </ac:cxnSpMkLst>
        </pc:cxnChg>
        <pc:cxnChg chg="add mod">
          <ac:chgData name="Alex Drenea" userId="ce31b3b0-d50b-419c-bff1-98e4c71466e7" providerId="ADAL" clId="{FEC03923-694F-430C-AD59-569856658AE0}" dt="2024-09-19T03:54:54.439" v="410" actId="1076"/>
          <ac:cxnSpMkLst>
            <pc:docMk/>
            <pc:sldMk cId="1009707229" sldId="269"/>
            <ac:cxnSpMk id="21" creationId="{EB4A8C42-44AF-2815-A7F8-2698354DF772}"/>
          </ac:cxnSpMkLst>
        </pc:cxnChg>
        <pc:cxnChg chg="add mod">
          <ac:chgData name="Alex Drenea" userId="ce31b3b0-d50b-419c-bff1-98e4c71466e7" providerId="ADAL" clId="{FEC03923-694F-430C-AD59-569856658AE0}" dt="2024-09-19T03:54:54.439" v="410" actId="1076"/>
          <ac:cxnSpMkLst>
            <pc:docMk/>
            <pc:sldMk cId="1009707229" sldId="269"/>
            <ac:cxnSpMk id="23" creationId="{912847DA-9EC8-C4C4-8E5D-648DAACE1189}"/>
          </ac:cxnSpMkLst>
        </pc:cxnChg>
        <pc:cxnChg chg="add mod">
          <ac:chgData name="Alex Drenea" userId="ce31b3b0-d50b-419c-bff1-98e4c71466e7" providerId="ADAL" clId="{FEC03923-694F-430C-AD59-569856658AE0}" dt="2024-09-19T03:54:54.439" v="410" actId="1076"/>
          <ac:cxnSpMkLst>
            <pc:docMk/>
            <pc:sldMk cId="1009707229" sldId="269"/>
            <ac:cxnSpMk id="25" creationId="{3B773910-3791-F75D-FB16-417B40F1BB72}"/>
          </ac:cxnSpMkLst>
        </pc:cxnChg>
      </pc:sldChg>
      <pc:sldChg chg="modSp del mod modShow">
        <pc:chgData name="Alex Drenea" userId="ce31b3b0-d50b-419c-bff1-98e4c71466e7" providerId="ADAL" clId="{FEC03923-694F-430C-AD59-569856658AE0}" dt="2024-09-20T16:12:39.293" v="5443" actId="47"/>
        <pc:sldMkLst>
          <pc:docMk/>
          <pc:sldMk cId="3468543945" sldId="270"/>
        </pc:sldMkLst>
        <pc:picChg chg="mod">
          <ac:chgData name="Alex Drenea" userId="ce31b3b0-d50b-419c-bff1-98e4c71466e7" providerId="ADAL" clId="{FEC03923-694F-430C-AD59-569856658AE0}" dt="2024-09-19T03:45:05.466" v="294" actId="1076"/>
          <ac:picMkLst>
            <pc:docMk/>
            <pc:sldMk cId="3468543945" sldId="270"/>
            <ac:picMk id="7" creationId="{563FA532-8240-54C2-00FF-AE303833FAE0}"/>
          </ac:picMkLst>
        </pc:picChg>
      </pc:sldChg>
      <pc:sldChg chg="modSp del mod">
        <pc:chgData name="Alex Drenea" userId="ce31b3b0-d50b-419c-bff1-98e4c71466e7" providerId="ADAL" clId="{FEC03923-694F-430C-AD59-569856658AE0}" dt="2024-09-20T21:42:41.862" v="8408" actId="2696"/>
        <pc:sldMkLst>
          <pc:docMk/>
          <pc:sldMk cId="1508793300" sldId="271"/>
        </pc:sldMkLst>
        <pc:spChg chg="mod">
          <ac:chgData name="Alex Drenea" userId="ce31b3b0-d50b-419c-bff1-98e4c71466e7" providerId="ADAL" clId="{FEC03923-694F-430C-AD59-569856658AE0}" dt="2024-09-20T03:54:05.470" v="632" actId="20577"/>
          <ac:spMkLst>
            <pc:docMk/>
            <pc:sldMk cId="1508793300" sldId="271"/>
            <ac:spMk id="3" creationId="{5F811B46-5127-E69B-2429-1B2BD3568745}"/>
          </ac:spMkLst>
        </pc:spChg>
      </pc:sldChg>
      <pc:sldChg chg="modSp new del mod">
        <pc:chgData name="Alex Drenea" userId="ce31b3b0-d50b-419c-bff1-98e4c71466e7" providerId="ADAL" clId="{FEC03923-694F-430C-AD59-569856658AE0}" dt="2024-09-20T21:42:44.691" v="8409" actId="2696"/>
        <pc:sldMkLst>
          <pc:docMk/>
          <pc:sldMk cId="1167865610" sldId="272"/>
        </pc:sldMkLst>
        <pc:spChg chg="mod">
          <ac:chgData name="Alex Drenea" userId="ce31b3b0-d50b-419c-bff1-98e4c71466e7" providerId="ADAL" clId="{FEC03923-694F-430C-AD59-569856658AE0}" dt="2024-09-17T19:50:00.977" v="54" actId="20577"/>
          <ac:spMkLst>
            <pc:docMk/>
            <pc:sldMk cId="1167865610" sldId="272"/>
            <ac:spMk id="2" creationId="{33029CE8-4DE1-AD43-F90D-3879542CA449}"/>
          </ac:spMkLst>
        </pc:spChg>
        <pc:spChg chg="mod">
          <ac:chgData name="Alex Drenea" userId="ce31b3b0-d50b-419c-bff1-98e4c71466e7" providerId="ADAL" clId="{FEC03923-694F-430C-AD59-569856658AE0}" dt="2024-09-17T19:50:12.365" v="96" actId="20577"/>
          <ac:spMkLst>
            <pc:docMk/>
            <pc:sldMk cId="1167865610" sldId="272"/>
            <ac:spMk id="3" creationId="{A4CBCA37-1DA6-C260-4E63-D380C68FA639}"/>
          </ac:spMkLst>
        </pc:spChg>
      </pc:sldChg>
      <pc:sldChg chg="add del">
        <pc:chgData name="Alex Drenea" userId="ce31b3b0-d50b-419c-bff1-98e4c71466e7" providerId="ADAL" clId="{FEC03923-694F-430C-AD59-569856658AE0}" dt="2024-09-20T05:22:51.053" v="711" actId="2696"/>
        <pc:sldMkLst>
          <pc:docMk/>
          <pc:sldMk cId="539932823" sldId="273"/>
        </pc:sldMkLst>
      </pc:sldChg>
      <pc:sldChg chg="addSp delSp modSp add del mod setBg modNotesTx">
        <pc:chgData name="Alex Drenea" userId="ce31b3b0-d50b-419c-bff1-98e4c71466e7" providerId="ADAL" clId="{FEC03923-694F-430C-AD59-569856658AE0}" dt="2024-09-20T05:22:48.574" v="710" actId="2696"/>
        <pc:sldMkLst>
          <pc:docMk/>
          <pc:sldMk cId="3460587293" sldId="274"/>
        </pc:sldMkLst>
        <pc:spChg chg="mod ord">
          <ac:chgData name="Alex Drenea" userId="ce31b3b0-d50b-419c-bff1-98e4c71466e7" providerId="ADAL" clId="{FEC03923-694F-430C-AD59-569856658AE0}" dt="2024-09-20T05:22:46.783" v="709" actId="6549"/>
          <ac:spMkLst>
            <pc:docMk/>
            <pc:sldMk cId="3460587293" sldId="274"/>
            <ac:spMk id="2" creationId="{0756FF9E-E4C6-F97E-C0CD-7E9FEAC42E26}"/>
          </ac:spMkLst>
        </pc:spChg>
        <pc:spChg chg="del mod">
          <ac:chgData name="Alex Drenea" userId="ce31b3b0-d50b-419c-bff1-98e4c71466e7" providerId="ADAL" clId="{FEC03923-694F-430C-AD59-569856658AE0}" dt="2024-09-20T05:22:43.684" v="705" actId="478"/>
          <ac:spMkLst>
            <pc:docMk/>
            <pc:sldMk cId="3460587293" sldId="274"/>
            <ac:spMk id="4" creationId="{9BDAA5AC-45E9-711F-D4E0-732AD5090769}"/>
          </ac:spMkLst>
        </pc:spChg>
        <pc:spChg chg="add del mod">
          <ac:chgData name="Alex Drenea" userId="ce31b3b0-d50b-419c-bff1-98e4c71466e7" providerId="ADAL" clId="{FEC03923-694F-430C-AD59-569856658AE0}" dt="2024-09-20T05:18:34.648" v="638" actId="478"/>
          <ac:spMkLst>
            <pc:docMk/>
            <pc:sldMk cId="3460587293" sldId="274"/>
            <ac:spMk id="6" creationId="{DBCA29F2-ADAD-94D5-9D7D-461352796610}"/>
          </ac:spMkLst>
        </pc:spChg>
        <pc:spChg chg="add del mod">
          <ac:chgData name="Alex Drenea" userId="ce31b3b0-d50b-419c-bff1-98e4c71466e7" providerId="ADAL" clId="{FEC03923-694F-430C-AD59-569856658AE0}" dt="2024-09-20T05:22:45.502" v="706" actId="478"/>
          <ac:spMkLst>
            <pc:docMk/>
            <pc:sldMk cId="3460587293" sldId="274"/>
            <ac:spMk id="8" creationId="{A6F0751F-FDB5-540C-2933-99A22E6087EC}"/>
          </ac:spMkLst>
        </pc:spChg>
        <pc:spChg chg="add">
          <ac:chgData name="Alex Drenea" userId="ce31b3b0-d50b-419c-bff1-98e4c71466e7" providerId="ADAL" clId="{FEC03923-694F-430C-AD59-569856658AE0}" dt="2024-09-20T05:18:15.694" v="635" actId="34807"/>
          <ac:spMkLst>
            <pc:docMk/>
            <pc:sldMk cId="3460587293" sldId="274"/>
            <ac:spMk id="12" creationId="{744CAA32-F237-419C-A2DD-43C28D920D3C}"/>
          </ac:spMkLst>
        </pc:spChg>
        <pc:picChg chg="del mod">
          <ac:chgData name="Alex Drenea" userId="ce31b3b0-d50b-419c-bff1-98e4c71466e7" providerId="ADAL" clId="{FEC03923-694F-430C-AD59-569856658AE0}" dt="2024-09-20T05:18:32.090" v="637" actId="478"/>
          <ac:picMkLst>
            <pc:docMk/>
            <pc:sldMk cId="3460587293" sldId="274"/>
            <ac:picMk id="5" creationId="{28CE10F0-C00F-434B-9E3D-D357719E63BE}"/>
          </ac:picMkLst>
        </pc:picChg>
        <pc:cxnChg chg="add">
          <ac:chgData name="Alex Drenea" userId="ce31b3b0-d50b-419c-bff1-98e4c71466e7" providerId="ADAL" clId="{FEC03923-694F-430C-AD59-569856658AE0}" dt="2024-09-20T05:18:15.694" v="635" actId="34807"/>
          <ac:cxnSpMkLst>
            <pc:docMk/>
            <pc:sldMk cId="3460587293" sldId="274"/>
            <ac:cxnSpMk id="10" creationId="{118E06E4-607B-144B-382B-AD3D06B1EE8C}"/>
          </ac:cxnSpMkLst>
        </pc:cxnChg>
        <pc:cxnChg chg="add">
          <ac:chgData name="Alex Drenea" userId="ce31b3b0-d50b-419c-bff1-98e4c71466e7" providerId="ADAL" clId="{FEC03923-694F-430C-AD59-569856658AE0}" dt="2024-09-20T05:18:15.694" v="635" actId="34807"/>
          <ac:cxnSpMkLst>
            <pc:docMk/>
            <pc:sldMk cId="3460587293" sldId="274"/>
            <ac:cxnSpMk id="14" creationId="{08052531-D50B-3899-B150-D05525F4F2BC}"/>
          </ac:cxnSpMkLst>
        </pc:cxnChg>
      </pc:sldChg>
      <pc:sldChg chg="addSp delSp modSp add mod setBg">
        <pc:chgData name="Alex Drenea" userId="ce31b3b0-d50b-419c-bff1-98e4c71466e7" providerId="ADAL" clId="{FEC03923-694F-430C-AD59-569856658AE0}" dt="2024-09-20T20:35:13.007" v="6459" actId="1076"/>
        <pc:sldMkLst>
          <pc:docMk/>
          <pc:sldMk cId="3347417253" sldId="275"/>
        </pc:sldMkLst>
        <pc:spChg chg="mod">
          <ac:chgData name="Alex Drenea" userId="ce31b3b0-d50b-419c-bff1-98e4c71466e7" providerId="ADAL" clId="{FEC03923-694F-430C-AD59-569856658AE0}" dt="2024-09-20T20:33:23.758" v="6438" actId="26606"/>
          <ac:spMkLst>
            <pc:docMk/>
            <pc:sldMk cId="3347417253" sldId="275"/>
            <ac:spMk id="2" creationId="{26EEF9BF-A94E-5FE4-4B4B-AE1CAAF9D1B1}"/>
          </ac:spMkLst>
        </pc:spChg>
        <pc:spChg chg="mod ord">
          <ac:chgData name="Alex Drenea" userId="ce31b3b0-d50b-419c-bff1-98e4c71466e7" providerId="ADAL" clId="{FEC03923-694F-430C-AD59-569856658AE0}" dt="2024-09-20T20:34:16.109" v="6458" actId="14100"/>
          <ac:spMkLst>
            <pc:docMk/>
            <pc:sldMk cId="3347417253" sldId="275"/>
            <ac:spMk id="3" creationId="{2A013B2D-62F3-E765-BBDF-0DCBE2217659}"/>
          </ac:spMkLst>
        </pc:spChg>
        <pc:spChg chg="add del mod">
          <ac:chgData name="Alex Drenea" userId="ce31b3b0-d50b-419c-bff1-98e4c71466e7" providerId="ADAL" clId="{FEC03923-694F-430C-AD59-569856658AE0}" dt="2024-09-20T05:48:26.836" v="1054" actId="478"/>
          <ac:spMkLst>
            <pc:docMk/>
            <pc:sldMk cId="3347417253" sldId="275"/>
            <ac:spMk id="6" creationId="{D68904E8-B612-EE88-7AD8-FF9AC9645CEA}"/>
          </ac:spMkLst>
        </pc:spChg>
        <pc:spChg chg="add del">
          <ac:chgData name="Alex Drenea" userId="ce31b3b0-d50b-419c-bff1-98e4c71466e7" providerId="ADAL" clId="{FEC03923-694F-430C-AD59-569856658AE0}" dt="2024-09-20T05:49:22.228" v="1063" actId="26606"/>
          <ac:spMkLst>
            <pc:docMk/>
            <pc:sldMk cId="3347417253" sldId="275"/>
            <ac:spMk id="10" creationId="{F13C74B1-5B17-4795-BED0-7140497B445A}"/>
          </ac:spMkLst>
        </pc:spChg>
        <pc:spChg chg="add del">
          <ac:chgData name="Alex Drenea" userId="ce31b3b0-d50b-419c-bff1-98e4c71466e7" providerId="ADAL" clId="{FEC03923-694F-430C-AD59-569856658AE0}" dt="2024-09-20T05:49:22.228" v="1063" actId="26606"/>
          <ac:spMkLst>
            <pc:docMk/>
            <pc:sldMk cId="3347417253" sldId="275"/>
            <ac:spMk id="12" creationId="{D4974D33-8DC5-464E-8C6D-BE58F0669C17}"/>
          </ac:spMkLst>
        </pc:spChg>
        <pc:spChg chg="add del">
          <ac:chgData name="Alex Drenea" userId="ce31b3b0-d50b-419c-bff1-98e4c71466e7" providerId="ADAL" clId="{FEC03923-694F-430C-AD59-569856658AE0}" dt="2024-09-20T20:33:23.758" v="6438" actId="26606"/>
          <ac:spMkLst>
            <pc:docMk/>
            <pc:sldMk cId="3347417253" sldId="275"/>
            <ac:spMk id="14" creationId="{7B831B6F-405A-4B47-B9BB-5CA88F285844}"/>
          </ac:spMkLst>
        </pc:spChg>
        <pc:spChg chg="add del">
          <ac:chgData name="Alex Drenea" userId="ce31b3b0-d50b-419c-bff1-98e4c71466e7" providerId="ADAL" clId="{FEC03923-694F-430C-AD59-569856658AE0}" dt="2024-09-20T20:33:23.758" v="6438" actId="26606"/>
          <ac:spMkLst>
            <pc:docMk/>
            <pc:sldMk cId="3347417253" sldId="275"/>
            <ac:spMk id="15" creationId="{953EE71A-6488-4203-A7C4-77102FD0DCCA}"/>
          </ac:spMkLst>
        </pc:spChg>
        <pc:grpChg chg="add">
          <ac:chgData name="Alex Drenea" userId="ce31b3b0-d50b-419c-bff1-98e4c71466e7" providerId="ADAL" clId="{FEC03923-694F-430C-AD59-569856658AE0}" dt="2024-09-20T20:33:23.758" v="6438" actId="26606"/>
          <ac:grpSpMkLst>
            <pc:docMk/>
            <pc:sldMk cId="3347417253" sldId="275"/>
            <ac:grpSpMk id="20" creationId="{114ED94A-C85D-4CD3-4205-438D21CE6B38}"/>
          </ac:grpSpMkLst>
        </pc:grpChg>
        <pc:picChg chg="add mod ord">
          <ac:chgData name="Alex Drenea" userId="ce31b3b0-d50b-419c-bff1-98e4c71466e7" providerId="ADAL" clId="{FEC03923-694F-430C-AD59-569856658AE0}" dt="2024-09-20T20:35:13.007" v="6459" actId="1076"/>
          <ac:picMkLst>
            <pc:docMk/>
            <pc:sldMk cId="3347417253" sldId="275"/>
            <ac:picMk id="5" creationId="{97F683A7-AC2D-1DD9-4220-C81B3A6BFA75}"/>
          </ac:picMkLst>
        </pc:picChg>
      </pc:sldChg>
      <pc:sldChg chg="addSp delSp modSp new mod setBg modNotesTx">
        <pc:chgData name="Alex Drenea" userId="ce31b3b0-d50b-419c-bff1-98e4c71466e7" providerId="ADAL" clId="{FEC03923-694F-430C-AD59-569856658AE0}" dt="2024-09-20T20:44:37.862" v="6813" actId="20577"/>
        <pc:sldMkLst>
          <pc:docMk/>
          <pc:sldMk cId="1290415148" sldId="276"/>
        </pc:sldMkLst>
        <pc:spChg chg="mod">
          <ac:chgData name="Alex Drenea" userId="ce31b3b0-d50b-419c-bff1-98e4c71466e7" providerId="ADAL" clId="{FEC03923-694F-430C-AD59-569856658AE0}" dt="2024-09-20T20:16:09.676" v="6262" actId="26606"/>
          <ac:spMkLst>
            <pc:docMk/>
            <pc:sldMk cId="1290415148" sldId="276"/>
            <ac:spMk id="2" creationId="{283F7FAE-7717-D63E-DFBE-06190F3E11A0}"/>
          </ac:spMkLst>
        </pc:spChg>
        <pc:spChg chg="del mod">
          <ac:chgData name="Alex Drenea" userId="ce31b3b0-d50b-419c-bff1-98e4c71466e7" providerId="ADAL" clId="{FEC03923-694F-430C-AD59-569856658AE0}" dt="2024-09-20T20:16:09.676" v="6262" actId="26606"/>
          <ac:spMkLst>
            <pc:docMk/>
            <pc:sldMk cId="1290415148" sldId="276"/>
            <ac:spMk id="3" creationId="{EA76282F-4D48-77BA-CBFC-1793C6C506E1}"/>
          </ac:spMkLst>
        </pc:spChg>
        <pc:spChg chg="add">
          <ac:chgData name="Alex Drenea" userId="ce31b3b0-d50b-419c-bff1-98e4c71466e7" providerId="ADAL" clId="{FEC03923-694F-430C-AD59-569856658AE0}" dt="2024-09-20T20:16:09.676" v="6262" actId="26606"/>
          <ac:spMkLst>
            <pc:docMk/>
            <pc:sldMk cId="1290415148" sldId="276"/>
            <ac:spMk id="9" creationId="{BACC6370-2D7E-4714-9D71-7542949D7D5D}"/>
          </ac:spMkLst>
        </pc:spChg>
        <pc:spChg chg="add">
          <ac:chgData name="Alex Drenea" userId="ce31b3b0-d50b-419c-bff1-98e4c71466e7" providerId="ADAL" clId="{FEC03923-694F-430C-AD59-569856658AE0}" dt="2024-09-20T20:16:09.676" v="6262" actId="26606"/>
          <ac:spMkLst>
            <pc:docMk/>
            <pc:sldMk cId="1290415148" sldId="276"/>
            <ac:spMk id="11" creationId="{F68B3F68-107C-434F-AA38-110D5EA91B85}"/>
          </ac:spMkLst>
        </pc:spChg>
        <pc:spChg chg="add">
          <ac:chgData name="Alex Drenea" userId="ce31b3b0-d50b-419c-bff1-98e4c71466e7" providerId="ADAL" clId="{FEC03923-694F-430C-AD59-569856658AE0}" dt="2024-09-20T20:16:09.676" v="6262" actId="26606"/>
          <ac:spMkLst>
            <pc:docMk/>
            <pc:sldMk cId="1290415148" sldId="276"/>
            <ac:spMk id="13" creationId="{AAD0DBB9-1A4B-4391-81D4-CB19F9AB918A}"/>
          </ac:spMkLst>
        </pc:spChg>
        <pc:spChg chg="add">
          <ac:chgData name="Alex Drenea" userId="ce31b3b0-d50b-419c-bff1-98e4c71466e7" providerId="ADAL" clId="{FEC03923-694F-430C-AD59-569856658AE0}" dt="2024-09-20T20:16:09.676" v="6262" actId="26606"/>
          <ac:spMkLst>
            <pc:docMk/>
            <pc:sldMk cId="1290415148" sldId="276"/>
            <ac:spMk id="15" creationId="{063BBA22-50EA-4C4D-BE05-F1CE4E63AA56}"/>
          </ac:spMkLst>
        </pc:spChg>
        <pc:graphicFrameChg chg="add mod">
          <ac:chgData name="Alex Drenea" userId="ce31b3b0-d50b-419c-bff1-98e4c71466e7" providerId="ADAL" clId="{FEC03923-694F-430C-AD59-569856658AE0}" dt="2024-09-20T20:44:37.862" v="6813" actId="20577"/>
          <ac:graphicFrameMkLst>
            <pc:docMk/>
            <pc:sldMk cId="1290415148" sldId="276"/>
            <ac:graphicFrameMk id="5" creationId="{DBAC2F84-4ABF-5E9B-9953-90DB0BE677CF}"/>
          </ac:graphicFrameMkLst>
        </pc:graphicFrameChg>
      </pc:sldChg>
      <pc:sldChg chg="addSp delSp modSp new mod">
        <pc:chgData name="Alex Drenea" userId="ce31b3b0-d50b-419c-bff1-98e4c71466e7" providerId="ADAL" clId="{FEC03923-694F-430C-AD59-569856658AE0}" dt="2024-09-22T04:16:49.523" v="10402"/>
        <pc:sldMkLst>
          <pc:docMk/>
          <pc:sldMk cId="450583959" sldId="277"/>
        </pc:sldMkLst>
        <pc:spChg chg="del mod">
          <ac:chgData name="Alex Drenea" userId="ce31b3b0-d50b-419c-bff1-98e4c71466e7" providerId="ADAL" clId="{FEC03923-694F-430C-AD59-569856658AE0}" dt="2024-09-20T21:47:43.916" v="8512" actId="478"/>
          <ac:spMkLst>
            <pc:docMk/>
            <pc:sldMk cId="450583959" sldId="277"/>
            <ac:spMk id="2" creationId="{4C7360C1-32DA-FAFA-E828-1FF52533D9AF}"/>
          </ac:spMkLst>
        </pc:spChg>
        <pc:spChg chg="del">
          <ac:chgData name="Alex Drenea" userId="ce31b3b0-d50b-419c-bff1-98e4c71466e7" providerId="ADAL" clId="{FEC03923-694F-430C-AD59-569856658AE0}" dt="2024-09-20T06:16:31.538" v="1257" actId="931"/>
          <ac:spMkLst>
            <pc:docMk/>
            <pc:sldMk cId="450583959" sldId="277"/>
            <ac:spMk id="3" creationId="{25629FE3-940B-82C6-69D1-E3C6B1EFEAB9}"/>
          </ac:spMkLst>
        </pc:spChg>
        <pc:spChg chg="add del mod">
          <ac:chgData name="Alex Drenea" userId="ce31b3b0-d50b-419c-bff1-98e4c71466e7" providerId="ADAL" clId="{FEC03923-694F-430C-AD59-569856658AE0}" dt="2024-09-20T21:47:45.998" v="8513" actId="478"/>
          <ac:spMkLst>
            <pc:docMk/>
            <pc:sldMk cId="450583959" sldId="277"/>
            <ac:spMk id="8" creationId="{55789C25-FABB-01CB-D34C-4C1C82024CC7}"/>
          </ac:spMkLst>
        </pc:spChg>
        <pc:spChg chg="add del mod">
          <ac:chgData name="Alex Drenea" userId="ce31b3b0-d50b-419c-bff1-98e4c71466e7" providerId="ADAL" clId="{FEC03923-694F-430C-AD59-569856658AE0}" dt="2024-09-20T06:17:52.553" v="1270" actId="931"/>
          <ac:spMkLst>
            <pc:docMk/>
            <pc:sldMk cId="450583959" sldId="277"/>
            <ac:spMk id="11" creationId="{CD0A9649-2C5F-F540-68F9-7F1578321AF5}"/>
          </ac:spMkLst>
        </pc:spChg>
        <pc:spChg chg="add del mod">
          <ac:chgData name="Alex Drenea" userId="ce31b3b0-d50b-419c-bff1-98e4c71466e7" providerId="ADAL" clId="{FEC03923-694F-430C-AD59-569856658AE0}" dt="2024-09-20T06:17:57.538" v="1275" actId="478"/>
          <ac:spMkLst>
            <pc:docMk/>
            <pc:sldMk cId="450583959" sldId="277"/>
            <ac:spMk id="14" creationId="{28BE9BB8-28FC-EACF-ABB0-20C5AB8D71B4}"/>
          </ac:spMkLst>
        </pc:spChg>
        <pc:spChg chg="add del mod">
          <ac:chgData name="Alex Drenea" userId="ce31b3b0-d50b-419c-bff1-98e4c71466e7" providerId="ADAL" clId="{FEC03923-694F-430C-AD59-569856658AE0}" dt="2024-09-20T06:20:59.758" v="1313" actId="931"/>
          <ac:spMkLst>
            <pc:docMk/>
            <pc:sldMk cId="450583959" sldId="277"/>
            <ac:spMk id="24" creationId="{8414427D-DA2A-BB0D-7DD5-74E96ECC1ED4}"/>
          </ac:spMkLst>
        </pc:spChg>
        <pc:spChg chg="add del mod">
          <ac:chgData name="Alex Drenea" userId="ce31b3b0-d50b-419c-bff1-98e4c71466e7" providerId="ADAL" clId="{FEC03923-694F-430C-AD59-569856658AE0}" dt="2024-09-20T06:30:36.213" v="1550" actId="478"/>
          <ac:spMkLst>
            <pc:docMk/>
            <pc:sldMk cId="450583959" sldId="277"/>
            <ac:spMk id="32" creationId="{DACA2BB2-A68C-D1A7-3B79-4CC2640AA198}"/>
          </ac:spMkLst>
        </pc:spChg>
        <pc:picChg chg="add mod">
          <ac:chgData name="Alex Drenea" userId="ce31b3b0-d50b-419c-bff1-98e4c71466e7" providerId="ADAL" clId="{FEC03923-694F-430C-AD59-569856658AE0}" dt="2024-09-22T04:16:49.523" v="10402"/>
          <ac:picMkLst>
            <pc:docMk/>
            <pc:sldMk cId="450583959" sldId="277"/>
            <ac:picMk id="3" creationId="{BCC34D50-692A-4A31-030F-6453783F13FA}"/>
          </ac:picMkLst>
        </pc:picChg>
        <pc:picChg chg="add del mod">
          <ac:chgData name="Alex Drenea" userId="ce31b3b0-d50b-419c-bff1-98e4c71466e7" providerId="ADAL" clId="{FEC03923-694F-430C-AD59-569856658AE0}" dt="2024-09-20T18:39:45.562" v="5482" actId="21"/>
          <ac:picMkLst>
            <pc:docMk/>
            <pc:sldMk cId="450583959" sldId="277"/>
            <ac:picMk id="4" creationId="{08D7CF5D-E8E4-38A8-1752-54BDFD11A3ED}"/>
          </ac:picMkLst>
        </pc:picChg>
        <pc:picChg chg="add del mod">
          <ac:chgData name="Alex Drenea" userId="ce31b3b0-d50b-419c-bff1-98e4c71466e7" providerId="ADAL" clId="{FEC03923-694F-430C-AD59-569856658AE0}" dt="2024-09-20T06:17:18.347" v="1268" actId="478"/>
          <ac:picMkLst>
            <pc:docMk/>
            <pc:sldMk cId="450583959" sldId="277"/>
            <ac:picMk id="5" creationId="{0686D49D-3D4F-E804-F906-A12023322D61}"/>
          </ac:picMkLst>
        </pc:picChg>
        <pc:picChg chg="add mod">
          <ac:chgData name="Alex Drenea" userId="ce31b3b0-d50b-419c-bff1-98e4c71466e7" providerId="ADAL" clId="{FEC03923-694F-430C-AD59-569856658AE0}" dt="2024-09-22T04:03:00.152" v="10401" actId="1076"/>
          <ac:picMkLst>
            <pc:docMk/>
            <pc:sldMk cId="450583959" sldId="277"/>
            <ac:picMk id="6" creationId="{8A13746C-2679-93A8-6517-C18126070F29}"/>
          </ac:picMkLst>
        </pc:picChg>
        <pc:picChg chg="add del mod modCrop">
          <ac:chgData name="Alex Drenea" userId="ce31b3b0-d50b-419c-bff1-98e4c71466e7" providerId="ADAL" clId="{FEC03923-694F-430C-AD59-569856658AE0}" dt="2024-09-20T06:31:40.720" v="1569" actId="478"/>
          <ac:picMkLst>
            <pc:docMk/>
            <pc:sldMk cId="450583959" sldId="277"/>
            <ac:picMk id="7" creationId="{AFD77CB0-5A69-2E7A-3085-B4FA86A6A032}"/>
          </ac:picMkLst>
        </pc:picChg>
        <pc:picChg chg="add mod">
          <ac:chgData name="Alex Drenea" userId="ce31b3b0-d50b-419c-bff1-98e4c71466e7" providerId="ADAL" clId="{FEC03923-694F-430C-AD59-569856658AE0}" dt="2024-09-20T21:47:47.884" v="8514" actId="1076"/>
          <ac:picMkLst>
            <pc:docMk/>
            <pc:sldMk cId="450583959" sldId="277"/>
            <ac:picMk id="9" creationId="{52B8E49D-2652-6E4F-A0A8-A641241BD8B4}"/>
          </ac:picMkLst>
        </pc:picChg>
        <pc:picChg chg="add del mod">
          <ac:chgData name="Alex Drenea" userId="ce31b3b0-d50b-419c-bff1-98e4c71466e7" providerId="ADAL" clId="{FEC03923-694F-430C-AD59-569856658AE0}" dt="2024-09-20T06:20:33.535" v="1312" actId="478"/>
          <ac:picMkLst>
            <pc:docMk/>
            <pc:sldMk cId="450583959" sldId="277"/>
            <ac:picMk id="13" creationId="{FA7CB17B-0B46-8E60-0A3F-C91F8245060B}"/>
          </ac:picMkLst>
        </pc:picChg>
        <pc:picChg chg="add mod modCrop">
          <ac:chgData name="Alex Drenea" userId="ce31b3b0-d50b-419c-bff1-98e4c71466e7" providerId="ADAL" clId="{FEC03923-694F-430C-AD59-569856658AE0}" dt="2024-09-20T18:43:08.433" v="5491" actId="1076"/>
          <ac:picMkLst>
            <pc:docMk/>
            <pc:sldMk cId="450583959" sldId="277"/>
            <ac:picMk id="16" creationId="{267AC4C2-13AE-2F66-38CB-4A883445BAC9}"/>
          </ac:picMkLst>
        </pc:picChg>
        <pc:picChg chg="add del mod">
          <ac:chgData name="Alex Drenea" userId="ce31b3b0-d50b-419c-bff1-98e4c71466e7" providerId="ADAL" clId="{FEC03923-694F-430C-AD59-569856658AE0}" dt="2024-09-20T06:20:05.741" v="1304" actId="478"/>
          <ac:picMkLst>
            <pc:docMk/>
            <pc:sldMk cId="450583959" sldId="277"/>
            <ac:picMk id="18" creationId="{67543B07-9DB9-6E2A-BDCC-66DCB1AB492C}"/>
          </ac:picMkLst>
        </pc:picChg>
        <pc:picChg chg="add del mod modCrop">
          <ac:chgData name="Alex Drenea" userId="ce31b3b0-d50b-419c-bff1-98e4c71466e7" providerId="ADAL" clId="{FEC03923-694F-430C-AD59-569856658AE0}" dt="2024-09-20T06:32:38.524" v="1581" actId="478"/>
          <ac:picMkLst>
            <pc:docMk/>
            <pc:sldMk cId="450583959" sldId="277"/>
            <ac:picMk id="20" creationId="{5A140765-12D8-D82E-A22C-3E9E9F41F493}"/>
          </ac:picMkLst>
        </pc:picChg>
        <pc:picChg chg="add mod modCrop">
          <ac:chgData name="Alex Drenea" userId="ce31b3b0-d50b-419c-bff1-98e4c71466e7" providerId="ADAL" clId="{FEC03923-694F-430C-AD59-569856658AE0}" dt="2024-09-22T04:02:58.980" v="10400" actId="1076"/>
          <ac:picMkLst>
            <pc:docMk/>
            <pc:sldMk cId="450583959" sldId="277"/>
            <ac:picMk id="22" creationId="{06DDA8BD-E7A1-E64F-90F7-1B497716C25A}"/>
          </ac:picMkLst>
        </pc:picChg>
        <pc:picChg chg="add del mod modCrop">
          <ac:chgData name="Alex Drenea" userId="ce31b3b0-d50b-419c-bff1-98e4c71466e7" providerId="ADAL" clId="{FEC03923-694F-430C-AD59-569856658AE0}" dt="2024-09-20T06:30:27.760" v="1549" actId="478"/>
          <ac:picMkLst>
            <pc:docMk/>
            <pc:sldMk cId="450583959" sldId="277"/>
            <ac:picMk id="26" creationId="{A99C3FDB-4D11-2981-EBF7-E6DD6B677645}"/>
          </ac:picMkLst>
        </pc:picChg>
        <pc:picChg chg="add mod modCrop">
          <ac:chgData name="Alex Drenea" userId="ce31b3b0-d50b-419c-bff1-98e4c71466e7" providerId="ADAL" clId="{FEC03923-694F-430C-AD59-569856658AE0}" dt="2024-09-20T18:43:09.206" v="5492" actId="1076"/>
          <ac:picMkLst>
            <pc:docMk/>
            <pc:sldMk cId="450583959" sldId="277"/>
            <ac:picMk id="28" creationId="{4D70D745-5C48-CBFD-2F66-0143AD300A70}"/>
          </ac:picMkLst>
        </pc:picChg>
        <pc:picChg chg="add mod modCrop">
          <ac:chgData name="Alex Drenea" userId="ce31b3b0-d50b-419c-bff1-98e4c71466e7" providerId="ADAL" clId="{FEC03923-694F-430C-AD59-569856658AE0}" dt="2024-09-20T06:37:42.782" v="1897" actId="1076"/>
          <ac:picMkLst>
            <pc:docMk/>
            <pc:sldMk cId="450583959" sldId="277"/>
            <ac:picMk id="30" creationId="{B9C01990-4782-B2E9-BD7E-E64177584D3D}"/>
          </ac:picMkLst>
        </pc:picChg>
        <pc:picChg chg="add mod">
          <ac:chgData name="Alex Drenea" userId="ce31b3b0-d50b-419c-bff1-98e4c71466e7" providerId="ADAL" clId="{FEC03923-694F-430C-AD59-569856658AE0}" dt="2024-09-20T06:37:36.197" v="1888" actId="1076"/>
          <ac:picMkLst>
            <pc:docMk/>
            <pc:sldMk cId="450583959" sldId="277"/>
            <ac:picMk id="34" creationId="{90CD58BB-2628-5554-0E3F-51A74AC803A9}"/>
          </ac:picMkLst>
        </pc:picChg>
        <pc:picChg chg="add mod">
          <ac:chgData name="Alex Drenea" userId="ce31b3b0-d50b-419c-bff1-98e4c71466e7" providerId="ADAL" clId="{FEC03923-694F-430C-AD59-569856658AE0}" dt="2024-09-20T18:43:10.159" v="5493" actId="1076"/>
          <ac:picMkLst>
            <pc:docMk/>
            <pc:sldMk cId="450583959" sldId="277"/>
            <ac:picMk id="36" creationId="{A8D3462A-0811-56FC-9F98-ADE1F423F86C}"/>
          </ac:picMkLst>
        </pc:picChg>
      </pc:sldChg>
      <pc:sldChg chg="addSp delSp modSp add del mod ord modShow">
        <pc:chgData name="Alex Drenea" userId="ce31b3b0-d50b-419c-bff1-98e4c71466e7" providerId="ADAL" clId="{FEC03923-694F-430C-AD59-569856658AE0}" dt="2024-09-20T21:52:44.014" v="8526" actId="47"/>
        <pc:sldMkLst>
          <pc:docMk/>
          <pc:sldMk cId="33818640" sldId="278"/>
        </pc:sldMkLst>
        <pc:spChg chg="del">
          <ac:chgData name="Alex Drenea" userId="ce31b3b0-d50b-419c-bff1-98e4c71466e7" providerId="ADAL" clId="{FEC03923-694F-430C-AD59-569856658AE0}" dt="2024-09-20T21:01:24.609" v="6829" actId="478"/>
          <ac:spMkLst>
            <pc:docMk/>
            <pc:sldMk cId="33818640" sldId="278"/>
            <ac:spMk id="2" creationId="{6E5DBB4A-297E-0EF8-3253-9E5A1970A2EF}"/>
          </ac:spMkLst>
        </pc:spChg>
        <pc:spChg chg="mod">
          <ac:chgData name="Alex Drenea" userId="ce31b3b0-d50b-419c-bff1-98e4c71466e7" providerId="ADAL" clId="{FEC03923-694F-430C-AD59-569856658AE0}" dt="2024-09-20T21:01:58.510" v="6863" actId="5793"/>
          <ac:spMkLst>
            <pc:docMk/>
            <pc:sldMk cId="33818640" sldId="278"/>
            <ac:spMk id="3" creationId="{C32601E9-8239-236F-EF4C-23E020B3B69B}"/>
          </ac:spMkLst>
        </pc:spChg>
        <pc:spChg chg="add del mod">
          <ac:chgData name="Alex Drenea" userId="ce31b3b0-d50b-419c-bff1-98e4c71466e7" providerId="ADAL" clId="{FEC03923-694F-430C-AD59-569856658AE0}" dt="2024-09-20T21:01:27.193" v="6831" actId="478"/>
          <ac:spMkLst>
            <pc:docMk/>
            <pc:sldMk cId="33818640" sldId="278"/>
            <ac:spMk id="5" creationId="{7B82E9C9-1462-A10E-3667-F358940F2F2B}"/>
          </ac:spMkLst>
        </pc:spChg>
        <pc:spChg chg="add del mod">
          <ac:chgData name="Alex Drenea" userId="ce31b3b0-d50b-419c-bff1-98e4c71466e7" providerId="ADAL" clId="{FEC03923-694F-430C-AD59-569856658AE0}" dt="2024-09-20T21:01:32.434" v="6832" actId="478"/>
          <ac:spMkLst>
            <pc:docMk/>
            <pc:sldMk cId="33818640" sldId="278"/>
            <ac:spMk id="6" creationId="{D9BE4552-003B-EDA2-E2CF-B5239773E487}"/>
          </ac:spMkLst>
        </pc:spChg>
        <pc:spChg chg="add mod">
          <ac:chgData name="Alex Drenea" userId="ce31b3b0-d50b-419c-bff1-98e4c71466e7" providerId="ADAL" clId="{FEC03923-694F-430C-AD59-569856658AE0}" dt="2024-09-20T21:01:56.081" v="6861" actId="20577"/>
          <ac:spMkLst>
            <pc:docMk/>
            <pc:sldMk cId="33818640" sldId="278"/>
            <ac:spMk id="7" creationId="{168225BC-B5EE-BFE4-FF94-210D16C7E30D}"/>
          </ac:spMkLst>
        </pc:spChg>
      </pc:sldChg>
      <pc:sldChg chg="modSp add mod modNotesTx">
        <pc:chgData name="Alex Drenea" userId="ce31b3b0-d50b-419c-bff1-98e4c71466e7" providerId="ADAL" clId="{FEC03923-694F-430C-AD59-569856658AE0}" dt="2024-09-24T15:22:04.195" v="10412" actId="313"/>
        <pc:sldMkLst>
          <pc:docMk/>
          <pc:sldMk cId="4232501489" sldId="279"/>
        </pc:sldMkLst>
        <pc:spChg chg="mod">
          <ac:chgData name="Alex Drenea" userId="ce31b3b0-d50b-419c-bff1-98e4c71466e7" providerId="ADAL" clId="{FEC03923-694F-430C-AD59-569856658AE0}" dt="2024-09-20T21:42:04.688" v="8400" actId="313"/>
          <ac:spMkLst>
            <pc:docMk/>
            <pc:sldMk cId="4232501489" sldId="279"/>
            <ac:spMk id="2" creationId="{5B717A15-3ABF-EC82-E531-6BAB26C655EC}"/>
          </ac:spMkLst>
        </pc:spChg>
        <pc:spChg chg="mod">
          <ac:chgData name="Alex Drenea" userId="ce31b3b0-d50b-419c-bff1-98e4c71466e7" providerId="ADAL" clId="{FEC03923-694F-430C-AD59-569856658AE0}" dt="2024-09-20T17:35:50.732" v="5477" actId="20577"/>
          <ac:spMkLst>
            <pc:docMk/>
            <pc:sldMk cId="4232501489" sldId="279"/>
            <ac:spMk id="3" creationId="{BFEF11A0-4B3E-BD81-AD67-FD4D23746567}"/>
          </ac:spMkLst>
        </pc:spChg>
      </pc:sldChg>
      <pc:sldChg chg="modSp new mod modNotesTx">
        <pc:chgData name="Alex Drenea" userId="ce31b3b0-d50b-419c-bff1-98e4c71466e7" providerId="ADAL" clId="{FEC03923-694F-430C-AD59-569856658AE0}" dt="2024-09-20T13:27:39.055" v="2320" actId="20577"/>
        <pc:sldMkLst>
          <pc:docMk/>
          <pc:sldMk cId="1808203253" sldId="280"/>
        </pc:sldMkLst>
        <pc:spChg chg="mod">
          <ac:chgData name="Alex Drenea" userId="ce31b3b0-d50b-419c-bff1-98e4c71466e7" providerId="ADAL" clId="{FEC03923-694F-430C-AD59-569856658AE0}" dt="2024-09-20T13:26:35.741" v="2152" actId="20577"/>
          <ac:spMkLst>
            <pc:docMk/>
            <pc:sldMk cId="1808203253" sldId="280"/>
            <ac:spMk id="2" creationId="{8AA0F60B-CF86-AA3F-72B0-B5E08C67460A}"/>
          </ac:spMkLst>
        </pc:spChg>
        <pc:spChg chg="mod">
          <ac:chgData name="Alex Drenea" userId="ce31b3b0-d50b-419c-bff1-98e4c71466e7" providerId="ADAL" clId="{FEC03923-694F-430C-AD59-569856658AE0}" dt="2024-09-20T13:26:50.763" v="2202" actId="313"/>
          <ac:spMkLst>
            <pc:docMk/>
            <pc:sldMk cId="1808203253" sldId="280"/>
            <ac:spMk id="3" creationId="{395F8028-9348-FD9B-B291-58FFAC907040}"/>
          </ac:spMkLst>
        </pc:spChg>
      </pc:sldChg>
      <pc:sldChg chg="addSp modSp add del mod setBg">
        <pc:chgData name="Alex Drenea" userId="ce31b3b0-d50b-419c-bff1-98e4c71466e7" providerId="ADAL" clId="{FEC03923-694F-430C-AD59-569856658AE0}" dt="2024-09-20T20:14:36.635" v="6121" actId="47"/>
        <pc:sldMkLst>
          <pc:docMk/>
          <pc:sldMk cId="3417367183" sldId="281"/>
        </pc:sldMkLst>
        <pc:spChg chg="mod ord">
          <ac:chgData name="Alex Drenea" userId="ce31b3b0-d50b-419c-bff1-98e4c71466e7" providerId="ADAL" clId="{FEC03923-694F-430C-AD59-569856658AE0}" dt="2024-09-20T20:09:56.104" v="5774" actId="34807"/>
          <ac:spMkLst>
            <pc:docMk/>
            <pc:sldMk cId="3417367183" sldId="281"/>
            <ac:spMk id="2" creationId="{C28EE89E-7A35-BAA9-9863-C17923736DD1}"/>
          </ac:spMkLst>
        </pc:spChg>
        <pc:spChg chg="mod">
          <ac:chgData name="Alex Drenea" userId="ce31b3b0-d50b-419c-bff1-98e4c71466e7" providerId="ADAL" clId="{FEC03923-694F-430C-AD59-569856658AE0}" dt="2024-09-20T20:09:56.104" v="5774" actId="34807"/>
          <ac:spMkLst>
            <pc:docMk/>
            <pc:sldMk cId="3417367183" sldId="281"/>
            <ac:spMk id="4" creationId="{2706CBBA-D088-6AD3-82DB-8FB0A83CD4FA}"/>
          </ac:spMkLst>
        </pc:spChg>
        <pc:spChg chg="add">
          <ac:chgData name="Alex Drenea" userId="ce31b3b0-d50b-419c-bff1-98e4c71466e7" providerId="ADAL" clId="{FEC03923-694F-430C-AD59-569856658AE0}" dt="2024-09-20T20:09:56.104" v="5774" actId="34807"/>
          <ac:spMkLst>
            <pc:docMk/>
            <pc:sldMk cId="3417367183" sldId="281"/>
            <ac:spMk id="12" creationId="{406BD704-01C2-4341-B99A-116CC7EC56EF}"/>
          </ac:spMkLst>
        </pc:spChg>
        <pc:spChg chg="add">
          <ac:chgData name="Alex Drenea" userId="ce31b3b0-d50b-419c-bff1-98e4c71466e7" providerId="ADAL" clId="{FEC03923-694F-430C-AD59-569856658AE0}" dt="2024-09-20T20:09:56.104" v="5774" actId="34807"/>
          <ac:spMkLst>
            <pc:docMk/>
            <pc:sldMk cId="3417367183" sldId="281"/>
            <ac:spMk id="14" creationId="{0225C01B-A296-4FAA-AA46-794F27DF6934}"/>
          </ac:spMkLst>
        </pc:spChg>
        <pc:picChg chg="mod">
          <ac:chgData name="Alex Drenea" userId="ce31b3b0-d50b-419c-bff1-98e4c71466e7" providerId="ADAL" clId="{FEC03923-694F-430C-AD59-569856658AE0}" dt="2024-09-20T20:09:56.104" v="5774" actId="34807"/>
          <ac:picMkLst>
            <pc:docMk/>
            <pc:sldMk cId="3417367183" sldId="281"/>
            <ac:picMk id="5" creationId="{B85E0FD9-1EFE-45B2-AC2F-190B2FA78BA5}"/>
          </ac:picMkLst>
        </pc:picChg>
        <pc:cxnChg chg="add">
          <ac:chgData name="Alex Drenea" userId="ce31b3b0-d50b-419c-bff1-98e4c71466e7" providerId="ADAL" clId="{FEC03923-694F-430C-AD59-569856658AE0}" dt="2024-09-20T20:09:56.104" v="5774" actId="34807"/>
          <ac:cxnSpMkLst>
            <pc:docMk/>
            <pc:sldMk cId="3417367183" sldId="281"/>
            <ac:cxnSpMk id="10" creationId="{118E06E4-607B-144B-382B-AD3D06B1EE8C}"/>
          </ac:cxnSpMkLst>
        </pc:cxnChg>
        <pc:cxnChg chg="add">
          <ac:chgData name="Alex Drenea" userId="ce31b3b0-d50b-419c-bff1-98e4c71466e7" providerId="ADAL" clId="{FEC03923-694F-430C-AD59-569856658AE0}" dt="2024-09-20T20:09:56.104" v="5774" actId="34807"/>
          <ac:cxnSpMkLst>
            <pc:docMk/>
            <pc:sldMk cId="3417367183" sldId="281"/>
            <ac:cxnSpMk id="16" creationId="{62713E66-598D-4B8A-9D2A-67C7AF46EF11}"/>
          </ac:cxnSpMkLst>
        </pc:cxnChg>
      </pc:sldChg>
      <pc:sldChg chg="addSp delSp modSp new mod setBg modNotesTx">
        <pc:chgData name="Alex Drenea" userId="ce31b3b0-d50b-419c-bff1-98e4c71466e7" providerId="ADAL" clId="{FEC03923-694F-430C-AD59-569856658AE0}" dt="2024-09-21T02:42:28.752" v="9360" actId="20577"/>
        <pc:sldMkLst>
          <pc:docMk/>
          <pc:sldMk cId="3473962418" sldId="281"/>
        </pc:sldMkLst>
        <pc:spChg chg="mod">
          <ac:chgData name="Alex Drenea" userId="ce31b3b0-d50b-419c-bff1-98e4c71466e7" providerId="ADAL" clId="{FEC03923-694F-430C-AD59-569856658AE0}" dt="2024-09-20T21:53:03.322" v="8531" actId="26606"/>
          <ac:spMkLst>
            <pc:docMk/>
            <pc:sldMk cId="3473962418" sldId="281"/>
            <ac:spMk id="2" creationId="{6E546A79-168D-550A-1E86-644CEBC7BC9F}"/>
          </ac:spMkLst>
        </pc:spChg>
        <pc:spChg chg="del mod">
          <ac:chgData name="Alex Drenea" userId="ce31b3b0-d50b-419c-bff1-98e4c71466e7" providerId="ADAL" clId="{FEC03923-694F-430C-AD59-569856658AE0}" dt="2024-09-20T21:53:00.614" v="8530" actId="478"/>
          <ac:spMkLst>
            <pc:docMk/>
            <pc:sldMk cId="3473962418" sldId="281"/>
            <ac:spMk id="3" creationId="{0B1812E4-72E8-72F7-74B4-A2C1F4302234}"/>
          </ac:spMkLst>
        </pc:spChg>
        <pc:spChg chg="add mod">
          <ac:chgData name="Alex Drenea" userId="ce31b3b0-d50b-419c-bff1-98e4c71466e7" providerId="ADAL" clId="{FEC03923-694F-430C-AD59-569856658AE0}" dt="2024-09-20T21:54:09.646" v="8600" actId="20577"/>
          <ac:spMkLst>
            <pc:docMk/>
            <pc:sldMk cId="3473962418" sldId="281"/>
            <ac:spMk id="4" creationId="{CB84CF0B-EBDF-00E9-ED2C-2EDB221B359C}"/>
          </ac:spMkLst>
        </pc:spChg>
        <pc:spChg chg="add">
          <ac:chgData name="Alex Drenea" userId="ce31b3b0-d50b-419c-bff1-98e4c71466e7" providerId="ADAL" clId="{FEC03923-694F-430C-AD59-569856658AE0}" dt="2024-09-20T21:53:03.322" v="8531" actId="26606"/>
          <ac:spMkLst>
            <pc:docMk/>
            <pc:sldMk cId="3473962418" sldId="281"/>
            <ac:spMk id="7" creationId="{F4155C20-3F0E-4576-8A0B-C345B62312DA}"/>
          </ac:spMkLst>
        </pc:spChg>
        <pc:spChg chg="add">
          <ac:chgData name="Alex Drenea" userId="ce31b3b0-d50b-419c-bff1-98e4c71466e7" providerId="ADAL" clId="{FEC03923-694F-430C-AD59-569856658AE0}" dt="2024-09-20T21:53:03.322" v="8531" actId="26606"/>
          <ac:spMkLst>
            <pc:docMk/>
            <pc:sldMk cId="3473962418" sldId="281"/>
            <ac:spMk id="11" creationId="{0BAEB82B-9A6B-4982-B56B-7529C6EA9A95}"/>
          </ac:spMkLst>
        </pc:spChg>
        <pc:spChg chg="add">
          <ac:chgData name="Alex Drenea" userId="ce31b3b0-d50b-419c-bff1-98e4c71466e7" providerId="ADAL" clId="{FEC03923-694F-430C-AD59-569856658AE0}" dt="2024-09-20T21:53:03.322" v="8531" actId="26606"/>
          <ac:spMkLst>
            <pc:docMk/>
            <pc:sldMk cId="3473962418" sldId="281"/>
            <ac:spMk id="13" creationId="{FC71CE45-EECF-4555-AD4B-1B3D0D5D1540}"/>
          </ac:spMkLst>
        </pc:spChg>
        <pc:spChg chg="add">
          <ac:chgData name="Alex Drenea" userId="ce31b3b0-d50b-419c-bff1-98e4c71466e7" providerId="ADAL" clId="{FEC03923-694F-430C-AD59-569856658AE0}" dt="2024-09-20T21:53:03.322" v="8531" actId="26606"/>
          <ac:spMkLst>
            <pc:docMk/>
            <pc:sldMk cId="3473962418" sldId="281"/>
            <ac:spMk id="15" creationId="{53AA89D1-0C70-46BB-8E35-5722A4B18A78}"/>
          </ac:spMkLst>
        </pc:spChg>
        <pc:cxnChg chg="add">
          <ac:chgData name="Alex Drenea" userId="ce31b3b0-d50b-419c-bff1-98e4c71466e7" providerId="ADAL" clId="{FEC03923-694F-430C-AD59-569856658AE0}" dt="2024-09-20T21:53:03.322" v="8531" actId="26606"/>
          <ac:cxnSpMkLst>
            <pc:docMk/>
            <pc:sldMk cId="3473962418" sldId="281"/>
            <ac:cxnSpMk id="9" creationId="{56020367-4FD5-4596-8E10-C5F095CD8DBF}"/>
          </ac:cxnSpMkLst>
        </pc:cxnChg>
      </pc:sldChg>
      <pc:sldChg chg="addSp modSp add del mod setBg modNotesTx">
        <pc:chgData name="Alex Drenea" userId="ce31b3b0-d50b-419c-bff1-98e4c71466e7" providerId="ADAL" clId="{FEC03923-694F-430C-AD59-569856658AE0}" dt="2024-09-20T20:14:39.140" v="6122" actId="47"/>
        <pc:sldMkLst>
          <pc:docMk/>
          <pc:sldMk cId="3272004745" sldId="282"/>
        </pc:sldMkLst>
        <pc:spChg chg="mod ord">
          <ac:chgData name="Alex Drenea" userId="ce31b3b0-d50b-419c-bff1-98e4c71466e7" providerId="ADAL" clId="{FEC03923-694F-430C-AD59-569856658AE0}" dt="2024-09-20T20:10:34.786" v="5776" actId="34807"/>
          <ac:spMkLst>
            <pc:docMk/>
            <pc:sldMk cId="3272004745" sldId="282"/>
            <ac:spMk id="2" creationId="{3A5D225E-2D35-C725-A7DC-6FE3A79FA39B}"/>
          </ac:spMkLst>
        </pc:spChg>
        <pc:spChg chg="mod">
          <ac:chgData name="Alex Drenea" userId="ce31b3b0-d50b-419c-bff1-98e4c71466e7" providerId="ADAL" clId="{FEC03923-694F-430C-AD59-569856658AE0}" dt="2024-09-20T20:10:34.786" v="5776" actId="34807"/>
          <ac:spMkLst>
            <pc:docMk/>
            <pc:sldMk cId="3272004745" sldId="282"/>
            <ac:spMk id="4" creationId="{71456003-282D-B000-2AB3-B09A07973912}"/>
          </ac:spMkLst>
        </pc:spChg>
        <pc:spChg chg="add">
          <ac:chgData name="Alex Drenea" userId="ce31b3b0-d50b-419c-bff1-98e4c71466e7" providerId="ADAL" clId="{FEC03923-694F-430C-AD59-569856658AE0}" dt="2024-09-20T20:10:34.786" v="5776" actId="34807"/>
          <ac:spMkLst>
            <pc:docMk/>
            <pc:sldMk cId="3272004745" sldId="282"/>
            <ac:spMk id="12" creationId="{744CAA32-F237-419C-A2DD-43C28D920D3C}"/>
          </ac:spMkLst>
        </pc:spChg>
        <pc:picChg chg="mod">
          <ac:chgData name="Alex Drenea" userId="ce31b3b0-d50b-419c-bff1-98e4c71466e7" providerId="ADAL" clId="{FEC03923-694F-430C-AD59-569856658AE0}" dt="2024-09-20T20:10:34.786" v="5776" actId="34807"/>
          <ac:picMkLst>
            <pc:docMk/>
            <pc:sldMk cId="3272004745" sldId="282"/>
            <ac:picMk id="5" creationId="{81458787-B978-424D-8CD9-A476D596121A}"/>
          </ac:picMkLst>
        </pc:picChg>
        <pc:cxnChg chg="add">
          <ac:chgData name="Alex Drenea" userId="ce31b3b0-d50b-419c-bff1-98e4c71466e7" providerId="ADAL" clId="{FEC03923-694F-430C-AD59-569856658AE0}" dt="2024-09-20T20:10:34.786" v="5776" actId="34807"/>
          <ac:cxnSpMkLst>
            <pc:docMk/>
            <pc:sldMk cId="3272004745" sldId="282"/>
            <ac:cxnSpMk id="10" creationId="{118E06E4-607B-144B-382B-AD3D06B1EE8C}"/>
          </ac:cxnSpMkLst>
        </pc:cxnChg>
        <pc:cxnChg chg="add">
          <ac:chgData name="Alex Drenea" userId="ce31b3b0-d50b-419c-bff1-98e4c71466e7" providerId="ADAL" clId="{FEC03923-694F-430C-AD59-569856658AE0}" dt="2024-09-20T20:10:34.786" v="5776" actId="34807"/>
          <ac:cxnSpMkLst>
            <pc:docMk/>
            <pc:sldMk cId="3272004745" sldId="282"/>
            <ac:cxnSpMk id="14" creationId="{08052531-D50B-3899-B150-D05525F4F2BC}"/>
          </ac:cxnSpMkLst>
        </pc:cxnChg>
      </pc:sldChg>
      <pc:sldChg chg="add del mod modShow">
        <pc:chgData name="Alex Drenea" userId="ce31b3b0-d50b-419c-bff1-98e4c71466e7" providerId="ADAL" clId="{FEC03923-694F-430C-AD59-569856658AE0}" dt="2024-09-20T21:52:42.290" v="8525" actId="47"/>
        <pc:sldMkLst>
          <pc:docMk/>
          <pc:sldMk cId="3968698709" sldId="282"/>
        </pc:sldMkLst>
      </pc:sldChg>
      <pc:sldChg chg="add del modNotesTx">
        <pc:chgData name="Alex Drenea" userId="ce31b3b0-d50b-419c-bff1-98e4c71466e7" providerId="ADAL" clId="{FEC03923-694F-430C-AD59-569856658AE0}" dt="2024-09-20T21:53:07.859" v="8532" actId="47"/>
        <pc:sldMkLst>
          <pc:docMk/>
          <pc:sldMk cId="2854383111" sldId="283"/>
        </pc:sldMkLst>
      </pc:sldChg>
      <pc:sldChg chg="modSp new mod modNotesTx">
        <pc:chgData name="Alex Drenea" userId="ce31b3b0-d50b-419c-bff1-98e4c71466e7" providerId="ADAL" clId="{FEC03923-694F-430C-AD59-569856658AE0}" dt="2024-09-21T03:17:09.273" v="10397" actId="20577"/>
        <pc:sldMkLst>
          <pc:docMk/>
          <pc:sldMk cId="52135392" sldId="284"/>
        </pc:sldMkLst>
        <pc:spChg chg="mod">
          <ac:chgData name="Alex Drenea" userId="ce31b3b0-d50b-419c-bff1-98e4c71466e7" providerId="ADAL" clId="{FEC03923-694F-430C-AD59-569856658AE0}" dt="2024-09-20T21:42:55.166" v="8430" actId="20577"/>
          <ac:spMkLst>
            <pc:docMk/>
            <pc:sldMk cId="52135392" sldId="284"/>
            <ac:spMk id="2" creationId="{A8E1F109-781D-46B4-63C6-D5C3401B9CCE}"/>
          </ac:spMkLst>
        </pc:spChg>
        <pc:spChg chg="mod">
          <ac:chgData name="Alex Drenea" userId="ce31b3b0-d50b-419c-bff1-98e4c71466e7" providerId="ADAL" clId="{FEC03923-694F-430C-AD59-569856658AE0}" dt="2024-09-21T03:17:09.273" v="10397" actId="20577"/>
          <ac:spMkLst>
            <pc:docMk/>
            <pc:sldMk cId="52135392" sldId="284"/>
            <ac:spMk id="3" creationId="{2EEFCA62-C1D4-B74D-FE5B-2D28A4DF7A73}"/>
          </ac:spMkLst>
        </pc:spChg>
      </pc:sldChg>
      <pc:sldChg chg="addSp delSp modSp new add del mod">
        <pc:chgData name="Alex Drenea" userId="ce31b3b0-d50b-419c-bff1-98e4c71466e7" providerId="ADAL" clId="{FEC03923-694F-430C-AD59-569856658AE0}" dt="2024-09-20T21:47:40.100" v="8511" actId="2696"/>
        <pc:sldMkLst>
          <pc:docMk/>
          <pc:sldMk cId="2772913928" sldId="285"/>
        </pc:sldMkLst>
        <pc:spChg chg="del mod">
          <ac:chgData name="Alex Drenea" userId="ce31b3b0-d50b-419c-bff1-98e4c71466e7" providerId="ADAL" clId="{FEC03923-694F-430C-AD59-569856658AE0}" dt="2024-09-20T21:43:03.081" v="8444" actId="478"/>
          <ac:spMkLst>
            <pc:docMk/>
            <pc:sldMk cId="2772913928" sldId="285"/>
            <ac:spMk id="2" creationId="{B373FFA8-5F0A-8321-CBE2-C5BC009855C5}"/>
          </ac:spMkLst>
        </pc:spChg>
        <pc:spChg chg="del">
          <ac:chgData name="Alex Drenea" userId="ce31b3b0-d50b-419c-bff1-98e4c71466e7" providerId="ADAL" clId="{FEC03923-694F-430C-AD59-569856658AE0}" dt="2024-09-20T21:43:03.962" v="8445" actId="478"/>
          <ac:spMkLst>
            <pc:docMk/>
            <pc:sldMk cId="2772913928" sldId="285"/>
            <ac:spMk id="3" creationId="{5FDCB214-759D-4C67-3457-1B2212CF14B4}"/>
          </ac:spMkLst>
        </pc:spChg>
        <pc:spChg chg="add del mod">
          <ac:chgData name="Alex Drenea" userId="ce31b3b0-d50b-419c-bff1-98e4c71466e7" providerId="ADAL" clId="{FEC03923-694F-430C-AD59-569856658AE0}" dt="2024-09-20T21:47:28.588" v="8509"/>
          <ac:spMkLst>
            <pc:docMk/>
            <pc:sldMk cId="2772913928" sldId="285"/>
            <ac:spMk id="5" creationId="{731F7808-0A33-7986-9638-715B06E7EB2C}"/>
          </ac:spMkLst>
        </pc:spChg>
      </pc:sldChg>
      <pc:sldChg chg="addSp modSp add del mod setBg">
        <pc:chgData name="Alex Drenea" userId="ce31b3b0-d50b-419c-bff1-98e4c71466e7" providerId="ADAL" clId="{FEC03923-694F-430C-AD59-569856658AE0}" dt="2024-09-20T21:46:09.903" v="8498" actId="47"/>
        <pc:sldMkLst>
          <pc:docMk/>
          <pc:sldMk cId="1384177959" sldId="286"/>
        </pc:sldMkLst>
        <pc:spChg chg="mod ord">
          <ac:chgData name="Alex Drenea" userId="ce31b3b0-d50b-419c-bff1-98e4c71466e7" providerId="ADAL" clId="{FEC03923-694F-430C-AD59-569856658AE0}" dt="2024-09-20T21:43:24.299" v="8447" actId="34807"/>
          <ac:spMkLst>
            <pc:docMk/>
            <pc:sldMk cId="1384177959" sldId="286"/>
            <ac:spMk id="2" creationId="{64E226F7-CA14-40CD-8787-8C760D6719C0}"/>
          </ac:spMkLst>
        </pc:spChg>
        <pc:spChg chg="mod">
          <ac:chgData name="Alex Drenea" userId="ce31b3b0-d50b-419c-bff1-98e4c71466e7" providerId="ADAL" clId="{FEC03923-694F-430C-AD59-569856658AE0}" dt="2024-09-20T21:43:24.299" v="8447" actId="34807"/>
          <ac:spMkLst>
            <pc:docMk/>
            <pc:sldMk cId="1384177959" sldId="286"/>
            <ac:spMk id="4" creationId="{1940BFA6-B6B5-86C8-6084-2BB6F444B7F4}"/>
          </ac:spMkLst>
        </pc:spChg>
        <pc:spChg chg="add">
          <ac:chgData name="Alex Drenea" userId="ce31b3b0-d50b-419c-bff1-98e4c71466e7" providerId="ADAL" clId="{FEC03923-694F-430C-AD59-569856658AE0}" dt="2024-09-20T21:43:24.299" v="8447" actId="34807"/>
          <ac:spMkLst>
            <pc:docMk/>
            <pc:sldMk cId="1384177959" sldId="286"/>
            <ac:spMk id="12" creationId="{406BD704-01C2-4341-B99A-116CC7EC56EF}"/>
          </ac:spMkLst>
        </pc:spChg>
        <pc:spChg chg="add">
          <ac:chgData name="Alex Drenea" userId="ce31b3b0-d50b-419c-bff1-98e4c71466e7" providerId="ADAL" clId="{FEC03923-694F-430C-AD59-569856658AE0}" dt="2024-09-20T21:43:24.299" v="8447" actId="34807"/>
          <ac:spMkLst>
            <pc:docMk/>
            <pc:sldMk cId="1384177959" sldId="286"/>
            <ac:spMk id="14" creationId="{0225C01B-A296-4FAA-AA46-794F27DF6934}"/>
          </ac:spMkLst>
        </pc:spChg>
        <pc:picChg chg="mod">
          <ac:chgData name="Alex Drenea" userId="ce31b3b0-d50b-419c-bff1-98e4c71466e7" providerId="ADAL" clId="{FEC03923-694F-430C-AD59-569856658AE0}" dt="2024-09-20T21:43:24.299" v="8447" actId="34807"/>
          <ac:picMkLst>
            <pc:docMk/>
            <pc:sldMk cId="1384177959" sldId="286"/>
            <ac:picMk id="5" creationId="{05895AEF-01D6-4FD0-B107-CDD191DCE42D}"/>
          </ac:picMkLst>
        </pc:picChg>
        <pc:cxnChg chg="add">
          <ac:chgData name="Alex Drenea" userId="ce31b3b0-d50b-419c-bff1-98e4c71466e7" providerId="ADAL" clId="{FEC03923-694F-430C-AD59-569856658AE0}" dt="2024-09-20T21:43:24.299" v="8447" actId="34807"/>
          <ac:cxnSpMkLst>
            <pc:docMk/>
            <pc:sldMk cId="1384177959" sldId="286"/>
            <ac:cxnSpMk id="10" creationId="{118E06E4-607B-144B-382B-AD3D06B1EE8C}"/>
          </ac:cxnSpMkLst>
        </pc:cxnChg>
        <pc:cxnChg chg="add">
          <ac:chgData name="Alex Drenea" userId="ce31b3b0-d50b-419c-bff1-98e4c71466e7" providerId="ADAL" clId="{FEC03923-694F-430C-AD59-569856658AE0}" dt="2024-09-20T21:43:24.299" v="8447" actId="34807"/>
          <ac:cxnSpMkLst>
            <pc:docMk/>
            <pc:sldMk cId="1384177959" sldId="286"/>
            <ac:cxnSpMk id="16" creationId="{62713E66-598D-4B8A-9D2A-67C7AF46EF11}"/>
          </ac:cxnSpMkLst>
        </pc:cxnChg>
      </pc:sldChg>
      <pc:sldChg chg="addSp delSp modSp add mod setBg modNotesTx">
        <pc:chgData name="Alex Drenea" userId="ce31b3b0-d50b-419c-bff1-98e4c71466e7" providerId="ADAL" clId="{FEC03923-694F-430C-AD59-569856658AE0}" dt="2024-09-24T17:55:56.193" v="10413" actId="20577"/>
        <pc:sldMkLst>
          <pc:docMk/>
          <pc:sldMk cId="3709236566" sldId="287"/>
        </pc:sldMkLst>
        <pc:spChg chg="mod or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2" creationId="{B5D5ECE2-9685-5308-00CF-42338D594035}"/>
          </ac:spMkLst>
        </pc:spChg>
        <pc:spChg chg="del mod">
          <ac:chgData name="Alex Drenea" userId="ce31b3b0-d50b-419c-bff1-98e4c71466e7" providerId="ADAL" clId="{FEC03923-694F-430C-AD59-569856658AE0}" dt="2024-09-20T21:44:25.704" v="8452" actId="478"/>
          <ac:spMkLst>
            <pc:docMk/>
            <pc:sldMk cId="3709236566" sldId="287"/>
            <ac:spMk id="4" creationId="{1C40E49C-975D-9197-75F1-382E570CA7BA}"/>
          </ac:spMkLst>
        </pc:spChg>
        <pc:spChg chg="add del mo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6" creationId="{757BC726-9F15-1564-C482-60F1BF91D1C2}"/>
          </ac:spMkLst>
        </pc:spChg>
        <pc:spChg chg="add mod">
          <ac:chgData name="Alex Drenea" userId="ce31b3b0-d50b-419c-bff1-98e4c71466e7" providerId="ADAL" clId="{FEC03923-694F-430C-AD59-569856658AE0}" dt="2024-09-20T21:47:22.839" v="8506" actId="1076"/>
          <ac:spMkLst>
            <pc:docMk/>
            <pc:sldMk cId="3709236566" sldId="287"/>
            <ac:spMk id="7" creationId="{B165E119-D1F8-9B49-CAC0-D1095B51CA27}"/>
          </ac:spMkLst>
        </pc:spChg>
        <pc:spChg chg="mod">
          <ac:chgData name="Alex Drenea" userId="ce31b3b0-d50b-419c-bff1-98e4c71466e7" providerId="ADAL" clId="{FEC03923-694F-430C-AD59-569856658AE0}" dt="2024-09-20T21:45:54.403" v="8494" actId="1076"/>
          <ac:spMkLst>
            <pc:docMk/>
            <pc:sldMk cId="3709236566" sldId="287"/>
            <ac:spMk id="9" creationId="{EEDD488C-488E-8A0A-460E-57129D795535}"/>
          </ac:spMkLst>
        </pc:spChg>
        <pc:spChg chg="mod">
          <ac:chgData name="Alex Drenea" userId="ce31b3b0-d50b-419c-bff1-98e4c71466e7" providerId="ADAL" clId="{FEC03923-694F-430C-AD59-569856658AE0}" dt="2024-09-20T21:45:54.403" v="8494" actId="1076"/>
          <ac:spMkLst>
            <pc:docMk/>
            <pc:sldMk cId="3709236566" sldId="287"/>
            <ac:spMk id="11" creationId="{3CF28AEF-2C70-E343-EA2A-2C18FB1FC6EB}"/>
          </ac:spMkLst>
        </pc:spChg>
        <pc:spChg chg="add del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12" creationId="{8FCE029E-5073-4498-8104-8427AA987352}"/>
          </ac:spMkLst>
        </pc:spChg>
        <pc:spChg chg="mod">
          <ac:chgData name="Alex Drenea" userId="ce31b3b0-d50b-419c-bff1-98e4c71466e7" providerId="ADAL" clId="{FEC03923-694F-430C-AD59-569856658AE0}" dt="2024-09-20T21:45:54.403" v="8494" actId="1076"/>
          <ac:spMkLst>
            <pc:docMk/>
            <pc:sldMk cId="3709236566" sldId="287"/>
            <ac:spMk id="13" creationId="{4E5F104C-AC51-B6B9-7D29-C4D6527B6066}"/>
          </ac:spMkLst>
        </pc:spChg>
        <pc:spChg chg="add mod">
          <ac:chgData name="Alex Drenea" userId="ce31b3b0-d50b-419c-bff1-98e4c71466e7" providerId="ADAL" clId="{FEC03923-694F-430C-AD59-569856658AE0}" dt="2024-09-20T21:47:13.615" v="8502" actId="207"/>
          <ac:spMkLst>
            <pc:docMk/>
            <pc:sldMk cId="3709236566" sldId="287"/>
            <ac:spMk id="17" creationId="{6434C1D1-7C43-04DD-8BA7-3B60E0877F40}"/>
          </ac:spMkLst>
        </pc:spChg>
        <pc:spChg chg="ad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19" creationId="{1A3C89F8-0D2F-47FF-B903-151248265F47}"/>
          </ac:spMkLst>
        </pc:spChg>
        <pc:spChg chg="add del">
          <ac:chgData name="Alex Drenea" userId="ce31b3b0-d50b-419c-bff1-98e4c71466e7" providerId="ADAL" clId="{FEC03923-694F-430C-AD59-569856658AE0}" dt="2024-09-20T21:44:34.319" v="8455" actId="26606"/>
          <ac:spMkLst>
            <pc:docMk/>
            <pc:sldMk cId="3709236566" sldId="287"/>
            <ac:spMk id="20" creationId="{C0763A76-9F1C-4FC5-82B7-DD475DA461B2}"/>
          </ac:spMkLst>
        </pc:spChg>
        <pc:spChg chg="ad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21" creationId="{C5CB530E-515E-412C-9DF1-5F8FFBD6F383}"/>
          </ac:spMkLst>
        </pc:spChg>
        <pc:spChg chg="add del">
          <ac:chgData name="Alex Drenea" userId="ce31b3b0-d50b-419c-bff1-98e4c71466e7" providerId="ADAL" clId="{FEC03923-694F-430C-AD59-569856658AE0}" dt="2024-09-20T21:44:34.319" v="8455" actId="26606"/>
          <ac:spMkLst>
            <pc:docMk/>
            <pc:sldMk cId="3709236566" sldId="287"/>
            <ac:spMk id="22" creationId="{E81BF4F6-F2CF-4984-9D14-D6966D92F99F}"/>
          </ac:spMkLst>
        </pc:spChg>
        <pc:spChg chg="ad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23" creationId="{712D4376-A578-4FF1-94FC-245E7A6A489F}"/>
          </ac:spMkLst>
        </pc:spChg>
        <pc:spChg chg="ad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25" creationId="{AEA7509D-F04F-40CB-A0B3-EEF16499CC9F}"/>
          </ac:spMkLst>
        </pc:spChg>
        <pc:spChg chg="ad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29" creationId="{508BEF50-7B1E-49A4-BC19-5F4F1D755E64}"/>
          </ac:spMkLst>
        </pc:spChg>
        <pc:spChg chg="ad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31" creationId="{3FBAD350-5664-4811-A208-657FB882D350}"/>
          </ac:spMkLst>
        </pc:spChg>
        <pc:spChg chg="add">
          <ac:chgData name="Alex Drenea" userId="ce31b3b0-d50b-419c-bff1-98e4c71466e7" providerId="ADAL" clId="{FEC03923-694F-430C-AD59-569856658AE0}" dt="2024-09-20T21:44:34.340" v="8456" actId="26606"/>
          <ac:spMkLst>
            <pc:docMk/>
            <pc:sldMk cId="3709236566" sldId="287"/>
            <ac:spMk id="33" creationId="{C39ADB8F-D187-49D7-BDCF-C1B6DC727068}"/>
          </ac:spMkLst>
        </pc:spChg>
        <pc:grpChg chg="add del mod">
          <ac:chgData name="Alex Drenea" userId="ce31b3b0-d50b-419c-bff1-98e4c71466e7" providerId="ADAL" clId="{FEC03923-694F-430C-AD59-569856658AE0}" dt="2024-09-20T21:45:59.692" v="8496" actId="21"/>
          <ac:grpSpMkLst>
            <pc:docMk/>
            <pc:sldMk cId="3709236566" sldId="287"/>
            <ac:grpSpMk id="8" creationId="{4D47733B-BDCF-CBE3-2E9E-8F739A363AEC}"/>
          </ac:grpSpMkLst>
        </pc:grpChg>
        <pc:picChg chg="del mod">
          <ac:chgData name="Alex Drenea" userId="ce31b3b0-d50b-419c-bff1-98e4c71466e7" providerId="ADAL" clId="{FEC03923-694F-430C-AD59-569856658AE0}" dt="2024-09-20T21:44:28.881" v="8453" actId="478"/>
          <ac:picMkLst>
            <pc:docMk/>
            <pc:sldMk cId="3709236566" sldId="287"/>
            <ac:picMk id="5" creationId="{167EA1EE-1504-471B-AC94-0A4A10B03951}"/>
          </ac:picMkLst>
        </pc:picChg>
        <pc:picChg chg="mod">
          <ac:chgData name="Alex Drenea" userId="ce31b3b0-d50b-419c-bff1-98e4c71466e7" providerId="ADAL" clId="{FEC03923-694F-430C-AD59-569856658AE0}" dt="2024-09-20T21:45:54.403" v="8494" actId="1076"/>
          <ac:picMkLst>
            <pc:docMk/>
            <pc:sldMk cId="3709236566" sldId="287"/>
            <ac:picMk id="15" creationId="{4CD22093-0D8E-4B09-3387-ACC4B5E7396F}"/>
          </ac:picMkLst>
        </pc:picChg>
        <pc:picChg chg="add del">
          <ac:chgData name="Alex Drenea" userId="ce31b3b0-d50b-419c-bff1-98e4c71466e7" providerId="ADAL" clId="{FEC03923-694F-430C-AD59-569856658AE0}" dt="2024-09-20T21:44:34.319" v="8455" actId="26606"/>
          <ac:picMkLst>
            <pc:docMk/>
            <pc:sldMk cId="3709236566" sldId="287"/>
            <ac:picMk id="16" creationId="{2D338552-179C-0496-8EAD-A3809FA1BB09}"/>
          </ac:picMkLst>
        </pc:picChg>
        <pc:picChg chg="add mod">
          <ac:chgData name="Alex Drenea" userId="ce31b3b0-d50b-419c-bff1-98e4c71466e7" providerId="ADAL" clId="{FEC03923-694F-430C-AD59-569856658AE0}" dt="2024-09-20T21:47:06.085" v="8500" actId="1076"/>
          <ac:picMkLst>
            <pc:docMk/>
            <pc:sldMk cId="3709236566" sldId="287"/>
            <ac:picMk id="18" creationId="{7EDE0F22-5A37-F9AE-44AF-D808D89E41D9}"/>
          </ac:picMkLst>
        </pc:picChg>
        <pc:cxnChg chg="add del">
          <ac:chgData name="Alex Drenea" userId="ce31b3b0-d50b-419c-bff1-98e4c71466e7" providerId="ADAL" clId="{FEC03923-694F-430C-AD59-569856658AE0}" dt="2024-09-20T21:44:34.340" v="8456" actId="26606"/>
          <ac:cxnSpMkLst>
            <pc:docMk/>
            <pc:sldMk cId="3709236566" sldId="287"/>
            <ac:cxnSpMk id="10" creationId="{118E06E4-607B-144B-382B-AD3D06B1EE8C}"/>
          </ac:cxnSpMkLst>
        </pc:cxnChg>
        <pc:cxnChg chg="add del">
          <ac:chgData name="Alex Drenea" userId="ce31b3b0-d50b-419c-bff1-98e4c71466e7" providerId="ADAL" clId="{FEC03923-694F-430C-AD59-569856658AE0}" dt="2024-09-20T21:44:34.340" v="8456" actId="26606"/>
          <ac:cxnSpMkLst>
            <pc:docMk/>
            <pc:sldMk cId="3709236566" sldId="287"/>
            <ac:cxnSpMk id="14" creationId="{BEFF515C-2521-4964-9DAC-2BFB8EC86AE4}"/>
          </ac:cxnSpMkLst>
        </pc:cxnChg>
        <pc:cxnChg chg="add">
          <ac:chgData name="Alex Drenea" userId="ce31b3b0-d50b-419c-bff1-98e4c71466e7" providerId="ADAL" clId="{FEC03923-694F-430C-AD59-569856658AE0}" dt="2024-09-20T21:44:34.340" v="8456" actId="26606"/>
          <ac:cxnSpMkLst>
            <pc:docMk/>
            <pc:sldMk cId="3709236566" sldId="287"/>
            <ac:cxnSpMk id="27" creationId="{56020367-4FD5-4596-8E10-C5F095CD8DBF}"/>
          </ac:cxnSpMkLst>
        </pc:cxnChg>
      </pc:sldChg>
      <pc:sldChg chg="addSp modSp add mod ord modNotesTx">
        <pc:chgData name="Alex Drenea" userId="ce31b3b0-d50b-419c-bff1-98e4c71466e7" providerId="ADAL" clId="{FEC03923-694F-430C-AD59-569856658AE0}" dt="2024-09-26T14:09:58.910" v="10751" actId="20577"/>
        <pc:sldMkLst>
          <pc:docMk/>
          <pc:sldMk cId="381563864" sldId="288"/>
        </pc:sldMkLst>
        <pc:spChg chg="add mod">
          <ac:chgData name="Alex Drenea" userId="ce31b3b0-d50b-419c-bff1-98e4c71466e7" providerId="ADAL" clId="{FEC03923-694F-430C-AD59-569856658AE0}" dt="2024-09-20T21:54:02.795" v="8581" actId="14100"/>
          <ac:spMkLst>
            <pc:docMk/>
            <pc:sldMk cId="381563864" sldId="288"/>
            <ac:spMk id="3" creationId="{4A23545C-8D94-FD65-C96D-74CA8F234D34}"/>
          </ac:spMkLst>
        </pc:spChg>
      </pc:sldChg>
      <pc:sldChg chg="delSp add del setBg delDesignElem">
        <pc:chgData name="Alex Drenea" userId="ce31b3b0-d50b-419c-bff1-98e4c71466e7" providerId="ADAL" clId="{FEC03923-694F-430C-AD59-569856658AE0}" dt="2024-09-20T21:53:12.688" v="8537" actId="47"/>
        <pc:sldMkLst>
          <pc:docMk/>
          <pc:sldMk cId="3183301221" sldId="288"/>
        </pc:sldMkLst>
        <pc:spChg chg="del">
          <ac:chgData name="Alex Drenea" userId="ce31b3b0-d50b-419c-bff1-98e4c71466e7" providerId="ADAL" clId="{FEC03923-694F-430C-AD59-569856658AE0}" dt="2024-09-20T21:53:09.048" v="8534"/>
          <ac:spMkLst>
            <pc:docMk/>
            <pc:sldMk cId="3183301221" sldId="288"/>
            <ac:spMk id="7" creationId="{3AD61370-D3D4-2BD9-A79A-77F48EED3878}"/>
          </ac:spMkLst>
        </pc:spChg>
        <pc:spChg chg="del">
          <ac:chgData name="Alex Drenea" userId="ce31b3b0-d50b-419c-bff1-98e4c71466e7" providerId="ADAL" clId="{FEC03923-694F-430C-AD59-569856658AE0}" dt="2024-09-20T21:53:09.048" v="8534"/>
          <ac:spMkLst>
            <pc:docMk/>
            <pc:sldMk cId="3183301221" sldId="288"/>
            <ac:spMk id="11" creationId="{E5B80B8A-AF32-75E9-E7FB-B68D58BBE251}"/>
          </ac:spMkLst>
        </pc:spChg>
        <pc:spChg chg="del">
          <ac:chgData name="Alex Drenea" userId="ce31b3b0-d50b-419c-bff1-98e4c71466e7" providerId="ADAL" clId="{FEC03923-694F-430C-AD59-569856658AE0}" dt="2024-09-20T21:53:09.048" v="8534"/>
          <ac:spMkLst>
            <pc:docMk/>
            <pc:sldMk cId="3183301221" sldId="288"/>
            <ac:spMk id="13" creationId="{5C246340-9683-81A0-58E3-5C316B95F2CA}"/>
          </ac:spMkLst>
        </pc:spChg>
        <pc:spChg chg="del">
          <ac:chgData name="Alex Drenea" userId="ce31b3b0-d50b-419c-bff1-98e4c71466e7" providerId="ADAL" clId="{FEC03923-694F-430C-AD59-569856658AE0}" dt="2024-09-20T21:53:09.048" v="8534"/>
          <ac:spMkLst>
            <pc:docMk/>
            <pc:sldMk cId="3183301221" sldId="288"/>
            <ac:spMk id="15" creationId="{00F70FC3-58E0-32E7-F57C-198E4B977125}"/>
          </ac:spMkLst>
        </pc:spChg>
        <pc:cxnChg chg="del">
          <ac:chgData name="Alex Drenea" userId="ce31b3b0-d50b-419c-bff1-98e4c71466e7" providerId="ADAL" clId="{FEC03923-694F-430C-AD59-569856658AE0}" dt="2024-09-20T21:53:09.048" v="8534"/>
          <ac:cxnSpMkLst>
            <pc:docMk/>
            <pc:sldMk cId="3183301221" sldId="288"/>
            <ac:cxnSpMk id="9" creationId="{112C0959-A49C-C69D-E046-7CA1BAEF9223}"/>
          </ac:cxnSpMkLst>
        </pc:cxnChg>
      </pc:sldChg>
      <pc:sldChg chg="delSp add del setBg delDesignElem">
        <pc:chgData name="Alex Drenea" userId="ce31b3b0-d50b-419c-bff1-98e4c71466e7" providerId="ADAL" clId="{FEC03923-694F-430C-AD59-569856658AE0}" dt="2024-09-20T21:53:23.090" v="8541" actId="47"/>
        <pc:sldMkLst>
          <pc:docMk/>
          <pc:sldMk cId="2391450787" sldId="289"/>
        </pc:sldMkLst>
        <pc:spChg chg="del">
          <ac:chgData name="Alex Drenea" userId="ce31b3b0-d50b-419c-bff1-98e4c71466e7" providerId="ADAL" clId="{FEC03923-694F-430C-AD59-569856658AE0}" dt="2024-09-20T21:53:11.072" v="8536"/>
          <ac:spMkLst>
            <pc:docMk/>
            <pc:sldMk cId="2391450787" sldId="289"/>
            <ac:spMk id="7" creationId="{A43431BA-053E-B1B7-3BEF-4538645BB0D7}"/>
          </ac:spMkLst>
        </pc:spChg>
        <pc:spChg chg="del">
          <ac:chgData name="Alex Drenea" userId="ce31b3b0-d50b-419c-bff1-98e4c71466e7" providerId="ADAL" clId="{FEC03923-694F-430C-AD59-569856658AE0}" dt="2024-09-20T21:53:11.072" v="8536"/>
          <ac:spMkLst>
            <pc:docMk/>
            <pc:sldMk cId="2391450787" sldId="289"/>
            <ac:spMk id="11" creationId="{1BDBCBE2-D6B0-88F6-4675-180D634BF57A}"/>
          </ac:spMkLst>
        </pc:spChg>
        <pc:spChg chg="del">
          <ac:chgData name="Alex Drenea" userId="ce31b3b0-d50b-419c-bff1-98e4c71466e7" providerId="ADAL" clId="{FEC03923-694F-430C-AD59-569856658AE0}" dt="2024-09-20T21:53:11.072" v="8536"/>
          <ac:spMkLst>
            <pc:docMk/>
            <pc:sldMk cId="2391450787" sldId="289"/>
            <ac:spMk id="13" creationId="{098532C5-9666-4576-1BD8-BAF7F92CAC78}"/>
          </ac:spMkLst>
        </pc:spChg>
        <pc:spChg chg="del">
          <ac:chgData name="Alex Drenea" userId="ce31b3b0-d50b-419c-bff1-98e4c71466e7" providerId="ADAL" clId="{FEC03923-694F-430C-AD59-569856658AE0}" dt="2024-09-20T21:53:11.072" v="8536"/>
          <ac:spMkLst>
            <pc:docMk/>
            <pc:sldMk cId="2391450787" sldId="289"/>
            <ac:spMk id="15" creationId="{71682BFC-829F-107B-FC62-AB8F6365645F}"/>
          </ac:spMkLst>
        </pc:spChg>
        <pc:cxnChg chg="del">
          <ac:chgData name="Alex Drenea" userId="ce31b3b0-d50b-419c-bff1-98e4c71466e7" providerId="ADAL" clId="{FEC03923-694F-430C-AD59-569856658AE0}" dt="2024-09-20T21:53:11.072" v="8536"/>
          <ac:cxnSpMkLst>
            <pc:docMk/>
            <pc:sldMk cId="2391450787" sldId="289"/>
            <ac:cxnSpMk id="9" creationId="{BA585E0D-9F4A-50A1-54E9-AE583F7E147D}"/>
          </ac:cxnSpMkLst>
        </pc:cxnChg>
      </pc:sldChg>
      <pc:sldChg chg="addSp modSp add mod ord modNotesTx">
        <pc:chgData name="Alex Drenea" userId="ce31b3b0-d50b-419c-bff1-98e4c71466e7" providerId="ADAL" clId="{FEC03923-694F-430C-AD59-569856658AE0}" dt="2024-09-20T21:56:09.835" v="8899"/>
        <pc:sldMkLst>
          <pc:docMk/>
          <pc:sldMk cId="2539804243" sldId="289"/>
        </pc:sldMkLst>
        <pc:spChg chg="mod">
          <ac:chgData name="Alex Drenea" userId="ce31b3b0-d50b-419c-bff1-98e4c71466e7" providerId="ADAL" clId="{FEC03923-694F-430C-AD59-569856658AE0}" dt="2024-09-20T21:53:53.064" v="8556" actId="207"/>
          <ac:spMkLst>
            <pc:docMk/>
            <pc:sldMk cId="2539804243" sldId="289"/>
            <ac:spMk id="2" creationId="{005D9E02-294C-B657-19A5-623AFFB5DF53}"/>
          </ac:spMkLst>
        </pc:spChg>
        <pc:spChg chg="add mod">
          <ac:chgData name="Alex Drenea" userId="ce31b3b0-d50b-419c-bff1-98e4c71466e7" providerId="ADAL" clId="{FEC03923-694F-430C-AD59-569856658AE0}" dt="2024-09-20T21:53:53.064" v="8556" actId="207"/>
          <ac:spMkLst>
            <pc:docMk/>
            <pc:sldMk cId="2539804243" sldId="289"/>
            <ac:spMk id="3" creationId="{4F26A5CA-E920-DE6C-3898-213D1CA2ABC6}"/>
          </ac:spMkLst>
        </pc:spChg>
      </pc:sldChg>
      <pc:sldChg chg="delSp add del setBg delDesignElem">
        <pc:chgData name="Alex Drenea" userId="ce31b3b0-d50b-419c-bff1-98e4c71466e7" providerId="ADAL" clId="{FEC03923-694F-430C-AD59-569856658AE0}" dt="2024-09-20T21:53:32.130" v="8547" actId="47"/>
        <pc:sldMkLst>
          <pc:docMk/>
          <pc:sldMk cId="4179168633" sldId="289"/>
        </pc:sldMkLst>
        <pc:spChg chg="del">
          <ac:chgData name="Alex Drenea" userId="ce31b3b0-d50b-419c-bff1-98e4c71466e7" providerId="ADAL" clId="{FEC03923-694F-430C-AD59-569856658AE0}" dt="2024-09-20T21:53:30.466" v="8546"/>
          <ac:spMkLst>
            <pc:docMk/>
            <pc:sldMk cId="4179168633" sldId="289"/>
            <ac:spMk id="7" creationId="{48ABE26A-2C7C-EB24-3657-13FB071BD166}"/>
          </ac:spMkLst>
        </pc:spChg>
        <pc:spChg chg="del">
          <ac:chgData name="Alex Drenea" userId="ce31b3b0-d50b-419c-bff1-98e4c71466e7" providerId="ADAL" clId="{FEC03923-694F-430C-AD59-569856658AE0}" dt="2024-09-20T21:53:30.466" v="8546"/>
          <ac:spMkLst>
            <pc:docMk/>
            <pc:sldMk cId="4179168633" sldId="289"/>
            <ac:spMk id="11" creationId="{D7A179CE-CFB9-8019-23F4-AB89F23BF7D6}"/>
          </ac:spMkLst>
        </pc:spChg>
        <pc:spChg chg="del">
          <ac:chgData name="Alex Drenea" userId="ce31b3b0-d50b-419c-bff1-98e4c71466e7" providerId="ADAL" clId="{FEC03923-694F-430C-AD59-569856658AE0}" dt="2024-09-20T21:53:30.466" v="8546"/>
          <ac:spMkLst>
            <pc:docMk/>
            <pc:sldMk cId="4179168633" sldId="289"/>
            <ac:spMk id="13" creationId="{DF75E211-9B75-927F-C85A-B8E85D76F242}"/>
          </ac:spMkLst>
        </pc:spChg>
        <pc:spChg chg="del">
          <ac:chgData name="Alex Drenea" userId="ce31b3b0-d50b-419c-bff1-98e4c71466e7" providerId="ADAL" clId="{FEC03923-694F-430C-AD59-569856658AE0}" dt="2024-09-20T21:53:30.466" v="8546"/>
          <ac:spMkLst>
            <pc:docMk/>
            <pc:sldMk cId="4179168633" sldId="289"/>
            <ac:spMk id="15" creationId="{40FB85F4-41D8-C929-4CD9-709DC0C570A3}"/>
          </ac:spMkLst>
        </pc:spChg>
        <pc:cxnChg chg="del">
          <ac:chgData name="Alex Drenea" userId="ce31b3b0-d50b-419c-bff1-98e4c71466e7" providerId="ADAL" clId="{FEC03923-694F-430C-AD59-569856658AE0}" dt="2024-09-20T21:53:30.466" v="8546"/>
          <ac:cxnSpMkLst>
            <pc:docMk/>
            <pc:sldMk cId="4179168633" sldId="289"/>
            <ac:cxnSpMk id="9" creationId="{4E76AD1F-8C66-B46F-E563-D4BF91464DE8}"/>
          </ac:cxnSpMkLst>
        </pc:cxnChg>
      </pc:sldChg>
      <pc:sldChg chg="modSp new mod">
        <pc:chgData name="Alex Drenea" userId="ce31b3b0-d50b-419c-bff1-98e4c71466e7" providerId="ADAL" clId="{FEC03923-694F-430C-AD59-569856658AE0}" dt="2024-09-24T17:56:35.441" v="10431" actId="20577"/>
        <pc:sldMkLst>
          <pc:docMk/>
          <pc:sldMk cId="1204603651" sldId="290"/>
        </pc:sldMkLst>
        <pc:spChg chg="mod">
          <ac:chgData name="Alex Drenea" userId="ce31b3b0-d50b-419c-bff1-98e4c71466e7" providerId="ADAL" clId="{FEC03923-694F-430C-AD59-569856658AE0}" dt="2024-09-20T21:56:58.485" v="8928" actId="20577"/>
          <ac:spMkLst>
            <pc:docMk/>
            <pc:sldMk cId="1204603651" sldId="290"/>
            <ac:spMk id="2" creationId="{2EEBFC9A-D0B0-B5C3-1FCD-7D3C1128A97F}"/>
          </ac:spMkLst>
        </pc:spChg>
        <pc:spChg chg="mod">
          <ac:chgData name="Alex Drenea" userId="ce31b3b0-d50b-419c-bff1-98e4c71466e7" providerId="ADAL" clId="{FEC03923-694F-430C-AD59-569856658AE0}" dt="2024-09-24T17:56:35.441" v="10431" actId="20577"/>
          <ac:spMkLst>
            <pc:docMk/>
            <pc:sldMk cId="1204603651" sldId="290"/>
            <ac:spMk id="3" creationId="{37A3382C-A9AB-079D-A8BA-3E221593380C}"/>
          </ac:spMkLst>
        </pc:spChg>
      </pc:sldChg>
      <pc:sldChg chg="delSp add del setBg delDesignElem">
        <pc:chgData name="Alex Drenea" userId="ce31b3b0-d50b-419c-bff1-98e4c71466e7" providerId="ADAL" clId="{FEC03923-694F-430C-AD59-569856658AE0}" dt="2024-09-20T21:53:20.190" v="8540" actId="47"/>
        <pc:sldMkLst>
          <pc:docMk/>
          <pc:sldMk cId="1278585667" sldId="290"/>
        </pc:sldMkLst>
        <pc:spChg chg="del">
          <ac:chgData name="Alex Drenea" userId="ce31b3b0-d50b-419c-bff1-98e4c71466e7" providerId="ADAL" clId="{FEC03923-694F-430C-AD59-569856658AE0}" dt="2024-09-20T21:53:18.638" v="8539"/>
          <ac:spMkLst>
            <pc:docMk/>
            <pc:sldMk cId="1278585667" sldId="290"/>
            <ac:spMk id="7" creationId="{DA3FDBA2-1084-73CB-1499-7CD40AB74AE8}"/>
          </ac:spMkLst>
        </pc:spChg>
        <pc:spChg chg="del">
          <ac:chgData name="Alex Drenea" userId="ce31b3b0-d50b-419c-bff1-98e4c71466e7" providerId="ADAL" clId="{FEC03923-694F-430C-AD59-569856658AE0}" dt="2024-09-20T21:53:18.638" v="8539"/>
          <ac:spMkLst>
            <pc:docMk/>
            <pc:sldMk cId="1278585667" sldId="290"/>
            <ac:spMk id="11" creationId="{5C95BDA3-16BC-8B97-E4A4-42AFA061F4DF}"/>
          </ac:spMkLst>
        </pc:spChg>
        <pc:spChg chg="del">
          <ac:chgData name="Alex Drenea" userId="ce31b3b0-d50b-419c-bff1-98e4c71466e7" providerId="ADAL" clId="{FEC03923-694F-430C-AD59-569856658AE0}" dt="2024-09-20T21:53:18.638" v="8539"/>
          <ac:spMkLst>
            <pc:docMk/>
            <pc:sldMk cId="1278585667" sldId="290"/>
            <ac:spMk id="13" creationId="{A797E6F1-A3E8-1CA4-DB9A-305057F6C204}"/>
          </ac:spMkLst>
        </pc:spChg>
        <pc:spChg chg="del">
          <ac:chgData name="Alex Drenea" userId="ce31b3b0-d50b-419c-bff1-98e4c71466e7" providerId="ADAL" clId="{FEC03923-694F-430C-AD59-569856658AE0}" dt="2024-09-20T21:53:18.638" v="8539"/>
          <ac:spMkLst>
            <pc:docMk/>
            <pc:sldMk cId="1278585667" sldId="290"/>
            <ac:spMk id="15" creationId="{ED182098-8437-27F8-08C1-C6FB9649DFF4}"/>
          </ac:spMkLst>
        </pc:spChg>
        <pc:cxnChg chg="del">
          <ac:chgData name="Alex Drenea" userId="ce31b3b0-d50b-419c-bff1-98e4c71466e7" providerId="ADAL" clId="{FEC03923-694F-430C-AD59-569856658AE0}" dt="2024-09-20T21:53:18.638" v="8539"/>
          <ac:cxnSpMkLst>
            <pc:docMk/>
            <pc:sldMk cId="1278585667" sldId="290"/>
            <ac:cxnSpMk id="9" creationId="{1BEBE8DF-B142-2125-F594-90D4C0855008}"/>
          </ac:cxnSpMkLst>
        </pc:cxnChg>
      </pc:sldChg>
      <pc:sldChg chg="addSp delSp modSp new mod">
        <pc:chgData name="Alex Drenea" userId="ce31b3b0-d50b-419c-bff1-98e4c71466e7" providerId="ADAL" clId="{FEC03923-694F-430C-AD59-569856658AE0}" dt="2024-09-22T04:17:03.093" v="10408" actId="962"/>
        <pc:sldMkLst>
          <pc:docMk/>
          <pc:sldMk cId="2028934425" sldId="291"/>
        </pc:sldMkLst>
        <pc:spChg chg="del">
          <ac:chgData name="Alex Drenea" userId="ce31b3b0-d50b-419c-bff1-98e4c71466e7" providerId="ADAL" clId="{FEC03923-694F-430C-AD59-569856658AE0}" dt="2024-09-22T04:17:00.849" v="10405" actId="478"/>
          <ac:spMkLst>
            <pc:docMk/>
            <pc:sldMk cId="2028934425" sldId="291"/>
            <ac:spMk id="2" creationId="{80112524-5EC4-8342-2C45-A5127A449626}"/>
          </ac:spMkLst>
        </pc:spChg>
        <pc:spChg chg="del">
          <ac:chgData name="Alex Drenea" userId="ce31b3b0-d50b-419c-bff1-98e4c71466e7" providerId="ADAL" clId="{FEC03923-694F-430C-AD59-569856658AE0}" dt="2024-09-22T04:16:59.749" v="10404" actId="478"/>
          <ac:spMkLst>
            <pc:docMk/>
            <pc:sldMk cId="2028934425" sldId="291"/>
            <ac:spMk id="3" creationId="{A6527D53-AFF4-5980-183D-2DDB436593D0}"/>
          </ac:spMkLst>
        </pc:spChg>
        <pc:picChg chg="add mod">
          <ac:chgData name="Alex Drenea" userId="ce31b3b0-d50b-419c-bff1-98e4c71466e7" providerId="ADAL" clId="{FEC03923-694F-430C-AD59-569856658AE0}" dt="2024-09-22T04:17:03.093" v="10408" actId="962"/>
          <ac:picMkLst>
            <pc:docMk/>
            <pc:sldMk cId="2028934425" sldId="291"/>
            <ac:picMk id="5" creationId="{1E3C025F-6737-8AE7-642E-EA4299E55ACD}"/>
          </ac:picMkLst>
        </pc:picChg>
      </pc:sldChg>
      <pc:sldChg chg="addSp modSp add del mod setBg">
        <pc:chgData name="Alex Drenea" userId="ce31b3b0-d50b-419c-bff1-98e4c71466e7" providerId="ADAL" clId="{FEC03923-694F-430C-AD59-569856658AE0}" dt="2024-09-21T03:17:12.120" v="10398" actId="47"/>
        <pc:sldMkLst>
          <pc:docMk/>
          <pc:sldMk cId="3771490528" sldId="291"/>
        </pc:sldMkLst>
        <pc:spChg chg="mod ord">
          <ac:chgData name="Alex Drenea" userId="ce31b3b0-d50b-419c-bff1-98e4c71466e7" providerId="ADAL" clId="{FEC03923-694F-430C-AD59-569856658AE0}" dt="2024-09-21T02:09:05.918" v="9230" actId="34807"/>
          <ac:spMkLst>
            <pc:docMk/>
            <pc:sldMk cId="3771490528" sldId="291"/>
            <ac:spMk id="2" creationId="{F9839708-F7F5-9A4B-F946-5433F5D0E888}"/>
          </ac:spMkLst>
        </pc:spChg>
        <pc:spChg chg="mod">
          <ac:chgData name="Alex Drenea" userId="ce31b3b0-d50b-419c-bff1-98e4c71466e7" providerId="ADAL" clId="{FEC03923-694F-430C-AD59-569856658AE0}" dt="2024-09-21T02:09:05.918" v="9230" actId="34807"/>
          <ac:spMkLst>
            <pc:docMk/>
            <pc:sldMk cId="3771490528" sldId="291"/>
            <ac:spMk id="4" creationId="{B29DB72F-998E-5DC5-3576-3746CAA92D35}"/>
          </ac:spMkLst>
        </pc:spChg>
        <pc:spChg chg="add">
          <ac:chgData name="Alex Drenea" userId="ce31b3b0-d50b-419c-bff1-98e4c71466e7" providerId="ADAL" clId="{FEC03923-694F-430C-AD59-569856658AE0}" dt="2024-09-21T02:09:05.918" v="9230" actId="34807"/>
          <ac:spMkLst>
            <pc:docMk/>
            <pc:sldMk cId="3771490528" sldId="291"/>
            <ac:spMk id="12" creationId="{744CAA32-F237-419C-A2DD-43C28D920D3C}"/>
          </ac:spMkLst>
        </pc:spChg>
        <pc:picChg chg="mod">
          <ac:chgData name="Alex Drenea" userId="ce31b3b0-d50b-419c-bff1-98e4c71466e7" providerId="ADAL" clId="{FEC03923-694F-430C-AD59-569856658AE0}" dt="2024-09-21T02:09:05.918" v="9230" actId="34807"/>
          <ac:picMkLst>
            <pc:docMk/>
            <pc:sldMk cId="3771490528" sldId="291"/>
            <ac:picMk id="5" creationId="{795AB424-8B8E-4867-813C-9B07CF721040}"/>
          </ac:picMkLst>
        </pc:picChg>
        <pc:cxnChg chg="add">
          <ac:chgData name="Alex Drenea" userId="ce31b3b0-d50b-419c-bff1-98e4c71466e7" providerId="ADAL" clId="{FEC03923-694F-430C-AD59-569856658AE0}" dt="2024-09-21T02:09:05.918" v="9230" actId="34807"/>
          <ac:cxnSpMkLst>
            <pc:docMk/>
            <pc:sldMk cId="3771490528" sldId="291"/>
            <ac:cxnSpMk id="10" creationId="{118E06E4-607B-144B-382B-AD3D06B1EE8C}"/>
          </ac:cxnSpMkLst>
        </pc:cxnChg>
        <pc:cxnChg chg="add">
          <ac:chgData name="Alex Drenea" userId="ce31b3b0-d50b-419c-bff1-98e4c71466e7" providerId="ADAL" clId="{FEC03923-694F-430C-AD59-569856658AE0}" dt="2024-09-21T02:09:05.918" v="9230" actId="34807"/>
          <ac:cxnSpMkLst>
            <pc:docMk/>
            <pc:sldMk cId="3771490528" sldId="291"/>
            <ac:cxnSpMk id="14" creationId="{08052531-D50B-3899-B150-D05525F4F2BC}"/>
          </ac:cxnSpMkLst>
        </pc:cxnChg>
      </pc:sldChg>
      <pc:sldChg chg="delSp add del setBg delDesignElem">
        <pc:chgData name="Alex Drenea" userId="ce31b3b0-d50b-419c-bff1-98e4c71466e7" providerId="ADAL" clId="{FEC03923-694F-430C-AD59-569856658AE0}" dt="2024-09-21T02:14:09.798" v="9235" actId="2696"/>
        <pc:sldMkLst>
          <pc:docMk/>
          <pc:sldMk cId="861735269" sldId="292"/>
        </pc:sldMkLst>
        <pc:spChg chg="del">
          <ac:chgData name="Alex Drenea" userId="ce31b3b0-d50b-419c-bff1-98e4c71466e7" providerId="ADAL" clId="{FEC03923-694F-430C-AD59-569856658AE0}" dt="2024-09-21T02:13:57.840" v="9232"/>
          <ac:spMkLst>
            <pc:docMk/>
            <pc:sldMk cId="861735269" sldId="292"/>
            <ac:spMk id="7" creationId="{FDCBA2BE-8E23-A05E-38D8-FDF430615B45}"/>
          </ac:spMkLst>
        </pc:spChg>
        <pc:spChg chg="del">
          <ac:chgData name="Alex Drenea" userId="ce31b3b0-d50b-419c-bff1-98e4c71466e7" providerId="ADAL" clId="{FEC03923-694F-430C-AD59-569856658AE0}" dt="2024-09-21T02:13:57.840" v="9232"/>
          <ac:spMkLst>
            <pc:docMk/>
            <pc:sldMk cId="861735269" sldId="292"/>
            <ac:spMk id="11" creationId="{2C8AF57F-5246-EA22-5770-1A819FD8DEF6}"/>
          </ac:spMkLst>
        </pc:spChg>
        <pc:spChg chg="del">
          <ac:chgData name="Alex Drenea" userId="ce31b3b0-d50b-419c-bff1-98e4c71466e7" providerId="ADAL" clId="{FEC03923-694F-430C-AD59-569856658AE0}" dt="2024-09-21T02:13:57.840" v="9232"/>
          <ac:spMkLst>
            <pc:docMk/>
            <pc:sldMk cId="861735269" sldId="292"/>
            <ac:spMk id="13" creationId="{6E028929-6E79-F812-1602-89958D6AB603}"/>
          </ac:spMkLst>
        </pc:spChg>
        <pc:spChg chg="del">
          <ac:chgData name="Alex Drenea" userId="ce31b3b0-d50b-419c-bff1-98e4c71466e7" providerId="ADAL" clId="{FEC03923-694F-430C-AD59-569856658AE0}" dt="2024-09-21T02:13:57.840" v="9232"/>
          <ac:spMkLst>
            <pc:docMk/>
            <pc:sldMk cId="861735269" sldId="292"/>
            <ac:spMk id="15" creationId="{17D511DE-5AFA-7485-88A7-9221EDBF4E22}"/>
          </ac:spMkLst>
        </pc:spChg>
        <pc:cxnChg chg="del">
          <ac:chgData name="Alex Drenea" userId="ce31b3b0-d50b-419c-bff1-98e4c71466e7" providerId="ADAL" clId="{FEC03923-694F-430C-AD59-569856658AE0}" dt="2024-09-21T02:13:57.840" v="9232"/>
          <ac:cxnSpMkLst>
            <pc:docMk/>
            <pc:sldMk cId="861735269" sldId="292"/>
            <ac:cxnSpMk id="9" creationId="{086AA7AD-E6C9-0AC8-1688-2BF32F29DDEA}"/>
          </ac:cxnSpMkLst>
        </pc:cxnChg>
      </pc:sldChg>
      <pc:sldChg chg="add del">
        <pc:chgData name="Alex Drenea" userId="ce31b3b0-d50b-419c-bff1-98e4c71466e7" providerId="ADAL" clId="{FEC03923-694F-430C-AD59-569856658AE0}" dt="2024-09-21T02:14:05.006" v="9234" actId="47"/>
        <pc:sldMkLst>
          <pc:docMk/>
          <pc:sldMk cId="464998370" sldId="293"/>
        </pc:sldMkLst>
      </pc:sldChg>
    </pc:docChg>
  </pc:docChgLst>
  <pc:docChgLst>
    <pc:chgData name="Alex Drenea" userId="ce31b3b0-d50b-419c-bff1-98e4c71466e7" providerId="ADAL" clId="{344992D2-2FC9-453D-9C77-F1613C2C3AD7}"/>
    <pc:docChg chg="undo custSel addSld delSld modSld sldOrd">
      <pc:chgData name="Alex Drenea" userId="ce31b3b0-d50b-419c-bff1-98e4c71466e7" providerId="ADAL" clId="{344992D2-2FC9-453D-9C77-F1613C2C3AD7}" dt="2024-08-22T04:31:58.254" v="2121" actId="20577"/>
      <pc:docMkLst>
        <pc:docMk/>
      </pc:docMkLst>
      <pc:sldChg chg="modSp mod">
        <pc:chgData name="Alex Drenea" userId="ce31b3b0-d50b-419c-bff1-98e4c71466e7" providerId="ADAL" clId="{344992D2-2FC9-453D-9C77-F1613C2C3AD7}" dt="2024-08-21T13:02:38.770" v="244" actId="6549"/>
        <pc:sldMkLst>
          <pc:docMk/>
          <pc:sldMk cId="2732719447" sldId="256"/>
        </pc:sldMkLst>
        <pc:spChg chg="mod">
          <ac:chgData name="Alex Drenea" userId="ce31b3b0-d50b-419c-bff1-98e4c71466e7" providerId="ADAL" clId="{344992D2-2FC9-453D-9C77-F1613C2C3AD7}" dt="2024-08-21T13:02:38.770" v="244" actId="6549"/>
          <ac:spMkLst>
            <pc:docMk/>
            <pc:sldMk cId="2732719447" sldId="256"/>
            <ac:spMk id="2" creationId="{5BEB6E09-FB1A-5063-DCD4-5E67738D67CA}"/>
          </ac:spMkLst>
        </pc:spChg>
      </pc:sldChg>
      <pc:sldChg chg="modSp mod">
        <pc:chgData name="Alex Drenea" userId="ce31b3b0-d50b-419c-bff1-98e4c71466e7" providerId="ADAL" clId="{344992D2-2FC9-453D-9C77-F1613C2C3AD7}" dt="2024-08-20T13:18:09.751" v="115" actId="6549"/>
        <pc:sldMkLst>
          <pc:docMk/>
          <pc:sldMk cId="399056475" sldId="257"/>
        </pc:sldMkLst>
        <pc:spChg chg="mod">
          <ac:chgData name="Alex Drenea" userId="ce31b3b0-d50b-419c-bff1-98e4c71466e7" providerId="ADAL" clId="{344992D2-2FC9-453D-9C77-F1613C2C3AD7}" dt="2024-08-20T13:18:09.751" v="115" actId="6549"/>
          <ac:spMkLst>
            <pc:docMk/>
            <pc:sldMk cId="399056475" sldId="257"/>
            <ac:spMk id="3" creationId="{A4F93408-1638-5740-618C-0656E95A0E46}"/>
          </ac:spMkLst>
        </pc:spChg>
      </pc:sldChg>
      <pc:sldChg chg="ord">
        <pc:chgData name="Alex Drenea" userId="ce31b3b0-d50b-419c-bff1-98e4c71466e7" providerId="ADAL" clId="{344992D2-2FC9-453D-9C77-F1613C2C3AD7}" dt="2024-08-20T13:17:35.456" v="67"/>
        <pc:sldMkLst>
          <pc:docMk/>
          <pc:sldMk cId="2651728357" sldId="258"/>
        </pc:sldMkLst>
      </pc:sldChg>
      <pc:sldChg chg="ord">
        <pc:chgData name="Alex Drenea" userId="ce31b3b0-d50b-419c-bff1-98e4c71466e7" providerId="ADAL" clId="{344992D2-2FC9-453D-9C77-F1613C2C3AD7}" dt="2024-08-20T13:21:02.826" v="173"/>
        <pc:sldMkLst>
          <pc:docMk/>
          <pc:sldMk cId="1367928764" sldId="259"/>
        </pc:sldMkLst>
      </pc:sldChg>
      <pc:sldChg chg="addSp delSp modSp new mod ord modNotesTx">
        <pc:chgData name="Alex Drenea" userId="ce31b3b0-d50b-419c-bff1-98e4c71466e7" providerId="ADAL" clId="{344992D2-2FC9-453D-9C77-F1613C2C3AD7}" dt="2024-08-21T13:16:18.611" v="547"/>
        <pc:sldMkLst>
          <pc:docMk/>
          <pc:sldMk cId="3390547437" sldId="260"/>
        </pc:sldMkLst>
        <pc:spChg chg="del">
          <ac:chgData name="Alex Drenea" userId="ce31b3b0-d50b-419c-bff1-98e4c71466e7" providerId="ADAL" clId="{344992D2-2FC9-453D-9C77-F1613C2C3AD7}" dt="2024-08-20T13:02:53.392" v="1" actId="478"/>
          <ac:spMkLst>
            <pc:docMk/>
            <pc:sldMk cId="3390547437" sldId="260"/>
            <ac:spMk id="2" creationId="{65AE7D1D-CA91-895F-07CF-5CA3ED7A9DEE}"/>
          </ac:spMkLst>
        </pc:spChg>
        <pc:spChg chg="add mod">
          <ac:chgData name="Alex Drenea" userId="ce31b3b0-d50b-419c-bff1-98e4c71466e7" providerId="ADAL" clId="{344992D2-2FC9-453D-9C77-F1613C2C3AD7}" dt="2024-08-21T13:13:11.671" v="309" actId="20577"/>
          <ac:spMkLst>
            <pc:docMk/>
            <pc:sldMk cId="3390547437" sldId="260"/>
            <ac:spMk id="3" creationId="{1AF7167E-71AE-6534-4D50-2526E7B5AF67}"/>
          </ac:spMkLst>
        </pc:spChg>
        <pc:spChg chg="del">
          <ac:chgData name="Alex Drenea" userId="ce31b3b0-d50b-419c-bff1-98e4c71466e7" providerId="ADAL" clId="{344992D2-2FC9-453D-9C77-F1613C2C3AD7}" dt="2024-08-20T13:02:56.139" v="2" actId="478"/>
          <ac:spMkLst>
            <pc:docMk/>
            <pc:sldMk cId="3390547437" sldId="260"/>
            <ac:spMk id="3" creationId="{69994940-1F72-09A8-88DA-0B3A05064FD9}"/>
          </ac:spMkLst>
        </pc:spChg>
        <pc:picChg chg="add del mod">
          <ac:chgData name="Alex Drenea" userId="ce31b3b0-d50b-419c-bff1-98e4c71466e7" providerId="ADAL" clId="{344992D2-2FC9-453D-9C77-F1613C2C3AD7}" dt="2024-08-21T13:10:52.755" v="255" actId="478"/>
          <ac:picMkLst>
            <pc:docMk/>
            <pc:sldMk cId="3390547437" sldId="260"/>
            <ac:picMk id="2050" creationId="{FA2E800C-5484-72B6-08D3-6ADC9A3D9A72}"/>
          </ac:picMkLst>
        </pc:picChg>
        <pc:picChg chg="add del">
          <ac:chgData name="Alex Drenea" userId="ce31b3b0-d50b-419c-bff1-98e4c71466e7" providerId="ADAL" clId="{344992D2-2FC9-453D-9C77-F1613C2C3AD7}" dt="2024-08-21T13:10:54.801" v="257" actId="478"/>
          <ac:picMkLst>
            <pc:docMk/>
            <pc:sldMk cId="3390547437" sldId="260"/>
            <ac:picMk id="2052" creationId="{F3229902-AFEF-E1F2-F8BC-7ADBEAD014CE}"/>
          </ac:picMkLst>
        </pc:picChg>
        <pc:picChg chg="add mod">
          <ac:chgData name="Alex Drenea" userId="ce31b3b0-d50b-419c-bff1-98e4c71466e7" providerId="ADAL" clId="{344992D2-2FC9-453D-9C77-F1613C2C3AD7}" dt="2024-08-21T13:12:34.350" v="295" actId="1076"/>
          <ac:picMkLst>
            <pc:docMk/>
            <pc:sldMk cId="3390547437" sldId="260"/>
            <ac:picMk id="2054" creationId="{040457B0-5551-8954-506E-10F1352706AD}"/>
          </ac:picMkLst>
        </pc:picChg>
      </pc:sldChg>
      <pc:sldChg chg="modSp new mod">
        <pc:chgData name="Alex Drenea" userId="ce31b3b0-d50b-419c-bff1-98e4c71466e7" providerId="ADAL" clId="{344992D2-2FC9-453D-9C77-F1613C2C3AD7}" dt="2024-08-20T13:04:29.158" v="28" actId="20577"/>
        <pc:sldMkLst>
          <pc:docMk/>
          <pc:sldMk cId="3187561683" sldId="261"/>
        </pc:sldMkLst>
        <pc:spChg chg="mod">
          <ac:chgData name="Alex Drenea" userId="ce31b3b0-d50b-419c-bff1-98e4c71466e7" providerId="ADAL" clId="{344992D2-2FC9-453D-9C77-F1613C2C3AD7}" dt="2024-08-20T13:04:29.158" v="28" actId="20577"/>
          <ac:spMkLst>
            <pc:docMk/>
            <pc:sldMk cId="3187561683" sldId="261"/>
            <ac:spMk id="2" creationId="{1647FEA4-4549-5782-AAF2-B29C23AA56A9}"/>
          </ac:spMkLst>
        </pc:spChg>
      </pc:sldChg>
      <pc:sldChg chg="addSp delSp modSp add mod ord">
        <pc:chgData name="Alex Drenea" userId="ce31b3b0-d50b-419c-bff1-98e4c71466e7" providerId="ADAL" clId="{344992D2-2FC9-453D-9C77-F1613C2C3AD7}" dt="2024-08-21T13:53:41.234" v="586" actId="20577"/>
        <pc:sldMkLst>
          <pc:docMk/>
          <pc:sldMk cId="3452097183" sldId="262"/>
        </pc:sldMkLst>
        <pc:spChg chg="mod">
          <ac:chgData name="Alex Drenea" userId="ce31b3b0-d50b-419c-bff1-98e4c71466e7" providerId="ADAL" clId="{344992D2-2FC9-453D-9C77-F1613C2C3AD7}" dt="2024-08-21T13:53:41.234" v="586" actId="20577"/>
          <ac:spMkLst>
            <pc:docMk/>
            <pc:sldMk cId="3452097183" sldId="262"/>
            <ac:spMk id="2" creationId="{AD67A58A-A9E0-21BC-C1F7-E965D3E23A64}"/>
          </ac:spMkLst>
        </pc:spChg>
        <pc:spChg chg="add del mod">
          <ac:chgData name="Alex Drenea" userId="ce31b3b0-d50b-419c-bff1-98e4c71466e7" providerId="ADAL" clId="{344992D2-2FC9-453D-9C77-F1613C2C3AD7}" dt="2024-08-20T13:16:54.946" v="38" actId="478"/>
          <ac:spMkLst>
            <pc:docMk/>
            <pc:sldMk cId="3452097183" sldId="262"/>
            <ac:spMk id="4" creationId="{CFDD3856-A31B-2F11-7870-C329F95F2621}"/>
          </ac:spMkLst>
        </pc:spChg>
        <pc:picChg chg="del">
          <ac:chgData name="Alex Drenea" userId="ce31b3b0-d50b-419c-bff1-98e4c71466e7" providerId="ADAL" clId="{344992D2-2FC9-453D-9C77-F1613C2C3AD7}" dt="2024-08-20T13:16:52.258" v="36" actId="478"/>
          <ac:picMkLst>
            <pc:docMk/>
            <pc:sldMk cId="3452097183" sldId="262"/>
            <ac:picMk id="5" creationId="{E4B4B5C4-AD88-3767-2C00-5152B1319202}"/>
          </ac:picMkLst>
        </pc:picChg>
        <pc:picChg chg="add del mod">
          <ac:chgData name="Alex Drenea" userId="ce31b3b0-d50b-419c-bff1-98e4c71466e7" providerId="ADAL" clId="{344992D2-2FC9-453D-9C77-F1613C2C3AD7}" dt="2024-08-21T13:53:34.911" v="556" actId="478"/>
          <ac:picMkLst>
            <pc:docMk/>
            <pc:sldMk cId="3452097183" sldId="262"/>
            <ac:picMk id="7" creationId="{563FA532-8240-54C2-00FF-AE303833FAE0}"/>
          </ac:picMkLst>
        </pc:picChg>
      </pc:sldChg>
      <pc:sldChg chg="addSp delSp modSp add mod modNotesTx">
        <pc:chgData name="Alex Drenea" userId="ce31b3b0-d50b-419c-bff1-98e4c71466e7" providerId="ADAL" clId="{344992D2-2FC9-453D-9C77-F1613C2C3AD7}" dt="2024-08-22T03:13:32.314" v="592" actId="20577"/>
        <pc:sldMkLst>
          <pc:docMk/>
          <pc:sldMk cId="169036150" sldId="263"/>
        </pc:sldMkLst>
        <pc:spChg chg="mod">
          <ac:chgData name="Alex Drenea" userId="ce31b3b0-d50b-419c-bff1-98e4c71466e7" providerId="ADAL" clId="{344992D2-2FC9-453D-9C77-F1613C2C3AD7}" dt="2024-08-20T13:17:07.004" v="57" actId="20577"/>
          <ac:spMkLst>
            <pc:docMk/>
            <pc:sldMk cId="169036150" sldId="263"/>
            <ac:spMk id="2" creationId="{AD67A58A-A9E0-21BC-C1F7-E965D3E23A64}"/>
          </ac:spMkLst>
        </pc:spChg>
        <pc:spChg chg="add mod">
          <ac:chgData name="Alex Drenea" userId="ce31b3b0-d50b-419c-bff1-98e4c71466e7" providerId="ADAL" clId="{344992D2-2FC9-453D-9C77-F1613C2C3AD7}" dt="2024-08-22T03:13:32.314" v="592" actId="20577"/>
          <ac:spMkLst>
            <pc:docMk/>
            <pc:sldMk cId="169036150" sldId="263"/>
            <ac:spMk id="4" creationId="{7B01FAB4-D45B-1BA7-59A3-2A2C104CE434}"/>
          </ac:spMkLst>
        </pc:spChg>
        <pc:picChg chg="del">
          <ac:chgData name="Alex Drenea" userId="ce31b3b0-d50b-419c-bff1-98e4c71466e7" providerId="ADAL" clId="{344992D2-2FC9-453D-9C77-F1613C2C3AD7}" dt="2024-08-20T13:17:08.530" v="58" actId="478"/>
          <ac:picMkLst>
            <pc:docMk/>
            <pc:sldMk cId="169036150" sldId="263"/>
            <ac:picMk id="5" creationId="{E4B4B5C4-AD88-3767-2C00-5152B1319202}"/>
          </ac:picMkLst>
        </pc:picChg>
      </pc:sldChg>
      <pc:sldChg chg="modSp add del mod">
        <pc:chgData name="Alex Drenea" userId="ce31b3b0-d50b-419c-bff1-98e4c71466e7" providerId="ADAL" clId="{344992D2-2FC9-453D-9C77-F1613C2C3AD7}" dt="2024-08-22T03:13:34.608" v="593" actId="47"/>
        <pc:sldMkLst>
          <pc:docMk/>
          <pc:sldMk cId="732636695" sldId="264"/>
        </pc:sldMkLst>
        <pc:spChg chg="mod">
          <ac:chgData name="Alex Drenea" userId="ce31b3b0-d50b-419c-bff1-98e4c71466e7" providerId="ADAL" clId="{344992D2-2FC9-453D-9C77-F1613C2C3AD7}" dt="2024-08-20T13:17:22.008" v="63" actId="20577"/>
          <ac:spMkLst>
            <pc:docMk/>
            <pc:sldMk cId="732636695" sldId="264"/>
            <ac:spMk id="2" creationId="{AD67A58A-A9E0-21BC-C1F7-E965D3E23A64}"/>
          </ac:spMkLst>
        </pc:spChg>
      </pc:sldChg>
      <pc:sldChg chg="addSp delSp modSp add mod">
        <pc:chgData name="Alex Drenea" userId="ce31b3b0-d50b-419c-bff1-98e4c71466e7" providerId="ADAL" clId="{344992D2-2FC9-453D-9C77-F1613C2C3AD7}" dt="2024-08-21T13:15:22.133" v="379" actId="1076"/>
        <pc:sldMkLst>
          <pc:docMk/>
          <pc:sldMk cId="1622551678" sldId="265"/>
        </pc:sldMkLst>
        <pc:spChg chg="del mod">
          <ac:chgData name="Alex Drenea" userId="ce31b3b0-d50b-419c-bff1-98e4c71466e7" providerId="ADAL" clId="{344992D2-2FC9-453D-9C77-F1613C2C3AD7}" dt="2024-08-21T13:10:24.554" v="249" actId="478"/>
          <ac:spMkLst>
            <pc:docMk/>
            <pc:sldMk cId="1622551678" sldId="265"/>
            <ac:spMk id="2" creationId="{0DBCFF18-D80A-2FD7-576B-FB305A392D07}"/>
          </ac:spMkLst>
        </pc:spChg>
        <pc:spChg chg="del mod">
          <ac:chgData name="Alex Drenea" userId="ce31b3b0-d50b-419c-bff1-98e4c71466e7" providerId="ADAL" clId="{344992D2-2FC9-453D-9C77-F1613C2C3AD7}" dt="2024-08-20T13:21:43.855" v="176" actId="478"/>
          <ac:spMkLst>
            <pc:docMk/>
            <pc:sldMk cId="1622551678" sldId="265"/>
            <ac:spMk id="3" creationId="{A4F93408-1638-5740-618C-0656E95A0E46}"/>
          </ac:spMkLst>
        </pc:spChg>
        <pc:spChg chg="add del mod">
          <ac:chgData name="Alex Drenea" userId="ce31b3b0-d50b-419c-bff1-98e4c71466e7" providerId="ADAL" clId="{344992D2-2FC9-453D-9C77-F1613C2C3AD7}" dt="2024-08-21T13:13:18.735" v="310" actId="478"/>
          <ac:spMkLst>
            <pc:docMk/>
            <pc:sldMk cId="1622551678" sldId="265"/>
            <ac:spMk id="4" creationId="{32BCD9CF-CE59-3AF9-8605-8065E74D0432}"/>
          </ac:spMkLst>
        </pc:spChg>
        <pc:spChg chg="add mod">
          <ac:chgData name="Alex Drenea" userId="ce31b3b0-d50b-419c-bff1-98e4c71466e7" providerId="ADAL" clId="{344992D2-2FC9-453D-9C77-F1613C2C3AD7}" dt="2024-08-21T13:15:20.456" v="378" actId="1076"/>
          <ac:spMkLst>
            <pc:docMk/>
            <pc:sldMk cId="1622551678" sldId="265"/>
            <ac:spMk id="6" creationId="{EFD1A77C-8D4E-FA4F-A4D5-77136C2EB06C}"/>
          </ac:spMkLst>
        </pc:spChg>
        <pc:picChg chg="add mod">
          <ac:chgData name="Alex Drenea" userId="ce31b3b0-d50b-419c-bff1-98e4c71466e7" providerId="ADAL" clId="{344992D2-2FC9-453D-9C77-F1613C2C3AD7}" dt="2024-08-21T13:15:22.133" v="379" actId="1076"/>
          <ac:picMkLst>
            <pc:docMk/>
            <pc:sldMk cId="1622551678" sldId="265"/>
            <ac:picMk id="1026" creationId="{CB9585BD-EB6A-09C4-A9CB-C60763F1C5BD}"/>
          </ac:picMkLst>
        </pc:picChg>
      </pc:sldChg>
      <pc:sldChg chg="addSp delSp modSp add del mod ord modNotesTx">
        <pc:chgData name="Alex Drenea" userId="ce31b3b0-d50b-419c-bff1-98e4c71466e7" providerId="ADAL" clId="{344992D2-2FC9-453D-9C77-F1613C2C3AD7}" dt="2024-08-21T13:16:23.216" v="548" actId="47"/>
        <pc:sldMkLst>
          <pc:docMk/>
          <pc:sldMk cId="4278243686" sldId="266"/>
        </pc:sldMkLst>
        <pc:spChg chg="mod">
          <ac:chgData name="Alex Drenea" userId="ce31b3b0-d50b-419c-bff1-98e4c71466e7" providerId="ADAL" clId="{344992D2-2FC9-453D-9C77-F1613C2C3AD7}" dt="2024-08-20T13:17:57.966" v="112" actId="20577"/>
          <ac:spMkLst>
            <pc:docMk/>
            <pc:sldMk cId="4278243686" sldId="266"/>
            <ac:spMk id="2" creationId="{0DBCFF18-D80A-2FD7-576B-FB305A392D07}"/>
          </ac:spMkLst>
        </pc:spChg>
        <pc:spChg chg="del">
          <ac:chgData name="Alex Drenea" userId="ce31b3b0-d50b-419c-bff1-98e4c71466e7" providerId="ADAL" clId="{344992D2-2FC9-453D-9C77-F1613C2C3AD7}" dt="2024-08-20T13:18:01.182" v="113" actId="478"/>
          <ac:spMkLst>
            <pc:docMk/>
            <pc:sldMk cId="4278243686" sldId="266"/>
            <ac:spMk id="3" creationId="{A4F93408-1638-5740-618C-0656E95A0E46}"/>
          </ac:spMkLst>
        </pc:spChg>
        <pc:spChg chg="add mod">
          <ac:chgData name="Alex Drenea" userId="ce31b3b0-d50b-419c-bff1-98e4c71466e7" providerId="ADAL" clId="{344992D2-2FC9-453D-9C77-F1613C2C3AD7}" dt="2024-08-20T14:43:54.776" v="202" actId="20577"/>
          <ac:spMkLst>
            <pc:docMk/>
            <pc:sldMk cId="4278243686" sldId="266"/>
            <ac:spMk id="5" creationId="{E641033E-6F10-F40F-726B-2AB759E16102}"/>
          </ac:spMkLst>
        </pc:spChg>
      </pc:sldChg>
      <pc:sldChg chg="modSp new mod">
        <pc:chgData name="Alex Drenea" userId="ce31b3b0-d50b-419c-bff1-98e4c71466e7" providerId="ADAL" clId="{344992D2-2FC9-453D-9C77-F1613C2C3AD7}" dt="2024-08-20T13:18:55.031" v="171" actId="20577"/>
        <pc:sldMkLst>
          <pc:docMk/>
          <pc:sldMk cId="2608003718" sldId="267"/>
        </pc:sldMkLst>
        <pc:spChg chg="mod">
          <ac:chgData name="Alex Drenea" userId="ce31b3b0-d50b-419c-bff1-98e4c71466e7" providerId="ADAL" clId="{344992D2-2FC9-453D-9C77-F1613C2C3AD7}" dt="2024-08-20T13:18:47.487" v="135" actId="20577"/>
          <ac:spMkLst>
            <pc:docMk/>
            <pc:sldMk cId="2608003718" sldId="267"/>
            <ac:spMk id="2" creationId="{EF0880F3-FE28-C39E-DA05-2D21578EE3B2}"/>
          </ac:spMkLst>
        </pc:spChg>
        <pc:spChg chg="mod">
          <ac:chgData name="Alex Drenea" userId="ce31b3b0-d50b-419c-bff1-98e4c71466e7" providerId="ADAL" clId="{344992D2-2FC9-453D-9C77-F1613C2C3AD7}" dt="2024-08-20T13:18:55.031" v="171" actId="20577"/>
          <ac:spMkLst>
            <pc:docMk/>
            <pc:sldMk cId="2608003718" sldId="267"/>
            <ac:spMk id="3" creationId="{8BE94890-BD99-248E-69DB-5BEFAC2F7D2A}"/>
          </ac:spMkLst>
        </pc:spChg>
      </pc:sldChg>
      <pc:sldChg chg="modSp new mod">
        <pc:chgData name="Alex Drenea" userId="ce31b3b0-d50b-419c-bff1-98e4c71466e7" providerId="ADAL" clId="{344992D2-2FC9-453D-9C77-F1613C2C3AD7}" dt="2024-08-21T13:01:53.862" v="220" actId="20577"/>
        <pc:sldMkLst>
          <pc:docMk/>
          <pc:sldMk cId="3896380198" sldId="268"/>
        </pc:sldMkLst>
        <pc:spChg chg="mod">
          <ac:chgData name="Alex Drenea" userId="ce31b3b0-d50b-419c-bff1-98e4c71466e7" providerId="ADAL" clId="{344992D2-2FC9-453D-9C77-F1613C2C3AD7}" dt="2024-08-21T13:01:53.862" v="220" actId="20577"/>
          <ac:spMkLst>
            <pc:docMk/>
            <pc:sldMk cId="3896380198" sldId="268"/>
            <ac:spMk id="2" creationId="{14865534-23AB-4EB9-12B3-599E718468CE}"/>
          </ac:spMkLst>
        </pc:spChg>
      </pc:sldChg>
      <pc:sldChg chg="addSp delSp modSp new mod modNotesTx">
        <pc:chgData name="Alex Drenea" userId="ce31b3b0-d50b-419c-bff1-98e4c71466e7" providerId="ADAL" clId="{344992D2-2FC9-453D-9C77-F1613C2C3AD7}" dt="2024-08-22T03:34:46.892" v="887" actId="20577"/>
        <pc:sldMkLst>
          <pc:docMk/>
          <pc:sldMk cId="1009707229" sldId="269"/>
        </pc:sldMkLst>
        <pc:spChg chg="mod">
          <ac:chgData name="Alex Drenea" userId="ce31b3b0-d50b-419c-bff1-98e4c71466e7" providerId="ADAL" clId="{344992D2-2FC9-453D-9C77-F1613C2C3AD7}" dt="2024-08-21T13:02:01.846" v="243" actId="20577"/>
          <ac:spMkLst>
            <pc:docMk/>
            <pc:sldMk cId="1009707229" sldId="269"/>
            <ac:spMk id="2" creationId="{C2DA55A3-E763-5B32-02E6-E2CA20F2428B}"/>
          </ac:spMkLst>
        </pc:spChg>
        <pc:spChg chg="add del mod">
          <ac:chgData name="Alex Drenea" userId="ce31b3b0-d50b-419c-bff1-98e4c71466e7" providerId="ADAL" clId="{344992D2-2FC9-453D-9C77-F1613C2C3AD7}" dt="2024-08-22T03:34:46.892" v="887" actId="20577"/>
          <ac:spMkLst>
            <pc:docMk/>
            <pc:sldMk cId="1009707229" sldId="269"/>
            <ac:spMk id="3" creationId="{8E9E2A0B-E211-9CFE-58FD-37F41C7F7D1F}"/>
          </ac:spMkLst>
        </pc:spChg>
        <pc:spChg chg="add mod">
          <ac:chgData name="Alex Drenea" userId="ce31b3b0-d50b-419c-bff1-98e4c71466e7" providerId="ADAL" clId="{344992D2-2FC9-453D-9C77-F1613C2C3AD7}" dt="2024-08-22T03:32:37.067" v="599"/>
          <ac:spMkLst>
            <pc:docMk/>
            <pc:sldMk cId="1009707229" sldId="269"/>
            <ac:spMk id="4" creationId="{EA9B0954-8E8F-FBC6-EC8B-3F6FD4A3F0CE}"/>
          </ac:spMkLst>
        </pc:spChg>
      </pc:sldChg>
      <pc:sldChg chg="delSp modSp add del mod">
        <pc:chgData name="Alex Drenea" userId="ce31b3b0-d50b-419c-bff1-98e4c71466e7" providerId="ADAL" clId="{344992D2-2FC9-453D-9C77-F1613C2C3AD7}" dt="2024-08-21T13:53:31.673" v="554" actId="47"/>
        <pc:sldMkLst>
          <pc:docMk/>
          <pc:sldMk cId="1761389654" sldId="270"/>
        </pc:sldMkLst>
        <pc:spChg chg="del">
          <ac:chgData name="Alex Drenea" userId="ce31b3b0-d50b-419c-bff1-98e4c71466e7" providerId="ADAL" clId="{344992D2-2FC9-453D-9C77-F1613C2C3AD7}" dt="2024-08-21T13:53:27.871" v="552" actId="478"/>
          <ac:spMkLst>
            <pc:docMk/>
            <pc:sldMk cId="1761389654" sldId="270"/>
            <ac:spMk id="3" creationId="{1AF7167E-71AE-6534-4D50-2526E7B5AF67}"/>
          </ac:spMkLst>
        </pc:spChg>
        <pc:picChg chg="del mod">
          <ac:chgData name="Alex Drenea" userId="ce31b3b0-d50b-419c-bff1-98e4c71466e7" providerId="ADAL" clId="{344992D2-2FC9-453D-9C77-F1613C2C3AD7}" dt="2024-08-21T13:53:29.152" v="553" actId="478"/>
          <ac:picMkLst>
            <pc:docMk/>
            <pc:sldMk cId="1761389654" sldId="270"/>
            <ac:picMk id="2054" creationId="{040457B0-5551-8954-506E-10F1352706AD}"/>
          </ac:picMkLst>
        </pc:picChg>
      </pc:sldChg>
      <pc:sldChg chg="add">
        <pc:chgData name="Alex Drenea" userId="ce31b3b0-d50b-419c-bff1-98e4c71466e7" providerId="ADAL" clId="{344992D2-2FC9-453D-9C77-F1613C2C3AD7}" dt="2024-08-21T13:53:31.912" v="555"/>
        <pc:sldMkLst>
          <pc:docMk/>
          <pc:sldMk cId="3468543945" sldId="270"/>
        </pc:sldMkLst>
      </pc:sldChg>
      <pc:sldChg chg="modSp new mod">
        <pc:chgData name="Alex Drenea" userId="ce31b3b0-d50b-419c-bff1-98e4c71466e7" providerId="ADAL" clId="{344992D2-2FC9-453D-9C77-F1613C2C3AD7}" dt="2024-08-22T04:31:58.254" v="2121" actId="20577"/>
        <pc:sldMkLst>
          <pc:docMk/>
          <pc:sldMk cId="1508793300" sldId="271"/>
        </pc:sldMkLst>
        <pc:spChg chg="mod">
          <ac:chgData name="Alex Drenea" userId="ce31b3b0-d50b-419c-bff1-98e4c71466e7" providerId="ADAL" clId="{344992D2-2FC9-453D-9C77-F1613C2C3AD7}" dt="2024-08-22T03:37:02.871" v="1231" actId="1076"/>
          <ac:spMkLst>
            <pc:docMk/>
            <pc:sldMk cId="1508793300" sldId="271"/>
            <ac:spMk id="2" creationId="{ED78E26B-0254-155F-97FF-E3D2858213B8}"/>
          </ac:spMkLst>
        </pc:spChg>
        <pc:spChg chg="mod">
          <ac:chgData name="Alex Drenea" userId="ce31b3b0-d50b-419c-bff1-98e4c71466e7" providerId="ADAL" clId="{344992D2-2FC9-453D-9C77-F1613C2C3AD7}" dt="2024-08-22T04:31:58.254" v="2121" actId="20577"/>
          <ac:spMkLst>
            <pc:docMk/>
            <pc:sldMk cId="1508793300" sldId="271"/>
            <ac:spMk id="3" creationId="{5F811B46-5127-E69B-2429-1B2BD356874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18362-4A51-495D-BE85-79D7AEEA32CC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7087F8-CE35-4276-91CE-3D9C09B573B8}">
      <dgm:prSet/>
      <dgm:spPr/>
      <dgm:t>
        <a:bodyPr/>
        <a:lstStyle/>
        <a:p>
          <a:pPr>
            <a:defRPr b="1"/>
          </a:pPr>
          <a:r>
            <a:rPr lang="en-US"/>
            <a:t>2017</a:t>
          </a:r>
        </a:p>
      </dgm:t>
    </dgm:pt>
    <dgm:pt modelId="{6F18B59C-54FF-489A-997B-4D65E315D257}" type="parTrans" cxnId="{19BB10E7-C827-4664-843C-D05D3D927B3E}">
      <dgm:prSet/>
      <dgm:spPr/>
      <dgm:t>
        <a:bodyPr/>
        <a:lstStyle/>
        <a:p>
          <a:endParaRPr lang="en-US"/>
        </a:p>
      </dgm:t>
    </dgm:pt>
    <dgm:pt modelId="{423B4E34-C2B5-4D5E-AB3D-B1A24964297E}" type="sibTrans" cxnId="{19BB10E7-C827-4664-843C-D05D3D927B3E}">
      <dgm:prSet/>
      <dgm:spPr/>
      <dgm:t>
        <a:bodyPr/>
        <a:lstStyle/>
        <a:p>
          <a:endParaRPr lang="en-US"/>
        </a:p>
      </dgm:t>
    </dgm:pt>
    <dgm:pt modelId="{E5229BA9-E4A9-421D-91E0-C7F56279AF2B}">
      <dgm:prSet/>
      <dgm:spPr/>
      <dgm:t>
        <a:bodyPr/>
        <a:lstStyle/>
        <a:p>
          <a:r>
            <a:rPr lang="en-US" dirty="0"/>
            <a:t>Blazor first look as an experimental project showcased at a conference</a:t>
          </a:r>
        </a:p>
      </dgm:t>
    </dgm:pt>
    <dgm:pt modelId="{31FBE0A6-0766-4A94-BDE1-AF664DB80157}" type="parTrans" cxnId="{E82CFBDC-5C5A-45CB-9322-1352449D5192}">
      <dgm:prSet/>
      <dgm:spPr/>
      <dgm:t>
        <a:bodyPr/>
        <a:lstStyle/>
        <a:p>
          <a:endParaRPr lang="en-US"/>
        </a:p>
      </dgm:t>
    </dgm:pt>
    <dgm:pt modelId="{BF20870C-DA0E-479D-B6E8-1A9BC8E189A1}" type="sibTrans" cxnId="{E82CFBDC-5C5A-45CB-9322-1352449D5192}">
      <dgm:prSet/>
      <dgm:spPr/>
      <dgm:t>
        <a:bodyPr/>
        <a:lstStyle/>
        <a:p>
          <a:endParaRPr lang="en-US"/>
        </a:p>
      </dgm:t>
    </dgm:pt>
    <dgm:pt modelId="{6D176522-9BAD-45F5-990D-B872860375CA}">
      <dgm:prSet/>
      <dgm:spPr/>
      <dgm:t>
        <a:bodyPr/>
        <a:lstStyle/>
        <a:p>
          <a:pPr>
            <a:defRPr b="1"/>
          </a:pPr>
          <a:r>
            <a:rPr lang="en-US"/>
            <a:t>2018</a:t>
          </a:r>
        </a:p>
      </dgm:t>
    </dgm:pt>
    <dgm:pt modelId="{975E163E-0BC3-4196-A95C-7FBA1358F90A}" type="parTrans" cxnId="{72D0ED69-8886-4461-ACB8-1C06AE8140A0}">
      <dgm:prSet/>
      <dgm:spPr/>
      <dgm:t>
        <a:bodyPr/>
        <a:lstStyle/>
        <a:p>
          <a:endParaRPr lang="en-US"/>
        </a:p>
      </dgm:t>
    </dgm:pt>
    <dgm:pt modelId="{81D003FE-5427-44B1-99FF-C648C8FF20AC}" type="sibTrans" cxnId="{72D0ED69-8886-4461-ACB8-1C06AE8140A0}">
      <dgm:prSet/>
      <dgm:spPr/>
      <dgm:t>
        <a:bodyPr/>
        <a:lstStyle/>
        <a:p>
          <a:endParaRPr lang="en-US"/>
        </a:p>
      </dgm:t>
    </dgm:pt>
    <dgm:pt modelId="{3EFA4CCA-1621-4C1B-8255-8D5CDC146306}">
      <dgm:prSet/>
      <dgm:spPr/>
      <dgm:t>
        <a:bodyPr/>
        <a:lstStyle/>
        <a:p>
          <a:r>
            <a:rPr lang="en-US" dirty="0"/>
            <a:t>Initial release on .NET Core 3.1 with server-side rendering</a:t>
          </a:r>
        </a:p>
      </dgm:t>
    </dgm:pt>
    <dgm:pt modelId="{1F2A8284-F843-4193-AA25-2C89FD78817A}" type="parTrans" cxnId="{D2566C17-26FF-4EA5-8539-C5C637F6519C}">
      <dgm:prSet/>
      <dgm:spPr/>
      <dgm:t>
        <a:bodyPr/>
        <a:lstStyle/>
        <a:p>
          <a:endParaRPr lang="en-US"/>
        </a:p>
      </dgm:t>
    </dgm:pt>
    <dgm:pt modelId="{10EC7FED-A90A-4636-A005-198A4ED233CF}" type="sibTrans" cxnId="{D2566C17-26FF-4EA5-8539-C5C637F6519C}">
      <dgm:prSet/>
      <dgm:spPr/>
      <dgm:t>
        <a:bodyPr/>
        <a:lstStyle/>
        <a:p>
          <a:endParaRPr lang="en-US"/>
        </a:p>
      </dgm:t>
    </dgm:pt>
    <dgm:pt modelId="{CF4CD8CE-74FB-4857-899E-8CDC9B5F651E}">
      <dgm:prSet/>
      <dgm:spPr/>
      <dgm:t>
        <a:bodyPr/>
        <a:lstStyle/>
        <a:p>
          <a:pPr>
            <a:defRPr b="1"/>
          </a:pPr>
          <a:r>
            <a:rPr lang="en-US" dirty="0"/>
            <a:t>Early 2020</a:t>
          </a:r>
        </a:p>
      </dgm:t>
    </dgm:pt>
    <dgm:pt modelId="{FAF7FB7E-F860-4A8D-B8CC-E20EC98085DB}" type="parTrans" cxnId="{FB4CBB57-A312-4DBB-B5DF-6FD6C105349D}">
      <dgm:prSet/>
      <dgm:spPr/>
      <dgm:t>
        <a:bodyPr/>
        <a:lstStyle/>
        <a:p>
          <a:endParaRPr lang="en-US"/>
        </a:p>
      </dgm:t>
    </dgm:pt>
    <dgm:pt modelId="{C9B0582E-57A0-4ECF-950B-6B33364C2D8A}" type="sibTrans" cxnId="{FB4CBB57-A312-4DBB-B5DF-6FD6C105349D}">
      <dgm:prSet/>
      <dgm:spPr/>
      <dgm:t>
        <a:bodyPr/>
        <a:lstStyle/>
        <a:p>
          <a:endParaRPr lang="en-US"/>
        </a:p>
      </dgm:t>
    </dgm:pt>
    <dgm:pt modelId="{5DAEF7C8-E11D-43ED-A8A5-4576FB7F8CB6}">
      <dgm:prSet/>
      <dgm:spPr/>
      <dgm:t>
        <a:bodyPr/>
        <a:lstStyle/>
        <a:p>
          <a:r>
            <a:rPr lang="en-US"/>
            <a:t>Blazor added to the ASP.NET Core mono repo</a:t>
          </a:r>
        </a:p>
      </dgm:t>
    </dgm:pt>
    <dgm:pt modelId="{0A15135E-A2B6-443C-9261-8E285CB77C30}" type="parTrans" cxnId="{046D01F1-4557-42A3-9595-46815FB42255}">
      <dgm:prSet/>
      <dgm:spPr/>
      <dgm:t>
        <a:bodyPr/>
        <a:lstStyle/>
        <a:p>
          <a:endParaRPr lang="en-US"/>
        </a:p>
      </dgm:t>
    </dgm:pt>
    <dgm:pt modelId="{2686AD0F-951F-46A8-9CC9-16DD6AD48BEE}" type="sibTrans" cxnId="{046D01F1-4557-42A3-9595-46815FB42255}">
      <dgm:prSet/>
      <dgm:spPr/>
      <dgm:t>
        <a:bodyPr/>
        <a:lstStyle/>
        <a:p>
          <a:endParaRPr lang="en-US"/>
        </a:p>
      </dgm:t>
    </dgm:pt>
    <dgm:pt modelId="{9DE649B8-DD21-4278-B632-0B0716095C87}">
      <dgm:prSet/>
      <dgm:spPr/>
      <dgm:t>
        <a:bodyPr/>
        <a:lstStyle/>
        <a:p>
          <a:pPr>
            <a:defRPr b="1"/>
          </a:pPr>
          <a:r>
            <a:rPr lang="en-US" dirty="0"/>
            <a:t>Mid 2020</a:t>
          </a:r>
        </a:p>
      </dgm:t>
    </dgm:pt>
    <dgm:pt modelId="{C04CA2F0-B303-4F8C-9E55-963B212DF825}" type="parTrans" cxnId="{12D0E3D6-E780-47EF-B156-B874AE049B2E}">
      <dgm:prSet/>
      <dgm:spPr/>
      <dgm:t>
        <a:bodyPr/>
        <a:lstStyle/>
        <a:p>
          <a:endParaRPr lang="en-US"/>
        </a:p>
      </dgm:t>
    </dgm:pt>
    <dgm:pt modelId="{BC38EC04-C426-4810-AE87-957A734F16C4}" type="sibTrans" cxnId="{12D0E3D6-E780-47EF-B156-B874AE049B2E}">
      <dgm:prSet/>
      <dgm:spPr/>
      <dgm:t>
        <a:bodyPr/>
        <a:lstStyle/>
        <a:p>
          <a:endParaRPr lang="en-US"/>
        </a:p>
      </dgm:t>
    </dgm:pt>
    <dgm:pt modelId="{A7D54EB8-884A-4B4D-BC6C-6D1D692963C5}">
      <dgm:prSet/>
      <dgm:spPr/>
      <dgm:t>
        <a:bodyPr/>
        <a:lstStyle/>
        <a:p>
          <a:r>
            <a:rPr lang="en-US" dirty="0"/>
            <a:t>Blazor adds WASM support </a:t>
          </a:r>
          <a:br>
            <a:rPr lang="en-US" dirty="0"/>
          </a:br>
          <a:r>
            <a:rPr lang="en-US" dirty="0"/>
            <a:t>(based on Mono framework)</a:t>
          </a:r>
        </a:p>
      </dgm:t>
    </dgm:pt>
    <dgm:pt modelId="{1B96899B-36B7-401E-9738-19B3F1E03708}" type="parTrans" cxnId="{0005D9C7-F2C8-468E-A45E-6F40088B2695}">
      <dgm:prSet/>
      <dgm:spPr/>
      <dgm:t>
        <a:bodyPr/>
        <a:lstStyle/>
        <a:p>
          <a:endParaRPr lang="en-US"/>
        </a:p>
      </dgm:t>
    </dgm:pt>
    <dgm:pt modelId="{44D2FA46-0989-4DB3-99E3-6A2AB6181865}" type="sibTrans" cxnId="{0005D9C7-F2C8-468E-A45E-6F40088B2695}">
      <dgm:prSet/>
      <dgm:spPr/>
      <dgm:t>
        <a:bodyPr/>
        <a:lstStyle/>
        <a:p>
          <a:endParaRPr lang="en-US"/>
        </a:p>
      </dgm:t>
    </dgm:pt>
    <dgm:pt modelId="{B72AB5FF-2E2E-4587-8449-CA20AA26A891}">
      <dgm:prSet/>
      <dgm:spPr/>
      <dgm:t>
        <a:bodyPr/>
        <a:lstStyle/>
        <a:p>
          <a:pPr>
            <a:defRPr b="1"/>
          </a:pPr>
          <a:r>
            <a:rPr lang="en-US" dirty="0"/>
            <a:t>Late 2023</a:t>
          </a:r>
        </a:p>
      </dgm:t>
    </dgm:pt>
    <dgm:pt modelId="{59C56F78-AE7F-4AA0-8226-1DCEA8388468}" type="parTrans" cxnId="{CFB9758C-A382-4F80-BFBA-D26565F92B45}">
      <dgm:prSet/>
      <dgm:spPr/>
      <dgm:t>
        <a:bodyPr/>
        <a:lstStyle/>
        <a:p>
          <a:endParaRPr lang="en-US"/>
        </a:p>
      </dgm:t>
    </dgm:pt>
    <dgm:pt modelId="{F743B65C-C83A-41E1-B7D0-EFA1A67B8532}" type="sibTrans" cxnId="{CFB9758C-A382-4F80-BFBA-D26565F92B45}">
      <dgm:prSet/>
      <dgm:spPr/>
      <dgm:t>
        <a:bodyPr/>
        <a:lstStyle/>
        <a:p>
          <a:endParaRPr lang="en-US"/>
        </a:p>
      </dgm:t>
    </dgm:pt>
    <dgm:pt modelId="{8EC2F791-444E-4884-8602-BD143680E892}">
      <dgm:prSet/>
      <dgm:spPr/>
      <dgm:t>
        <a:bodyPr/>
        <a:lstStyle/>
        <a:p>
          <a:r>
            <a:rPr lang="en-US" dirty="0"/>
            <a:t>Blazor 8 is released as part of </a:t>
          </a:r>
          <a:br>
            <a:rPr lang="en-US" dirty="0"/>
          </a:br>
          <a:r>
            <a:rPr lang="en-US" dirty="0"/>
            <a:t>.NET 8 release</a:t>
          </a:r>
        </a:p>
      </dgm:t>
    </dgm:pt>
    <dgm:pt modelId="{D06BC9FF-104B-4802-8FEA-3B1D9B9EB8FC}" type="parTrans" cxnId="{6B40E214-2A3B-42DE-8B57-0D15CAADFDBC}">
      <dgm:prSet/>
      <dgm:spPr/>
      <dgm:t>
        <a:bodyPr/>
        <a:lstStyle/>
        <a:p>
          <a:endParaRPr lang="en-US"/>
        </a:p>
      </dgm:t>
    </dgm:pt>
    <dgm:pt modelId="{3EB9A525-49F6-42B4-B315-5368DFC618C8}" type="sibTrans" cxnId="{6B40E214-2A3B-42DE-8B57-0D15CAADFDBC}">
      <dgm:prSet/>
      <dgm:spPr/>
      <dgm:t>
        <a:bodyPr/>
        <a:lstStyle/>
        <a:p>
          <a:endParaRPr lang="en-US"/>
        </a:p>
      </dgm:t>
    </dgm:pt>
    <dgm:pt modelId="{BD416840-FA84-4BF2-83E2-84EB001DC480}" type="pres">
      <dgm:prSet presAssocID="{72818362-4A51-495D-BE85-79D7AEEA32CC}" presName="root" presStyleCnt="0">
        <dgm:presLayoutVars>
          <dgm:chMax/>
          <dgm:chPref/>
          <dgm:animLvl val="lvl"/>
        </dgm:presLayoutVars>
      </dgm:prSet>
      <dgm:spPr/>
    </dgm:pt>
    <dgm:pt modelId="{B56A93D2-EA02-4F9F-BABF-C4FAF7FB44B5}" type="pres">
      <dgm:prSet presAssocID="{72818362-4A51-495D-BE85-79D7AEEA32CC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831A52D-E11F-4815-8FA1-5FBD002B99BE}" type="pres">
      <dgm:prSet presAssocID="{72818362-4A51-495D-BE85-79D7AEEA32CC}" presName="nodes" presStyleCnt="0">
        <dgm:presLayoutVars>
          <dgm:chMax/>
          <dgm:chPref/>
          <dgm:animLvl val="lvl"/>
        </dgm:presLayoutVars>
      </dgm:prSet>
      <dgm:spPr/>
    </dgm:pt>
    <dgm:pt modelId="{29AACA94-98AB-4DD1-ABF9-ABECE402EF9F}" type="pres">
      <dgm:prSet presAssocID="{BF7087F8-CE35-4276-91CE-3D9C09B573B8}" presName="composite" presStyleCnt="0"/>
      <dgm:spPr/>
    </dgm:pt>
    <dgm:pt modelId="{7DE2C816-54C7-403F-BCB2-0CDC843DC14F}" type="pres">
      <dgm:prSet presAssocID="{BF7087F8-CE35-4276-91CE-3D9C09B573B8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28BDC97-8BB7-4290-8186-AB65B6A90FF0}" type="pres">
      <dgm:prSet presAssocID="{BF7087F8-CE35-4276-91CE-3D9C09B573B8}" presName="DropPinPlaceHolder" presStyleCnt="0"/>
      <dgm:spPr/>
    </dgm:pt>
    <dgm:pt modelId="{9E07AFCE-8370-4747-97E6-3B63CCE8FE99}" type="pres">
      <dgm:prSet presAssocID="{BF7087F8-CE35-4276-91CE-3D9C09B573B8}" presName="DropPin" presStyleLbl="alignNode1" presStyleIdx="0" presStyleCnt="5"/>
      <dgm:spPr/>
    </dgm:pt>
    <dgm:pt modelId="{F5C07074-9F1F-4C03-93D1-AAB927A72CF8}" type="pres">
      <dgm:prSet presAssocID="{BF7087F8-CE35-4276-91CE-3D9C09B573B8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04A7DCA4-B3D1-43BE-8C08-4E922A8A0291}" type="pres">
      <dgm:prSet presAssocID="{BF7087F8-CE35-4276-91CE-3D9C09B573B8}" presName="L2TextContainer" presStyleLbl="revTx" presStyleIdx="0" presStyleCnt="10">
        <dgm:presLayoutVars>
          <dgm:bulletEnabled val="1"/>
        </dgm:presLayoutVars>
      </dgm:prSet>
      <dgm:spPr/>
    </dgm:pt>
    <dgm:pt modelId="{2391985D-EE9E-46DC-AEB1-99AE2AF6E022}" type="pres">
      <dgm:prSet presAssocID="{BF7087F8-CE35-4276-91CE-3D9C09B573B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7D9AB63-A911-4E49-B618-70A5F54E7976}" type="pres">
      <dgm:prSet presAssocID="{BF7087F8-CE35-4276-91CE-3D9C09B573B8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606882D-FD44-4043-B5CA-65B975D297F5}" type="pres">
      <dgm:prSet presAssocID="{BF7087F8-CE35-4276-91CE-3D9C09B573B8}" presName="EmptyPlaceHolder" presStyleCnt="0"/>
      <dgm:spPr/>
    </dgm:pt>
    <dgm:pt modelId="{F4FC0551-5F76-4029-9EF0-6865F8385978}" type="pres">
      <dgm:prSet presAssocID="{423B4E34-C2B5-4D5E-AB3D-B1A24964297E}" presName="spaceBetweenRectangles" presStyleCnt="0"/>
      <dgm:spPr/>
    </dgm:pt>
    <dgm:pt modelId="{2241CA4A-1A53-4E80-8862-49215CABF0A9}" type="pres">
      <dgm:prSet presAssocID="{6D176522-9BAD-45F5-990D-B872860375CA}" presName="composite" presStyleCnt="0"/>
      <dgm:spPr/>
    </dgm:pt>
    <dgm:pt modelId="{7EED35B8-C5E6-4911-B732-7BBF7851D03D}" type="pres">
      <dgm:prSet presAssocID="{6D176522-9BAD-45F5-990D-B872860375CA}" presName="ConnectorPoint" presStyleLbl="lnNode1" presStyleIdx="1" presStyleCnt="5"/>
      <dgm:spPr>
        <a:solidFill>
          <a:schemeClr val="accent2">
            <a:hueOff val="1610903"/>
            <a:satOff val="-4623"/>
            <a:lumOff val="-74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21505EC-77E2-42EA-A0BC-DC575983B054}" type="pres">
      <dgm:prSet presAssocID="{6D176522-9BAD-45F5-990D-B872860375CA}" presName="DropPinPlaceHolder" presStyleCnt="0"/>
      <dgm:spPr/>
    </dgm:pt>
    <dgm:pt modelId="{C78B4C80-5850-4D85-9E48-B9F70B6D0669}" type="pres">
      <dgm:prSet presAssocID="{6D176522-9BAD-45F5-990D-B872860375CA}" presName="DropPin" presStyleLbl="alignNode1" presStyleIdx="1" presStyleCnt="5"/>
      <dgm:spPr/>
    </dgm:pt>
    <dgm:pt modelId="{961834F1-E31D-474D-A2BA-370EB9683E4B}" type="pres">
      <dgm:prSet presAssocID="{6D176522-9BAD-45F5-990D-B872860375C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B7CCDBB0-1922-4201-A3A3-FA18BA59834F}" type="pres">
      <dgm:prSet presAssocID="{6D176522-9BAD-45F5-990D-B872860375CA}" presName="L2TextContainer" presStyleLbl="revTx" presStyleIdx="2" presStyleCnt="10">
        <dgm:presLayoutVars>
          <dgm:bulletEnabled val="1"/>
        </dgm:presLayoutVars>
      </dgm:prSet>
      <dgm:spPr/>
    </dgm:pt>
    <dgm:pt modelId="{3C747D16-DF5C-4733-8BB8-3805C2426DC0}" type="pres">
      <dgm:prSet presAssocID="{6D176522-9BAD-45F5-990D-B872860375C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45B399F-5D34-4198-BD52-2EF72296631B}" type="pres">
      <dgm:prSet presAssocID="{6D176522-9BAD-45F5-990D-B872860375CA}" presName="ConnectLine" presStyleLbl="sibTrans1D1" presStyleIdx="1" presStyleCnt="5"/>
      <dgm:spPr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dash"/>
          <a:miter lim="800000"/>
        </a:ln>
        <a:effectLst/>
      </dgm:spPr>
    </dgm:pt>
    <dgm:pt modelId="{331C1BA4-F87A-4060-9BB0-5016B5892343}" type="pres">
      <dgm:prSet presAssocID="{6D176522-9BAD-45F5-990D-B872860375CA}" presName="EmptyPlaceHolder" presStyleCnt="0"/>
      <dgm:spPr/>
    </dgm:pt>
    <dgm:pt modelId="{8B1A2406-D26C-42B6-9254-E1360E3F06E7}" type="pres">
      <dgm:prSet presAssocID="{81D003FE-5427-44B1-99FF-C648C8FF20AC}" presName="spaceBetweenRectangles" presStyleCnt="0"/>
      <dgm:spPr/>
    </dgm:pt>
    <dgm:pt modelId="{C7E409AE-52CA-48C6-806C-AC5E27CDA616}" type="pres">
      <dgm:prSet presAssocID="{CF4CD8CE-74FB-4857-899E-8CDC9B5F651E}" presName="composite" presStyleCnt="0"/>
      <dgm:spPr/>
    </dgm:pt>
    <dgm:pt modelId="{503DD993-3EBB-466A-9BD3-9936BAB12400}" type="pres">
      <dgm:prSet presAssocID="{CF4CD8CE-74FB-4857-899E-8CDC9B5F651E}" presName="ConnectorPoint" presStyleLbl="lnNode1" presStyleIdx="2" presStyleCnt="5"/>
      <dgm:spPr>
        <a:solidFill>
          <a:schemeClr val="accent2">
            <a:hueOff val="3221807"/>
            <a:satOff val="-9246"/>
            <a:lumOff val="-148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087254E-95DD-41A2-9CB4-A61B5DBAD661}" type="pres">
      <dgm:prSet presAssocID="{CF4CD8CE-74FB-4857-899E-8CDC9B5F651E}" presName="DropPinPlaceHolder" presStyleCnt="0"/>
      <dgm:spPr/>
    </dgm:pt>
    <dgm:pt modelId="{629FCD46-4DD0-4CA7-BB2F-8B11834CBBB5}" type="pres">
      <dgm:prSet presAssocID="{CF4CD8CE-74FB-4857-899E-8CDC9B5F651E}" presName="DropPin" presStyleLbl="alignNode1" presStyleIdx="2" presStyleCnt="5"/>
      <dgm:spPr/>
    </dgm:pt>
    <dgm:pt modelId="{9CA5E460-B92F-43B2-B638-F7067A2AF9B2}" type="pres">
      <dgm:prSet presAssocID="{CF4CD8CE-74FB-4857-899E-8CDC9B5F651E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842F4F18-08E1-4905-94B2-F38C76C6FD3C}" type="pres">
      <dgm:prSet presAssocID="{CF4CD8CE-74FB-4857-899E-8CDC9B5F651E}" presName="L2TextContainer" presStyleLbl="revTx" presStyleIdx="4" presStyleCnt="10">
        <dgm:presLayoutVars>
          <dgm:bulletEnabled val="1"/>
        </dgm:presLayoutVars>
      </dgm:prSet>
      <dgm:spPr/>
    </dgm:pt>
    <dgm:pt modelId="{AFB74905-8BC4-4520-A4E7-F54CF7FB1684}" type="pres">
      <dgm:prSet presAssocID="{CF4CD8CE-74FB-4857-899E-8CDC9B5F651E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3608E35C-F820-4281-8DBB-F2C323873AA1}" type="pres">
      <dgm:prSet presAssocID="{CF4CD8CE-74FB-4857-899E-8CDC9B5F651E}" presName="ConnectLine" presStyleLbl="sibTrans1D1" presStyleIdx="2" presStyleCnt="5"/>
      <dgm:spPr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dash"/>
          <a:miter lim="800000"/>
        </a:ln>
        <a:effectLst/>
      </dgm:spPr>
    </dgm:pt>
    <dgm:pt modelId="{DEEE6843-AF3B-4BDE-B371-62560978BB6B}" type="pres">
      <dgm:prSet presAssocID="{CF4CD8CE-74FB-4857-899E-8CDC9B5F651E}" presName="EmptyPlaceHolder" presStyleCnt="0"/>
      <dgm:spPr/>
    </dgm:pt>
    <dgm:pt modelId="{EA944CD2-BC62-45EA-BAE0-B30B1EEE43B2}" type="pres">
      <dgm:prSet presAssocID="{C9B0582E-57A0-4ECF-950B-6B33364C2D8A}" presName="spaceBetweenRectangles" presStyleCnt="0"/>
      <dgm:spPr/>
    </dgm:pt>
    <dgm:pt modelId="{354EEB59-C985-46E5-BAF9-986A5E76D18B}" type="pres">
      <dgm:prSet presAssocID="{9DE649B8-DD21-4278-B632-0B0716095C87}" presName="composite" presStyleCnt="0"/>
      <dgm:spPr/>
    </dgm:pt>
    <dgm:pt modelId="{003B0337-F310-46D1-BDFC-E3D5AFEC6DF0}" type="pres">
      <dgm:prSet presAssocID="{9DE649B8-DD21-4278-B632-0B0716095C87}" presName="ConnectorPoint" presStyleLbl="lnNode1" presStyleIdx="3" presStyleCnt="5"/>
      <dgm:spPr>
        <a:solidFill>
          <a:schemeClr val="accent2">
            <a:hueOff val="4832710"/>
            <a:satOff val="-13870"/>
            <a:lumOff val="-2220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2618134-4CE9-45B5-9D01-3302874938B1}" type="pres">
      <dgm:prSet presAssocID="{9DE649B8-DD21-4278-B632-0B0716095C87}" presName="DropPinPlaceHolder" presStyleCnt="0"/>
      <dgm:spPr/>
    </dgm:pt>
    <dgm:pt modelId="{FBA6365C-598D-4CBF-8C80-264E7F57AACD}" type="pres">
      <dgm:prSet presAssocID="{9DE649B8-DD21-4278-B632-0B0716095C87}" presName="DropPin" presStyleLbl="alignNode1" presStyleIdx="3" presStyleCnt="5"/>
      <dgm:spPr/>
    </dgm:pt>
    <dgm:pt modelId="{15A8BFE5-0608-4D1C-AE8D-CEEB06379580}" type="pres">
      <dgm:prSet presAssocID="{9DE649B8-DD21-4278-B632-0B0716095C87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AB557866-5160-4530-9B60-271D3396DB76}" type="pres">
      <dgm:prSet presAssocID="{9DE649B8-DD21-4278-B632-0B0716095C87}" presName="L2TextContainer" presStyleLbl="revTx" presStyleIdx="6" presStyleCnt="10">
        <dgm:presLayoutVars>
          <dgm:bulletEnabled val="1"/>
        </dgm:presLayoutVars>
      </dgm:prSet>
      <dgm:spPr/>
    </dgm:pt>
    <dgm:pt modelId="{227D87BA-66D6-410F-9FA4-11D48E88415F}" type="pres">
      <dgm:prSet presAssocID="{9DE649B8-DD21-4278-B632-0B0716095C87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6C82EFDD-958A-4D1F-B3AC-8EE23FB4FC07}" type="pres">
      <dgm:prSet presAssocID="{9DE649B8-DD21-4278-B632-0B0716095C87}" presName="ConnectLine" presStyleLbl="sibTrans1D1" presStyleIdx="3" presStyleCnt="5"/>
      <dgm:spPr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dash"/>
          <a:miter lim="800000"/>
        </a:ln>
        <a:effectLst/>
      </dgm:spPr>
    </dgm:pt>
    <dgm:pt modelId="{679C7C84-2AD2-4C24-8F77-00E6A92FC266}" type="pres">
      <dgm:prSet presAssocID="{9DE649B8-DD21-4278-B632-0B0716095C87}" presName="EmptyPlaceHolder" presStyleCnt="0"/>
      <dgm:spPr/>
    </dgm:pt>
    <dgm:pt modelId="{929B3F9B-1EB0-4E1D-B0F0-85DAB33D829F}" type="pres">
      <dgm:prSet presAssocID="{BC38EC04-C426-4810-AE87-957A734F16C4}" presName="spaceBetweenRectangles" presStyleCnt="0"/>
      <dgm:spPr/>
    </dgm:pt>
    <dgm:pt modelId="{924A5B42-5B61-4619-BFA2-276FCD6A3195}" type="pres">
      <dgm:prSet presAssocID="{B72AB5FF-2E2E-4587-8449-CA20AA26A891}" presName="composite" presStyleCnt="0"/>
      <dgm:spPr/>
    </dgm:pt>
    <dgm:pt modelId="{6052E401-D2AA-48BA-9B90-FCF84F5C1B16}" type="pres">
      <dgm:prSet presAssocID="{B72AB5FF-2E2E-4587-8449-CA20AA26A891}" presName="ConnectorPoint" presStyleLbl="lnNode1" presStyleIdx="4" presStyleCnt="5"/>
      <dgm:spPr>
        <a:solidFill>
          <a:schemeClr val="accent2">
            <a:hueOff val="6443614"/>
            <a:satOff val="-18493"/>
            <a:lumOff val="-2960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567796F-5879-4B6B-9A8A-3362C4C6FED9}" type="pres">
      <dgm:prSet presAssocID="{B72AB5FF-2E2E-4587-8449-CA20AA26A891}" presName="DropPinPlaceHolder" presStyleCnt="0"/>
      <dgm:spPr/>
    </dgm:pt>
    <dgm:pt modelId="{7692C845-5DA1-43DF-9838-A03683044F84}" type="pres">
      <dgm:prSet presAssocID="{B72AB5FF-2E2E-4587-8449-CA20AA26A891}" presName="DropPin" presStyleLbl="alignNode1" presStyleIdx="4" presStyleCnt="5"/>
      <dgm:spPr/>
    </dgm:pt>
    <dgm:pt modelId="{783FAA93-109E-4D89-BE84-32415B849A11}" type="pres">
      <dgm:prSet presAssocID="{B72AB5FF-2E2E-4587-8449-CA20AA26A891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C179C5F6-3FAE-45A4-8143-4C79E0C7C521}" type="pres">
      <dgm:prSet presAssocID="{B72AB5FF-2E2E-4587-8449-CA20AA26A891}" presName="L2TextContainer" presStyleLbl="revTx" presStyleIdx="8" presStyleCnt="10">
        <dgm:presLayoutVars>
          <dgm:bulletEnabled val="1"/>
        </dgm:presLayoutVars>
      </dgm:prSet>
      <dgm:spPr/>
    </dgm:pt>
    <dgm:pt modelId="{EDEAE0A7-CB76-4BC7-AC16-1883B0EBFBFF}" type="pres">
      <dgm:prSet presAssocID="{B72AB5FF-2E2E-4587-8449-CA20AA26A891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7EF3C9D9-F1FE-46FE-9819-7B7996B5B552}" type="pres">
      <dgm:prSet presAssocID="{B72AB5FF-2E2E-4587-8449-CA20AA26A891}" presName="ConnectLine" presStyleLbl="sibTrans1D1" presStyleIdx="4" presStyleCnt="5"/>
      <dgm:spPr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dash"/>
          <a:miter lim="800000"/>
        </a:ln>
        <a:effectLst/>
      </dgm:spPr>
    </dgm:pt>
    <dgm:pt modelId="{4C3A0D17-C71C-41AB-BAC1-98EC410693AD}" type="pres">
      <dgm:prSet presAssocID="{B72AB5FF-2E2E-4587-8449-CA20AA26A891}" presName="EmptyPlaceHolder" presStyleCnt="0"/>
      <dgm:spPr/>
    </dgm:pt>
  </dgm:ptLst>
  <dgm:cxnLst>
    <dgm:cxn modelId="{03E83214-5D3E-4352-A677-5B419E7E8635}" type="presOf" srcId="{5DAEF7C8-E11D-43ED-A8A5-4576FB7F8CB6}" destId="{842F4F18-08E1-4905-94B2-F38C76C6FD3C}" srcOrd="0" destOrd="0" presId="urn:microsoft.com/office/officeart/2017/3/layout/DropPinTimeline"/>
    <dgm:cxn modelId="{6B40E214-2A3B-42DE-8B57-0D15CAADFDBC}" srcId="{B72AB5FF-2E2E-4587-8449-CA20AA26A891}" destId="{8EC2F791-444E-4884-8602-BD143680E892}" srcOrd="0" destOrd="0" parTransId="{D06BC9FF-104B-4802-8FEA-3B1D9B9EB8FC}" sibTransId="{3EB9A525-49F6-42B4-B315-5368DFC618C8}"/>
    <dgm:cxn modelId="{D2566C17-26FF-4EA5-8539-C5C637F6519C}" srcId="{6D176522-9BAD-45F5-990D-B872860375CA}" destId="{3EFA4CCA-1621-4C1B-8255-8D5CDC146306}" srcOrd="0" destOrd="0" parTransId="{1F2A8284-F843-4193-AA25-2C89FD78817A}" sibTransId="{10EC7FED-A90A-4636-A005-198A4ED233CF}"/>
    <dgm:cxn modelId="{B508D83D-BA3E-4AE1-8FED-DC179C2C3571}" type="presOf" srcId="{9DE649B8-DD21-4278-B632-0B0716095C87}" destId="{227D87BA-66D6-410F-9FA4-11D48E88415F}" srcOrd="0" destOrd="0" presId="urn:microsoft.com/office/officeart/2017/3/layout/DropPinTimeline"/>
    <dgm:cxn modelId="{1CF60142-0ED7-4FA6-8DEA-F9FB6D4F4B1A}" type="presOf" srcId="{CF4CD8CE-74FB-4857-899E-8CDC9B5F651E}" destId="{AFB74905-8BC4-4520-A4E7-F54CF7FB1684}" srcOrd="0" destOrd="0" presId="urn:microsoft.com/office/officeart/2017/3/layout/DropPinTimeline"/>
    <dgm:cxn modelId="{80DA9243-377D-4152-B3ED-CEE38BFB5A66}" type="presOf" srcId="{B72AB5FF-2E2E-4587-8449-CA20AA26A891}" destId="{EDEAE0A7-CB76-4BC7-AC16-1883B0EBFBFF}" srcOrd="0" destOrd="0" presId="urn:microsoft.com/office/officeart/2017/3/layout/DropPinTimeline"/>
    <dgm:cxn modelId="{72D0ED69-8886-4461-ACB8-1C06AE8140A0}" srcId="{72818362-4A51-495D-BE85-79D7AEEA32CC}" destId="{6D176522-9BAD-45F5-990D-B872860375CA}" srcOrd="1" destOrd="0" parTransId="{975E163E-0BC3-4196-A95C-7FBA1358F90A}" sibTransId="{81D003FE-5427-44B1-99FF-C648C8FF20AC}"/>
    <dgm:cxn modelId="{FB4CBB57-A312-4DBB-B5DF-6FD6C105349D}" srcId="{72818362-4A51-495D-BE85-79D7AEEA32CC}" destId="{CF4CD8CE-74FB-4857-899E-8CDC9B5F651E}" srcOrd="2" destOrd="0" parTransId="{FAF7FB7E-F860-4A8D-B8CC-E20EC98085DB}" sibTransId="{C9B0582E-57A0-4ECF-950B-6B33364C2D8A}"/>
    <dgm:cxn modelId="{0C992478-8A4E-4968-BF18-A3E984FE5B0A}" type="presOf" srcId="{BF7087F8-CE35-4276-91CE-3D9C09B573B8}" destId="{2391985D-EE9E-46DC-AEB1-99AE2AF6E022}" srcOrd="0" destOrd="0" presId="urn:microsoft.com/office/officeart/2017/3/layout/DropPinTimeline"/>
    <dgm:cxn modelId="{F0B58489-1C6A-440E-89A0-7B514C3AF363}" type="presOf" srcId="{3EFA4CCA-1621-4C1B-8255-8D5CDC146306}" destId="{B7CCDBB0-1922-4201-A3A3-FA18BA59834F}" srcOrd="0" destOrd="0" presId="urn:microsoft.com/office/officeart/2017/3/layout/DropPinTimeline"/>
    <dgm:cxn modelId="{CFB9758C-A382-4F80-BFBA-D26565F92B45}" srcId="{72818362-4A51-495D-BE85-79D7AEEA32CC}" destId="{B72AB5FF-2E2E-4587-8449-CA20AA26A891}" srcOrd="4" destOrd="0" parTransId="{59C56F78-AE7F-4AA0-8226-1DCEA8388468}" sibTransId="{F743B65C-C83A-41E1-B7D0-EFA1A67B8532}"/>
    <dgm:cxn modelId="{C6B2FBA9-0A1B-4642-A307-DCB5A3A8CD4B}" type="presOf" srcId="{72818362-4A51-495D-BE85-79D7AEEA32CC}" destId="{BD416840-FA84-4BF2-83E2-84EB001DC480}" srcOrd="0" destOrd="0" presId="urn:microsoft.com/office/officeart/2017/3/layout/DropPinTimeline"/>
    <dgm:cxn modelId="{2ADCD1B4-E719-49EE-9640-A88D55E39054}" type="presOf" srcId="{8EC2F791-444E-4884-8602-BD143680E892}" destId="{C179C5F6-3FAE-45A4-8143-4C79E0C7C521}" srcOrd="0" destOrd="0" presId="urn:microsoft.com/office/officeart/2017/3/layout/DropPinTimeline"/>
    <dgm:cxn modelId="{0005D9C7-F2C8-468E-A45E-6F40088B2695}" srcId="{9DE649B8-DD21-4278-B632-0B0716095C87}" destId="{A7D54EB8-884A-4B4D-BC6C-6D1D692963C5}" srcOrd="0" destOrd="0" parTransId="{1B96899B-36B7-401E-9738-19B3F1E03708}" sibTransId="{44D2FA46-0989-4DB3-99E3-6A2AB6181865}"/>
    <dgm:cxn modelId="{411942D3-8D2A-4148-AF9B-09F72600AA42}" type="presOf" srcId="{A7D54EB8-884A-4B4D-BC6C-6D1D692963C5}" destId="{AB557866-5160-4530-9B60-271D3396DB76}" srcOrd="0" destOrd="0" presId="urn:microsoft.com/office/officeart/2017/3/layout/DropPinTimeline"/>
    <dgm:cxn modelId="{12D0E3D6-E780-47EF-B156-B874AE049B2E}" srcId="{72818362-4A51-495D-BE85-79D7AEEA32CC}" destId="{9DE649B8-DD21-4278-B632-0B0716095C87}" srcOrd="3" destOrd="0" parTransId="{C04CA2F0-B303-4F8C-9E55-963B212DF825}" sibTransId="{BC38EC04-C426-4810-AE87-957A734F16C4}"/>
    <dgm:cxn modelId="{E82CFBDC-5C5A-45CB-9322-1352449D5192}" srcId="{BF7087F8-CE35-4276-91CE-3D9C09B573B8}" destId="{E5229BA9-E4A9-421D-91E0-C7F56279AF2B}" srcOrd="0" destOrd="0" parTransId="{31FBE0A6-0766-4A94-BDE1-AF664DB80157}" sibTransId="{BF20870C-DA0E-479D-B6E8-1A9BC8E189A1}"/>
    <dgm:cxn modelId="{19BB10E7-C827-4664-843C-D05D3D927B3E}" srcId="{72818362-4A51-495D-BE85-79D7AEEA32CC}" destId="{BF7087F8-CE35-4276-91CE-3D9C09B573B8}" srcOrd="0" destOrd="0" parTransId="{6F18B59C-54FF-489A-997B-4D65E315D257}" sibTransId="{423B4E34-C2B5-4D5E-AB3D-B1A24964297E}"/>
    <dgm:cxn modelId="{7B3667F0-8C9B-4B6B-B7F1-0A8548A29655}" type="presOf" srcId="{E5229BA9-E4A9-421D-91E0-C7F56279AF2B}" destId="{04A7DCA4-B3D1-43BE-8C08-4E922A8A0291}" srcOrd="0" destOrd="0" presId="urn:microsoft.com/office/officeart/2017/3/layout/DropPinTimeline"/>
    <dgm:cxn modelId="{046D01F1-4557-42A3-9595-46815FB42255}" srcId="{CF4CD8CE-74FB-4857-899E-8CDC9B5F651E}" destId="{5DAEF7C8-E11D-43ED-A8A5-4576FB7F8CB6}" srcOrd="0" destOrd="0" parTransId="{0A15135E-A2B6-443C-9261-8E285CB77C30}" sibTransId="{2686AD0F-951F-46A8-9CC9-16DD6AD48BEE}"/>
    <dgm:cxn modelId="{8BBC28F7-085F-4E3B-A522-68CFDDDA9F91}" type="presOf" srcId="{6D176522-9BAD-45F5-990D-B872860375CA}" destId="{3C747D16-DF5C-4733-8BB8-3805C2426DC0}" srcOrd="0" destOrd="0" presId="urn:microsoft.com/office/officeart/2017/3/layout/DropPinTimeline"/>
    <dgm:cxn modelId="{61FC1C4E-1329-4099-8E4E-BF60E1C3C4F7}" type="presParOf" srcId="{BD416840-FA84-4BF2-83E2-84EB001DC480}" destId="{B56A93D2-EA02-4F9F-BABF-C4FAF7FB44B5}" srcOrd="0" destOrd="0" presId="urn:microsoft.com/office/officeart/2017/3/layout/DropPinTimeline"/>
    <dgm:cxn modelId="{F3D54477-FABC-40D6-8F67-AF7C9E6C12ED}" type="presParOf" srcId="{BD416840-FA84-4BF2-83E2-84EB001DC480}" destId="{C831A52D-E11F-4815-8FA1-5FBD002B99BE}" srcOrd="1" destOrd="0" presId="urn:microsoft.com/office/officeart/2017/3/layout/DropPinTimeline"/>
    <dgm:cxn modelId="{2B78DA0E-DDDF-4115-8956-D979D5E68041}" type="presParOf" srcId="{C831A52D-E11F-4815-8FA1-5FBD002B99BE}" destId="{29AACA94-98AB-4DD1-ABF9-ABECE402EF9F}" srcOrd="0" destOrd="0" presId="urn:microsoft.com/office/officeart/2017/3/layout/DropPinTimeline"/>
    <dgm:cxn modelId="{5F4836E6-4E13-47A1-836E-5DB1CF4E90D4}" type="presParOf" srcId="{29AACA94-98AB-4DD1-ABF9-ABECE402EF9F}" destId="{7DE2C816-54C7-403F-BCB2-0CDC843DC14F}" srcOrd="0" destOrd="0" presId="urn:microsoft.com/office/officeart/2017/3/layout/DropPinTimeline"/>
    <dgm:cxn modelId="{2397879C-86E0-49E2-BAA4-A4CAFEBD2606}" type="presParOf" srcId="{29AACA94-98AB-4DD1-ABF9-ABECE402EF9F}" destId="{628BDC97-8BB7-4290-8186-AB65B6A90FF0}" srcOrd="1" destOrd="0" presId="urn:microsoft.com/office/officeart/2017/3/layout/DropPinTimeline"/>
    <dgm:cxn modelId="{2D8FBE04-6A33-461A-8B90-477AB66D07FD}" type="presParOf" srcId="{628BDC97-8BB7-4290-8186-AB65B6A90FF0}" destId="{9E07AFCE-8370-4747-97E6-3B63CCE8FE99}" srcOrd="0" destOrd="0" presId="urn:microsoft.com/office/officeart/2017/3/layout/DropPinTimeline"/>
    <dgm:cxn modelId="{4B6E3B5A-7F14-460D-A832-3A273BE8D997}" type="presParOf" srcId="{628BDC97-8BB7-4290-8186-AB65B6A90FF0}" destId="{F5C07074-9F1F-4C03-93D1-AAB927A72CF8}" srcOrd="1" destOrd="0" presId="urn:microsoft.com/office/officeart/2017/3/layout/DropPinTimeline"/>
    <dgm:cxn modelId="{E7B8E6D7-73DE-4123-87F1-3450838B4BDD}" type="presParOf" srcId="{29AACA94-98AB-4DD1-ABF9-ABECE402EF9F}" destId="{04A7DCA4-B3D1-43BE-8C08-4E922A8A0291}" srcOrd="2" destOrd="0" presId="urn:microsoft.com/office/officeart/2017/3/layout/DropPinTimeline"/>
    <dgm:cxn modelId="{B58F0B10-951B-4DC5-8D23-5FFA345C4166}" type="presParOf" srcId="{29AACA94-98AB-4DD1-ABF9-ABECE402EF9F}" destId="{2391985D-EE9E-46DC-AEB1-99AE2AF6E022}" srcOrd="3" destOrd="0" presId="urn:microsoft.com/office/officeart/2017/3/layout/DropPinTimeline"/>
    <dgm:cxn modelId="{33C8325A-B7B1-44C7-8B74-5ED03532A434}" type="presParOf" srcId="{29AACA94-98AB-4DD1-ABF9-ABECE402EF9F}" destId="{C7D9AB63-A911-4E49-B618-70A5F54E7976}" srcOrd="4" destOrd="0" presId="urn:microsoft.com/office/officeart/2017/3/layout/DropPinTimeline"/>
    <dgm:cxn modelId="{7DC8628B-AD91-4C1D-820F-55E25625D158}" type="presParOf" srcId="{29AACA94-98AB-4DD1-ABF9-ABECE402EF9F}" destId="{A606882D-FD44-4043-B5CA-65B975D297F5}" srcOrd="5" destOrd="0" presId="urn:microsoft.com/office/officeart/2017/3/layout/DropPinTimeline"/>
    <dgm:cxn modelId="{B3F10ECA-8F64-481C-95A8-CB5296BD316C}" type="presParOf" srcId="{C831A52D-E11F-4815-8FA1-5FBD002B99BE}" destId="{F4FC0551-5F76-4029-9EF0-6865F8385978}" srcOrd="1" destOrd="0" presId="urn:microsoft.com/office/officeart/2017/3/layout/DropPinTimeline"/>
    <dgm:cxn modelId="{680E6896-6D22-4B81-BBFD-2D1B4AFCC654}" type="presParOf" srcId="{C831A52D-E11F-4815-8FA1-5FBD002B99BE}" destId="{2241CA4A-1A53-4E80-8862-49215CABF0A9}" srcOrd="2" destOrd="0" presId="urn:microsoft.com/office/officeart/2017/3/layout/DropPinTimeline"/>
    <dgm:cxn modelId="{63D51233-F927-4396-B340-8DF98CF7EDF6}" type="presParOf" srcId="{2241CA4A-1A53-4E80-8862-49215CABF0A9}" destId="{7EED35B8-C5E6-4911-B732-7BBF7851D03D}" srcOrd="0" destOrd="0" presId="urn:microsoft.com/office/officeart/2017/3/layout/DropPinTimeline"/>
    <dgm:cxn modelId="{C1A2F8A1-9C42-4F47-AE7E-EA3439F57CD4}" type="presParOf" srcId="{2241CA4A-1A53-4E80-8862-49215CABF0A9}" destId="{621505EC-77E2-42EA-A0BC-DC575983B054}" srcOrd="1" destOrd="0" presId="urn:microsoft.com/office/officeart/2017/3/layout/DropPinTimeline"/>
    <dgm:cxn modelId="{2E99990E-0974-4AD4-A8AF-099FE9190E83}" type="presParOf" srcId="{621505EC-77E2-42EA-A0BC-DC575983B054}" destId="{C78B4C80-5850-4D85-9E48-B9F70B6D0669}" srcOrd="0" destOrd="0" presId="urn:microsoft.com/office/officeart/2017/3/layout/DropPinTimeline"/>
    <dgm:cxn modelId="{12669D17-B137-4D80-A665-B6C8E2F88E5D}" type="presParOf" srcId="{621505EC-77E2-42EA-A0BC-DC575983B054}" destId="{961834F1-E31D-474D-A2BA-370EB9683E4B}" srcOrd="1" destOrd="0" presId="urn:microsoft.com/office/officeart/2017/3/layout/DropPinTimeline"/>
    <dgm:cxn modelId="{5DA42EA3-B6C1-44AA-BA82-D408E8E3EB81}" type="presParOf" srcId="{2241CA4A-1A53-4E80-8862-49215CABF0A9}" destId="{B7CCDBB0-1922-4201-A3A3-FA18BA59834F}" srcOrd="2" destOrd="0" presId="urn:microsoft.com/office/officeart/2017/3/layout/DropPinTimeline"/>
    <dgm:cxn modelId="{35AAFDA0-D8E5-4052-A28C-B6D47D9054FA}" type="presParOf" srcId="{2241CA4A-1A53-4E80-8862-49215CABF0A9}" destId="{3C747D16-DF5C-4733-8BB8-3805C2426DC0}" srcOrd="3" destOrd="0" presId="urn:microsoft.com/office/officeart/2017/3/layout/DropPinTimeline"/>
    <dgm:cxn modelId="{CE0F0F48-FB47-4E11-9E5E-DA796B3A4FD1}" type="presParOf" srcId="{2241CA4A-1A53-4E80-8862-49215CABF0A9}" destId="{E45B399F-5D34-4198-BD52-2EF72296631B}" srcOrd="4" destOrd="0" presId="urn:microsoft.com/office/officeart/2017/3/layout/DropPinTimeline"/>
    <dgm:cxn modelId="{547E107D-49CB-4091-A202-6EFE636C9761}" type="presParOf" srcId="{2241CA4A-1A53-4E80-8862-49215CABF0A9}" destId="{331C1BA4-F87A-4060-9BB0-5016B5892343}" srcOrd="5" destOrd="0" presId="urn:microsoft.com/office/officeart/2017/3/layout/DropPinTimeline"/>
    <dgm:cxn modelId="{3A000B59-661A-4A04-8B26-6CD0F71C1016}" type="presParOf" srcId="{C831A52D-E11F-4815-8FA1-5FBD002B99BE}" destId="{8B1A2406-D26C-42B6-9254-E1360E3F06E7}" srcOrd="3" destOrd="0" presId="urn:microsoft.com/office/officeart/2017/3/layout/DropPinTimeline"/>
    <dgm:cxn modelId="{FB8BC315-9F7F-434F-9486-0053A1ADACD8}" type="presParOf" srcId="{C831A52D-E11F-4815-8FA1-5FBD002B99BE}" destId="{C7E409AE-52CA-48C6-806C-AC5E27CDA616}" srcOrd="4" destOrd="0" presId="urn:microsoft.com/office/officeart/2017/3/layout/DropPinTimeline"/>
    <dgm:cxn modelId="{BB0C0380-F75C-4D77-B170-72B1CECFD8AD}" type="presParOf" srcId="{C7E409AE-52CA-48C6-806C-AC5E27CDA616}" destId="{503DD993-3EBB-466A-9BD3-9936BAB12400}" srcOrd="0" destOrd="0" presId="urn:microsoft.com/office/officeart/2017/3/layout/DropPinTimeline"/>
    <dgm:cxn modelId="{A12AC483-1F05-4FDF-980A-F46AB883D315}" type="presParOf" srcId="{C7E409AE-52CA-48C6-806C-AC5E27CDA616}" destId="{B087254E-95DD-41A2-9CB4-A61B5DBAD661}" srcOrd="1" destOrd="0" presId="urn:microsoft.com/office/officeart/2017/3/layout/DropPinTimeline"/>
    <dgm:cxn modelId="{28E4503C-AEB9-42A3-B37A-5252AFB4DEEB}" type="presParOf" srcId="{B087254E-95DD-41A2-9CB4-A61B5DBAD661}" destId="{629FCD46-4DD0-4CA7-BB2F-8B11834CBBB5}" srcOrd="0" destOrd="0" presId="urn:microsoft.com/office/officeart/2017/3/layout/DropPinTimeline"/>
    <dgm:cxn modelId="{94053C26-99CA-4AB3-ACA7-6548EBCE2704}" type="presParOf" srcId="{B087254E-95DD-41A2-9CB4-A61B5DBAD661}" destId="{9CA5E460-B92F-43B2-B638-F7067A2AF9B2}" srcOrd="1" destOrd="0" presId="urn:microsoft.com/office/officeart/2017/3/layout/DropPinTimeline"/>
    <dgm:cxn modelId="{EA81A950-0E38-47CC-98E1-A1C070DDFF5E}" type="presParOf" srcId="{C7E409AE-52CA-48C6-806C-AC5E27CDA616}" destId="{842F4F18-08E1-4905-94B2-F38C76C6FD3C}" srcOrd="2" destOrd="0" presId="urn:microsoft.com/office/officeart/2017/3/layout/DropPinTimeline"/>
    <dgm:cxn modelId="{D6EB2792-59A1-40D0-8A0B-C0A426DF4423}" type="presParOf" srcId="{C7E409AE-52CA-48C6-806C-AC5E27CDA616}" destId="{AFB74905-8BC4-4520-A4E7-F54CF7FB1684}" srcOrd="3" destOrd="0" presId="urn:microsoft.com/office/officeart/2017/3/layout/DropPinTimeline"/>
    <dgm:cxn modelId="{98FA5D78-5F9D-44D4-A802-9DEDDBAC5995}" type="presParOf" srcId="{C7E409AE-52CA-48C6-806C-AC5E27CDA616}" destId="{3608E35C-F820-4281-8DBB-F2C323873AA1}" srcOrd="4" destOrd="0" presId="urn:microsoft.com/office/officeart/2017/3/layout/DropPinTimeline"/>
    <dgm:cxn modelId="{9B3D1CB4-F611-4B58-A789-2731CDA5B235}" type="presParOf" srcId="{C7E409AE-52CA-48C6-806C-AC5E27CDA616}" destId="{DEEE6843-AF3B-4BDE-B371-62560978BB6B}" srcOrd="5" destOrd="0" presId="urn:microsoft.com/office/officeart/2017/3/layout/DropPinTimeline"/>
    <dgm:cxn modelId="{7E972D5D-0CAB-4029-AE57-8F574AD18BC1}" type="presParOf" srcId="{C831A52D-E11F-4815-8FA1-5FBD002B99BE}" destId="{EA944CD2-BC62-45EA-BAE0-B30B1EEE43B2}" srcOrd="5" destOrd="0" presId="urn:microsoft.com/office/officeart/2017/3/layout/DropPinTimeline"/>
    <dgm:cxn modelId="{29DB91CA-7B2D-4940-A184-CF98651739B2}" type="presParOf" srcId="{C831A52D-E11F-4815-8FA1-5FBD002B99BE}" destId="{354EEB59-C985-46E5-BAF9-986A5E76D18B}" srcOrd="6" destOrd="0" presId="urn:microsoft.com/office/officeart/2017/3/layout/DropPinTimeline"/>
    <dgm:cxn modelId="{6B872372-449B-4166-9DDD-D75CC155C3BF}" type="presParOf" srcId="{354EEB59-C985-46E5-BAF9-986A5E76D18B}" destId="{003B0337-F310-46D1-BDFC-E3D5AFEC6DF0}" srcOrd="0" destOrd="0" presId="urn:microsoft.com/office/officeart/2017/3/layout/DropPinTimeline"/>
    <dgm:cxn modelId="{76E32564-667B-4667-8CD7-9FB751F38130}" type="presParOf" srcId="{354EEB59-C985-46E5-BAF9-986A5E76D18B}" destId="{42618134-4CE9-45B5-9D01-3302874938B1}" srcOrd="1" destOrd="0" presId="urn:microsoft.com/office/officeart/2017/3/layout/DropPinTimeline"/>
    <dgm:cxn modelId="{69859D75-DD74-47B1-86C1-27E5633770DE}" type="presParOf" srcId="{42618134-4CE9-45B5-9D01-3302874938B1}" destId="{FBA6365C-598D-4CBF-8C80-264E7F57AACD}" srcOrd="0" destOrd="0" presId="urn:microsoft.com/office/officeart/2017/3/layout/DropPinTimeline"/>
    <dgm:cxn modelId="{3B74E789-1E35-4602-84A7-94D6228A19DE}" type="presParOf" srcId="{42618134-4CE9-45B5-9D01-3302874938B1}" destId="{15A8BFE5-0608-4D1C-AE8D-CEEB06379580}" srcOrd="1" destOrd="0" presId="urn:microsoft.com/office/officeart/2017/3/layout/DropPinTimeline"/>
    <dgm:cxn modelId="{A0D2DF03-4D27-4540-B743-6A842120BF05}" type="presParOf" srcId="{354EEB59-C985-46E5-BAF9-986A5E76D18B}" destId="{AB557866-5160-4530-9B60-271D3396DB76}" srcOrd="2" destOrd="0" presId="urn:microsoft.com/office/officeart/2017/3/layout/DropPinTimeline"/>
    <dgm:cxn modelId="{395BF72F-3C10-4D1A-8BBE-5242A5C74637}" type="presParOf" srcId="{354EEB59-C985-46E5-BAF9-986A5E76D18B}" destId="{227D87BA-66D6-410F-9FA4-11D48E88415F}" srcOrd="3" destOrd="0" presId="urn:microsoft.com/office/officeart/2017/3/layout/DropPinTimeline"/>
    <dgm:cxn modelId="{AC5B8673-C510-4C8C-87EE-CC5B328EFE83}" type="presParOf" srcId="{354EEB59-C985-46E5-BAF9-986A5E76D18B}" destId="{6C82EFDD-958A-4D1F-B3AC-8EE23FB4FC07}" srcOrd="4" destOrd="0" presId="urn:microsoft.com/office/officeart/2017/3/layout/DropPinTimeline"/>
    <dgm:cxn modelId="{FB5EFDE0-82C1-4A4F-A8E3-83D574069A0C}" type="presParOf" srcId="{354EEB59-C985-46E5-BAF9-986A5E76D18B}" destId="{679C7C84-2AD2-4C24-8F77-00E6A92FC266}" srcOrd="5" destOrd="0" presId="urn:microsoft.com/office/officeart/2017/3/layout/DropPinTimeline"/>
    <dgm:cxn modelId="{3E1BAAD0-15F0-4C87-880C-C8DAC9FA52B7}" type="presParOf" srcId="{C831A52D-E11F-4815-8FA1-5FBD002B99BE}" destId="{929B3F9B-1EB0-4E1D-B0F0-85DAB33D829F}" srcOrd="7" destOrd="0" presId="urn:microsoft.com/office/officeart/2017/3/layout/DropPinTimeline"/>
    <dgm:cxn modelId="{4B3F4088-9F8B-4F18-A04E-F4EAF28C68BD}" type="presParOf" srcId="{C831A52D-E11F-4815-8FA1-5FBD002B99BE}" destId="{924A5B42-5B61-4619-BFA2-276FCD6A3195}" srcOrd="8" destOrd="0" presId="urn:microsoft.com/office/officeart/2017/3/layout/DropPinTimeline"/>
    <dgm:cxn modelId="{B887863E-5BD3-4938-A8CF-1CE06AE7BC3E}" type="presParOf" srcId="{924A5B42-5B61-4619-BFA2-276FCD6A3195}" destId="{6052E401-D2AA-48BA-9B90-FCF84F5C1B16}" srcOrd="0" destOrd="0" presId="urn:microsoft.com/office/officeart/2017/3/layout/DropPinTimeline"/>
    <dgm:cxn modelId="{EDB1608B-DC61-4510-BE9A-B69129C53220}" type="presParOf" srcId="{924A5B42-5B61-4619-BFA2-276FCD6A3195}" destId="{A567796F-5879-4B6B-9A8A-3362C4C6FED9}" srcOrd="1" destOrd="0" presId="urn:microsoft.com/office/officeart/2017/3/layout/DropPinTimeline"/>
    <dgm:cxn modelId="{C04F3F1A-7664-4FB1-9843-9E685943F672}" type="presParOf" srcId="{A567796F-5879-4B6B-9A8A-3362C4C6FED9}" destId="{7692C845-5DA1-43DF-9838-A03683044F84}" srcOrd="0" destOrd="0" presId="urn:microsoft.com/office/officeart/2017/3/layout/DropPinTimeline"/>
    <dgm:cxn modelId="{69F99692-1492-48CB-BCEF-AB353866A353}" type="presParOf" srcId="{A567796F-5879-4B6B-9A8A-3362C4C6FED9}" destId="{783FAA93-109E-4D89-BE84-32415B849A11}" srcOrd="1" destOrd="0" presId="urn:microsoft.com/office/officeart/2017/3/layout/DropPinTimeline"/>
    <dgm:cxn modelId="{F45688BE-B375-4F3C-9877-46C82912E9AC}" type="presParOf" srcId="{924A5B42-5B61-4619-BFA2-276FCD6A3195}" destId="{C179C5F6-3FAE-45A4-8143-4C79E0C7C521}" srcOrd="2" destOrd="0" presId="urn:microsoft.com/office/officeart/2017/3/layout/DropPinTimeline"/>
    <dgm:cxn modelId="{CBB60F07-2D02-4BD3-82BD-A3C2CF6708E8}" type="presParOf" srcId="{924A5B42-5B61-4619-BFA2-276FCD6A3195}" destId="{EDEAE0A7-CB76-4BC7-AC16-1883B0EBFBFF}" srcOrd="3" destOrd="0" presId="urn:microsoft.com/office/officeart/2017/3/layout/DropPinTimeline"/>
    <dgm:cxn modelId="{7B3C6552-C70C-4495-93D5-1AFDB5D650D9}" type="presParOf" srcId="{924A5B42-5B61-4619-BFA2-276FCD6A3195}" destId="{7EF3C9D9-F1FE-46FE-9819-7B7996B5B552}" srcOrd="4" destOrd="0" presId="urn:microsoft.com/office/officeart/2017/3/layout/DropPinTimeline"/>
    <dgm:cxn modelId="{920A2126-ECAF-447F-A7E7-7E47D4BF7D8E}" type="presParOf" srcId="{924A5B42-5B61-4619-BFA2-276FCD6A3195}" destId="{4C3A0D17-C71C-41AB-BAC1-98EC410693A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93D2-EA02-4F9F-BABF-C4FAF7FB44B5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7AFCE-8370-4747-97E6-3B63CCE8FE99}">
      <dsp:nvSpPr>
        <dsp:cNvPr id="0" name=""/>
        <dsp:cNvSpPr/>
      </dsp:nvSpPr>
      <dsp:spPr>
        <a:xfrm rot="8100000">
          <a:off x="69924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07074-9F1F-4C03-93D1-AAB927A72CF8}">
      <dsp:nvSpPr>
        <dsp:cNvPr id="0" name=""/>
        <dsp:cNvSpPr/>
      </dsp:nvSpPr>
      <dsp:spPr>
        <a:xfrm>
          <a:off x="104178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7DCA4-B3D1-43BE-8C08-4E922A8A0291}">
      <dsp:nvSpPr>
        <dsp:cNvPr id="0" name=""/>
        <dsp:cNvSpPr/>
      </dsp:nvSpPr>
      <dsp:spPr>
        <a:xfrm>
          <a:off x="442118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Blazor first look as an experimental project showcased at a conference</a:t>
          </a:r>
        </a:p>
      </dsp:txBody>
      <dsp:txXfrm>
        <a:off x="442118" y="855332"/>
        <a:ext cx="3027256" cy="1241070"/>
      </dsp:txXfrm>
    </dsp:sp>
    <dsp:sp modelId="{2391985D-EE9E-46DC-AEB1-99AE2AF6E022}">
      <dsp:nvSpPr>
        <dsp:cNvPr id="0" name=""/>
        <dsp:cNvSpPr/>
      </dsp:nvSpPr>
      <dsp:spPr>
        <a:xfrm>
          <a:off x="442118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2017</a:t>
          </a:r>
        </a:p>
      </dsp:txBody>
      <dsp:txXfrm>
        <a:off x="442118" y="419280"/>
        <a:ext cx="3027256" cy="436051"/>
      </dsp:txXfrm>
    </dsp:sp>
    <dsp:sp modelId="{C7D9AB63-A911-4E49-B618-70A5F54E7976}">
      <dsp:nvSpPr>
        <dsp:cNvPr id="0" name=""/>
        <dsp:cNvSpPr/>
      </dsp:nvSpPr>
      <dsp:spPr>
        <a:xfrm>
          <a:off x="224092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2C816-54C7-403F-BCB2-0CDC843DC14F}">
      <dsp:nvSpPr>
        <dsp:cNvPr id="0" name=""/>
        <dsp:cNvSpPr/>
      </dsp:nvSpPr>
      <dsp:spPr>
        <a:xfrm>
          <a:off x="184067" y="2057157"/>
          <a:ext cx="78489" cy="78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B4C80-5850-4D85-9E48-B9F70B6D0669}">
      <dsp:nvSpPr>
        <dsp:cNvPr id="0" name=""/>
        <dsp:cNvSpPr/>
      </dsp:nvSpPr>
      <dsp:spPr>
        <a:xfrm rot="18900000">
          <a:off x="1887024" y="3401331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834F1-E31D-474D-A2BA-370EB9683E4B}">
      <dsp:nvSpPr>
        <dsp:cNvPr id="0" name=""/>
        <dsp:cNvSpPr/>
      </dsp:nvSpPr>
      <dsp:spPr>
        <a:xfrm>
          <a:off x="1921277" y="3435584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CDBB0-1922-4201-A3A3-FA18BA59834F}">
      <dsp:nvSpPr>
        <dsp:cNvPr id="0" name=""/>
        <dsp:cNvSpPr/>
      </dsp:nvSpPr>
      <dsp:spPr>
        <a:xfrm>
          <a:off x="2259217" y="209640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Initial release on .NET Core 3.1 with server-side rendering</a:t>
          </a:r>
        </a:p>
      </dsp:txBody>
      <dsp:txXfrm>
        <a:off x="2259217" y="2096402"/>
        <a:ext cx="3027256" cy="1241070"/>
      </dsp:txXfrm>
    </dsp:sp>
    <dsp:sp modelId="{3C747D16-DF5C-4733-8BB8-3805C2426DC0}">
      <dsp:nvSpPr>
        <dsp:cNvPr id="0" name=""/>
        <dsp:cNvSpPr/>
      </dsp:nvSpPr>
      <dsp:spPr>
        <a:xfrm>
          <a:off x="2259217" y="3337472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2018</a:t>
          </a:r>
        </a:p>
      </dsp:txBody>
      <dsp:txXfrm>
        <a:off x="2259217" y="3337472"/>
        <a:ext cx="3027256" cy="436051"/>
      </dsp:txXfrm>
    </dsp:sp>
    <dsp:sp modelId="{E45B399F-5D34-4198-BD52-2EF72296631B}">
      <dsp:nvSpPr>
        <dsp:cNvPr id="0" name=""/>
        <dsp:cNvSpPr/>
      </dsp:nvSpPr>
      <dsp:spPr>
        <a:xfrm>
          <a:off x="2041192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D35B8-C5E6-4911-B732-7BBF7851D03D}">
      <dsp:nvSpPr>
        <dsp:cNvPr id="0" name=""/>
        <dsp:cNvSpPr/>
      </dsp:nvSpPr>
      <dsp:spPr>
        <a:xfrm>
          <a:off x="2001167" y="2057157"/>
          <a:ext cx="78489" cy="78489"/>
        </a:xfrm>
        <a:prstGeom prst="ellips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FCD46-4DD0-4CA7-BB2F-8B11834CBBB5}">
      <dsp:nvSpPr>
        <dsp:cNvPr id="0" name=""/>
        <dsp:cNvSpPr/>
      </dsp:nvSpPr>
      <dsp:spPr>
        <a:xfrm rot="8100000">
          <a:off x="3704124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5E460-B92F-43B2-B638-F7067A2AF9B2}">
      <dsp:nvSpPr>
        <dsp:cNvPr id="0" name=""/>
        <dsp:cNvSpPr/>
      </dsp:nvSpPr>
      <dsp:spPr>
        <a:xfrm>
          <a:off x="3738377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F4F18-08E1-4905-94B2-F38C76C6FD3C}">
      <dsp:nvSpPr>
        <dsp:cNvPr id="0" name=""/>
        <dsp:cNvSpPr/>
      </dsp:nvSpPr>
      <dsp:spPr>
        <a:xfrm>
          <a:off x="4076317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Blazor added to the ASP.NET Core mono repo</a:t>
          </a:r>
        </a:p>
      </dsp:txBody>
      <dsp:txXfrm>
        <a:off x="4076317" y="855332"/>
        <a:ext cx="3027256" cy="1241070"/>
      </dsp:txXfrm>
    </dsp:sp>
    <dsp:sp modelId="{AFB74905-8BC4-4520-A4E7-F54CF7FB1684}">
      <dsp:nvSpPr>
        <dsp:cNvPr id="0" name=""/>
        <dsp:cNvSpPr/>
      </dsp:nvSpPr>
      <dsp:spPr>
        <a:xfrm>
          <a:off x="4076317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Early 2020</a:t>
          </a:r>
        </a:p>
      </dsp:txBody>
      <dsp:txXfrm>
        <a:off x="4076317" y="419280"/>
        <a:ext cx="3027256" cy="436051"/>
      </dsp:txXfrm>
    </dsp:sp>
    <dsp:sp modelId="{3608E35C-F820-4281-8DBB-F2C323873AA1}">
      <dsp:nvSpPr>
        <dsp:cNvPr id="0" name=""/>
        <dsp:cNvSpPr/>
      </dsp:nvSpPr>
      <dsp:spPr>
        <a:xfrm>
          <a:off x="3858291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DD993-3EBB-466A-9BD3-9936BAB12400}">
      <dsp:nvSpPr>
        <dsp:cNvPr id="0" name=""/>
        <dsp:cNvSpPr/>
      </dsp:nvSpPr>
      <dsp:spPr>
        <a:xfrm>
          <a:off x="3818266" y="2057157"/>
          <a:ext cx="78489" cy="78489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6365C-598D-4CBF-8C80-264E7F57AACD}">
      <dsp:nvSpPr>
        <dsp:cNvPr id="0" name=""/>
        <dsp:cNvSpPr/>
      </dsp:nvSpPr>
      <dsp:spPr>
        <a:xfrm rot="18900000">
          <a:off x="5521223" y="3401331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8BFE5-0608-4D1C-AE8D-CEEB06379580}">
      <dsp:nvSpPr>
        <dsp:cNvPr id="0" name=""/>
        <dsp:cNvSpPr/>
      </dsp:nvSpPr>
      <dsp:spPr>
        <a:xfrm>
          <a:off x="5555476" y="3435584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7866-5160-4530-9B60-271D3396DB76}">
      <dsp:nvSpPr>
        <dsp:cNvPr id="0" name=""/>
        <dsp:cNvSpPr/>
      </dsp:nvSpPr>
      <dsp:spPr>
        <a:xfrm>
          <a:off x="5893417" y="209640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Blazor adds WASM support </a:t>
          </a:r>
          <a:br>
            <a:rPr lang="en-US" sz="1500" kern="1200" dirty="0"/>
          </a:br>
          <a:r>
            <a:rPr lang="en-US" sz="1500" kern="1200" dirty="0"/>
            <a:t>(based on Mono framework)</a:t>
          </a:r>
        </a:p>
      </dsp:txBody>
      <dsp:txXfrm>
        <a:off x="5893417" y="2096402"/>
        <a:ext cx="3027256" cy="1241070"/>
      </dsp:txXfrm>
    </dsp:sp>
    <dsp:sp modelId="{227D87BA-66D6-410F-9FA4-11D48E88415F}">
      <dsp:nvSpPr>
        <dsp:cNvPr id="0" name=""/>
        <dsp:cNvSpPr/>
      </dsp:nvSpPr>
      <dsp:spPr>
        <a:xfrm>
          <a:off x="5893417" y="3337472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Mid 2020</a:t>
          </a:r>
        </a:p>
      </dsp:txBody>
      <dsp:txXfrm>
        <a:off x="5893417" y="3337472"/>
        <a:ext cx="3027256" cy="436051"/>
      </dsp:txXfrm>
    </dsp:sp>
    <dsp:sp modelId="{6C82EFDD-958A-4D1F-B3AC-8EE23FB4FC07}">
      <dsp:nvSpPr>
        <dsp:cNvPr id="0" name=""/>
        <dsp:cNvSpPr/>
      </dsp:nvSpPr>
      <dsp:spPr>
        <a:xfrm>
          <a:off x="5675391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B0337-F310-46D1-BDFC-E3D5AFEC6DF0}">
      <dsp:nvSpPr>
        <dsp:cNvPr id="0" name=""/>
        <dsp:cNvSpPr/>
      </dsp:nvSpPr>
      <dsp:spPr>
        <a:xfrm>
          <a:off x="5635366" y="2057157"/>
          <a:ext cx="78489" cy="78489"/>
        </a:xfrm>
        <a:prstGeom prst="ellips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2C845-5DA1-43DF-9838-A03683044F84}">
      <dsp:nvSpPr>
        <dsp:cNvPr id="0" name=""/>
        <dsp:cNvSpPr/>
      </dsp:nvSpPr>
      <dsp:spPr>
        <a:xfrm rot="8100000">
          <a:off x="7338323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FAA93-109E-4D89-BE84-32415B849A11}">
      <dsp:nvSpPr>
        <dsp:cNvPr id="0" name=""/>
        <dsp:cNvSpPr/>
      </dsp:nvSpPr>
      <dsp:spPr>
        <a:xfrm>
          <a:off x="7372576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9C5F6-3FAE-45A4-8143-4C79E0C7C521}">
      <dsp:nvSpPr>
        <dsp:cNvPr id="0" name=""/>
        <dsp:cNvSpPr/>
      </dsp:nvSpPr>
      <dsp:spPr>
        <a:xfrm>
          <a:off x="7710516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Blazor 8 is released as part of </a:t>
          </a:r>
          <a:br>
            <a:rPr lang="en-US" sz="1500" kern="1200" dirty="0"/>
          </a:br>
          <a:r>
            <a:rPr lang="en-US" sz="1500" kern="1200" dirty="0"/>
            <a:t>.NET 8 release</a:t>
          </a:r>
        </a:p>
      </dsp:txBody>
      <dsp:txXfrm>
        <a:off x="7710516" y="855332"/>
        <a:ext cx="3027256" cy="1241070"/>
      </dsp:txXfrm>
    </dsp:sp>
    <dsp:sp modelId="{EDEAE0A7-CB76-4BC7-AC16-1883B0EBFBFF}">
      <dsp:nvSpPr>
        <dsp:cNvPr id="0" name=""/>
        <dsp:cNvSpPr/>
      </dsp:nvSpPr>
      <dsp:spPr>
        <a:xfrm>
          <a:off x="7710516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Late 2023</a:t>
          </a:r>
        </a:p>
      </dsp:txBody>
      <dsp:txXfrm>
        <a:off x="7710516" y="419280"/>
        <a:ext cx="3027256" cy="436051"/>
      </dsp:txXfrm>
    </dsp:sp>
    <dsp:sp modelId="{7EF3C9D9-F1FE-46FE-9819-7B7996B5B552}">
      <dsp:nvSpPr>
        <dsp:cNvPr id="0" name=""/>
        <dsp:cNvSpPr/>
      </dsp:nvSpPr>
      <dsp:spPr>
        <a:xfrm>
          <a:off x="7492490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2E401-D2AA-48BA-9B90-FCF84F5C1B16}">
      <dsp:nvSpPr>
        <dsp:cNvPr id="0" name=""/>
        <dsp:cNvSpPr/>
      </dsp:nvSpPr>
      <dsp:spPr>
        <a:xfrm>
          <a:off x="7452465" y="2057157"/>
          <a:ext cx="78489" cy="78489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DD1CB-BF30-4F83-A7DA-E40FD69A9C8B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76D14-2B01-48A8-ADDE-F32ACFF815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23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do these have in common?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064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61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of new features and ways you can slice and dice your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9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7E305-E83F-5292-2CDA-F3D7DF1F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0D11E-16FD-5BE5-37EB-67AD94307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7A599-68D1-EAEE-1FA8-73AE773DA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https://devblogs.microsoft.com/dotnet/introducing-dotnet-smart-components/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0F690-668F-D2F7-4BD4-202686987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490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SzPct val="87000"/>
            </a:pPr>
            <a:r>
              <a:rPr lang="en-US" sz="1200" dirty="0"/>
              <a:t>Blazor is a free, open-source, modern web framework that allows developers to build interactive web UIs using C#.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200" dirty="0"/>
              <a:t>Blazor supports both server-side and client-side rendering.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200" dirty="0"/>
              <a:t>Blazor has benefits such as improved performance, reduced complexity, and cross-platform compatibility.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200" dirty="0"/>
              <a:t>Blazor can be used in a variety of use cases such as line-of-business applications, single-page applications, and progressive web applications.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200" dirty="0"/>
              <a:t>Blazor has a promising future, with continued development and support from Microsoft.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75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78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9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Benefits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Download size is significantly smaller than when the Blazor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WebAssembly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hosting model is used, and the app loads much faster.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The app takes full advantage of server capabilities, including the use of .NET Core APIs.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.NET Core on the server is used to run the app, so existing .NET tooling, such as debugging, works as expected.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Thin clients are supported. For example, Blazor Server works with browsers that don't support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WebAssembly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and on resource-constrained devices.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The app's .NET/C# code base, including the app's component code, isn't served to clients.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1" dirty="0">
                <a:latin typeface="Segoe UI" panose="020B0502040204020203" pitchFamily="34" charset="0"/>
              </a:rPr>
              <a:t>L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imitations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Higher latency usually exists. Every user interaction involves a network hop.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There's no offline support. If the client connection fails, interactivity fails.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Scaling apps with many users requires server resources to handle multiple client connections and client state.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An ASP.NET Core server is required to serve the app. Cannot serve the app from a Content Delivery Network (CDN).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425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 all APIs are supported in this mode (this runs a mono version of .NET compiled for WASM and some APIs are missing – list here: https://learn.microsoft.com/en-us/aspnet/core/blazor/fundamentals/?view=aspnetcore-8.0#subset-of-net-apis-for-blazor-webassembly-apps</a:t>
            </a:r>
          </a:p>
          <a:p>
            <a:endParaRPr lang="en-CA" dirty="0"/>
          </a:p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Benefits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No .NET server-side dependency after the app is downloaded from the server, so the app remains functional if the server goes offline.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Client resources and capabilities are fully leveraged.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Work is offloaded from the server to the client.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Serverless deployment scenarios are possible, such as serving the app from a Content Delivery Network (CDN).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1" dirty="0">
                <a:latin typeface="Segoe UI" panose="020B0502040204020203" pitchFamily="34" charset="0"/>
              </a:rPr>
              <a:t>L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imitations: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Razor components are restricted to the capabilities of the browser.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Capable client hardware and software is required.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Download size is larger, and components take longer to load.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Code sent to the client can't be protected from inspection and tampering by users.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47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4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what is Static? How is that different than interactive?</a:t>
            </a:r>
          </a:p>
          <a:p>
            <a:r>
              <a:rPr lang="en-US" dirty="0"/>
              <a:t>Interactivity is everything that the user does on the client side that changes anything on the page (click a button, write text, submit a form, sort a table, add a row,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Open Blazor8-App1</a:t>
            </a:r>
          </a:p>
          <a:p>
            <a:endParaRPr lang="en-US" dirty="0"/>
          </a:p>
          <a:p>
            <a:r>
              <a:rPr lang="en-US" dirty="0"/>
              <a:t>Run app</a:t>
            </a:r>
          </a:p>
          <a:p>
            <a:r>
              <a:rPr lang="en-US" dirty="0"/>
              <a:t>-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72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Fast, reliable, scalable, SEO</a:t>
            </a:r>
          </a:p>
          <a:p>
            <a:endParaRPr lang="en-US" dirty="0"/>
          </a:p>
          <a:p>
            <a:endParaRPr lang="en-US" dirty="0"/>
          </a:p>
          <a:p>
            <a:r>
              <a:rPr lang="en-CA" dirty="0"/>
              <a:t>Static content, that does not change (blog post, product page,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If at this point you are wondering about MVC, I wouldn’t blame you. MVC is also Server Side rendered, but the differences between that and Blazor while subtle, are pretty massive.</a:t>
            </a:r>
          </a:p>
          <a:p>
            <a:r>
              <a:rPr lang="en-CA" dirty="0"/>
              <a:t>First MVC works on full page renders, and the technology behind does not have components like </a:t>
            </a:r>
            <a:r>
              <a:rPr lang="en-CA" dirty="0" err="1"/>
              <a:t>blazor</a:t>
            </a:r>
            <a:r>
              <a:rPr lang="en-CA" dirty="0"/>
              <a:t>, which makes it harder to reuse. Secondly, any interactivity or “dynamicity” of the page is attained by writing </a:t>
            </a:r>
            <a:r>
              <a:rPr lang="en-CA" dirty="0" err="1"/>
              <a:t>javascript</a:t>
            </a:r>
            <a:r>
              <a:rPr lang="en-CA" dirty="0"/>
              <a:t> on the client/ which defeats our purpose for this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266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https://learn.microsoft.com/en-us/aspnet/core/blazor/fundamentals/routing?view=aspnetcore-8.0#enhanced-navigation-and-form-handling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37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BC0EB-CF36-E68A-1F2E-BF0A6681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87CFF-CC09-082A-CCF4-1DC74DA46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EFB27-1CAC-376C-FF98-73BA87FE1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</a:t>
            </a:r>
            <a:r>
              <a:rPr lang="en-CA" dirty="0"/>
              <a:t>:</a:t>
            </a:r>
          </a:p>
          <a:p>
            <a:endParaRPr lang="en-CA" dirty="0"/>
          </a:p>
          <a:p>
            <a:r>
              <a:rPr lang="en-CA" dirty="0"/>
              <a:t>Open Blazor8-Auto:</a:t>
            </a:r>
          </a:p>
          <a:p>
            <a:endParaRPr lang="en-CA" dirty="0"/>
          </a:p>
          <a:p>
            <a:r>
              <a:rPr lang="en-CA" dirty="0"/>
              <a:t>With auto mode, we have the ability to write shareable server/</a:t>
            </a:r>
            <a:r>
              <a:rPr lang="en-CA" dirty="0" err="1"/>
              <a:t>wasm</a:t>
            </a:r>
            <a:r>
              <a:rPr lang="en-CA" dirty="0"/>
              <a:t> components that can work seamlessly across server and </a:t>
            </a:r>
            <a:r>
              <a:rPr lang="en-CA" dirty="0" err="1"/>
              <a:t>wasm</a:t>
            </a:r>
            <a:r>
              <a:rPr lang="en-CA" dirty="0"/>
              <a:t>.</a:t>
            </a:r>
          </a:p>
          <a:p>
            <a:r>
              <a:rPr lang="en-CA" dirty="0"/>
              <a:t>The big change /difference here is that I don’t have to make this decision at the beginning of my project. </a:t>
            </a:r>
          </a:p>
          <a:p>
            <a:r>
              <a:rPr lang="en-CA" dirty="0"/>
              <a:t>I can choose per component which parts of my app are WASM and which ones are server, alongside SSR</a:t>
            </a:r>
          </a:p>
          <a:p>
            <a:endParaRPr lang="en-CA" dirty="0"/>
          </a:p>
          <a:p>
            <a:r>
              <a:rPr lang="en-CA" dirty="0"/>
              <a:t>Project walkthrough – we have 2 projects. The client project represents the parts that will be downloaded on the client when needed. </a:t>
            </a:r>
          </a:p>
          <a:p>
            <a:r>
              <a:rPr lang="en-CA" dirty="0"/>
              <a:t>The main project references the client, not the other way around. Components that will be WASM or Auto need to live in the client.</a:t>
            </a:r>
          </a:p>
          <a:p>
            <a:br>
              <a:rPr lang="en-CA" dirty="0"/>
            </a:br>
            <a:r>
              <a:rPr lang="en-CA" dirty="0"/>
              <a:t>let ‘s look at the counter – counter is interactive auto and lives in the client project. </a:t>
            </a:r>
          </a:p>
          <a:p>
            <a:r>
              <a:rPr lang="en-CA" dirty="0"/>
              <a:t>Run the project, Clear the app cache in dev tools.</a:t>
            </a:r>
          </a:p>
          <a:p>
            <a:r>
              <a:rPr lang="en-CA" dirty="0"/>
              <a:t>Refresh and load the counter page </a:t>
            </a:r>
          </a:p>
          <a:p>
            <a:r>
              <a:rPr lang="en-CA" dirty="0"/>
              <a:t>– notice how the page loads instantly and can use it,</a:t>
            </a:r>
          </a:p>
          <a:p>
            <a:r>
              <a:rPr lang="en-CA" dirty="0"/>
              <a:t>- there are a LOT of files downloaded  - all the </a:t>
            </a:r>
            <a:r>
              <a:rPr lang="en-CA" dirty="0" err="1"/>
              <a:t>wasm</a:t>
            </a:r>
            <a:r>
              <a:rPr lang="en-CA" dirty="0"/>
              <a:t> required for our client project ( debug builds have more files, release is optimized better)</a:t>
            </a:r>
          </a:p>
          <a:p>
            <a:pPr marL="171450" indent="-171450">
              <a:buFontTx/>
              <a:buChar char="-"/>
            </a:pPr>
            <a:r>
              <a:rPr lang="en-CA" dirty="0"/>
              <a:t>On the </a:t>
            </a:r>
            <a:r>
              <a:rPr lang="en-CA" dirty="0" err="1"/>
              <a:t>ws</a:t>
            </a:r>
            <a:r>
              <a:rPr lang="en-CA" dirty="0"/>
              <a:t> tab in network inspector, we do have a socket open.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Navigate away from the page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Ws</a:t>
            </a:r>
            <a:r>
              <a:rPr lang="en-US" dirty="0"/>
              <a:t> gets closed</a:t>
            </a:r>
          </a:p>
          <a:p>
            <a:pPr marL="0" indent="0">
              <a:buFontTx/>
              <a:buNone/>
            </a:pPr>
            <a:r>
              <a:rPr lang="en-US" dirty="0" err="1"/>
              <a:t>Nativate</a:t>
            </a:r>
            <a:r>
              <a:rPr lang="en-US" dirty="0"/>
              <a:t> back to counter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Loads </a:t>
            </a:r>
            <a:r>
              <a:rPr lang="en-US" dirty="0" err="1"/>
              <a:t>instanty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Ws</a:t>
            </a:r>
            <a:r>
              <a:rPr lang="en-US" dirty="0"/>
              <a:t> does not get open – running in </a:t>
            </a:r>
            <a:r>
              <a:rPr lang="en-US" dirty="0" err="1"/>
              <a:t>wasm</a:t>
            </a:r>
            <a:r>
              <a:rPr lang="en-US" dirty="0"/>
              <a:t> 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Back to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Let’s say we need something a bit more complex than a counter, let’s say we want to make the weather page interactive, and have the data come from a database</a:t>
            </a:r>
          </a:p>
          <a:p>
            <a:pPr marL="0" indent="0">
              <a:buFontTx/>
              <a:buNone/>
            </a:pPr>
            <a:r>
              <a:rPr lang="en-CA" b="1" dirty="0"/>
              <a:t>Switch to </a:t>
            </a:r>
            <a:r>
              <a:rPr lang="en-CA" b="1" dirty="0" err="1"/>
              <a:t>databasecall</a:t>
            </a:r>
            <a:r>
              <a:rPr lang="en-CA" b="1" dirty="0"/>
              <a:t> branch</a:t>
            </a:r>
          </a:p>
          <a:p>
            <a:pPr marL="0" indent="0">
              <a:buFontTx/>
              <a:buNone/>
            </a:pPr>
            <a:r>
              <a:rPr lang="en-CA" dirty="0"/>
              <a:t>What did we do here- we just added a service that returns the weather service – imagine this isn’t’ hardcoded and is coming from a db.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Now, we want to make this interactive auto</a:t>
            </a:r>
          </a:p>
          <a:p>
            <a:pPr marL="0" indent="0">
              <a:buFontTx/>
              <a:buNone/>
            </a:pPr>
            <a:r>
              <a:rPr lang="en-CA" dirty="0"/>
              <a:t>Based on what we discussed, we would need to put this file in the Client right ?</a:t>
            </a:r>
          </a:p>
          <a:p>
            <a:pPr marL="0" indent="0">
              <a:buFontTx/>
              <a:buNone/>
            </a:pPr>
            <a:r>
              <a:rPr lang="en-CA" dirty="0"/>
              <a:t>Let’s do that</a:t>
            </a:r>
          </a:p>
          <a:p>
            <a:pPr marL="171450" indent="-171450">
              <a:buFontTx/>
              <a:buChar char="-"/>
            </a:pPr>
            <a:r>
              <a:rPr lang="en-CA" dirty="0"/>
              <a:t>Copy </a:t>
            </a:r>
            <a:r>
              <a:rPr lang="en-CA" dirty="0" err="1"/>
              <a:t>weather.razor</a:t>
            </a:r>
            <a:r>
              <a:rPr lang="en-CA" dirty="0"/>
              <a:t> page in client project</a:t>
            </a:r>
          </a:p>
          <a:p>
            <a:pPr marL="171450" indent="-171450">
              <a:buFontTx/>
              <a:buChar char="-"/>
            </a:pPr>
            <a:r>
              <a:rPr lang="en-CA" dirty="0"/>
              <a:t>Missing interface… let’s create a services folder in the client and copy the interface</a:t>
            </a:r>
          </a:p>
          <a:p>
            <a:pPr marL="171450" indent="-171450">
              <a:buFontTx/>
              <a:buChar char="-"/>
            </a:pPr>
            <a:r>
              <a:rPr lang="en-CA" dirty="0"/>
              <a:t>Now what about the service file? Can I put that in the shared project?</a:t>
            </a:r>
          </a:p>
          <a:p>
            <a:pPr marL="171450" indent="-171450">
              <a:buFontTx/>
              <a:buChar char="-"/>
            </a:pPr>
            <a:r>
              <a:rPr lang="en-CA" dirty="0"/>
              <a:t>If we do, then database connection will have to be in the client – no good</a:t>
            </a:r>
          </a:p>
          <a:p>
            <a:pPr marL="171450" indent="-171450">
              <a:buFontTx/>
              <a:buChar char="-"/>
            </a:pPr>
            <a:r>
              <a:rPr lang="en-CA" dirty="0"/>
              <a:t>Move the service back to server project</a:t>
            </a:r>
          </a:p>
          <a:p>
            <a:pPr marL="171450" indent="-171450">
              <a:buFontTx/>
              <a:buChar char="-"/>
            </a:pPr>
            <a:r>
              <a:rPr lang="en-CA" dirty="0"/>
              <a:t>Create new implementation in client</a:t>
            </a:r>
          </a:p>
          <a:p>
            <a:pPr marL="171450" indent="-171450">
              <a:buFontTx/>
              <a:buChar char="-"/>
            </a:pPr>
            <a:r>
              <a:rPr lang="en-CA" dirty="0"/>
              <a:t>Use API call to get the data and no </a:t>
            </a:r>
            <a:r>
              <a:rPr lang="en-CA" dirty="0" err="1"/>
              <a:t>db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Back to the server project</a:t>
            </a:r>
          </a:p>
          <a:p>
            <a:pPr marL="171450" indent="-171450">
              <a:buFontTx/>
              <a:buChar char="-"/>
            </a:pPr>
            <a:r>
              <a:rPr lang="en-CA" dirty="0"/>
              <a:t>Expose an API </a:t>
            </a:r>
            <a:r>
              <a:rPr lang="en-CA"/>
              <a:t>that uses the service to return the data</a:t>
            </a:r>
            <a:endParaRPr lang="en-CA" dirty="0"/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endParaRPr lang="en-CA" b="1" dirty="0"/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F8C9B-6A93-2371-DB0B-9D0E72491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76D14-2B01-48A8-ADDE-F32ACFF8158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54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3015-E6A9-182E-F711-6E165F8E1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873A-0B96-068B-0AA7-95943968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5A09-AECB-4385-3631-53A9026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146D-1010-20CD-37A3-5CD71B15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9820-A9AB-D7E2-1A8C-DD34E767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15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AF70-3E33-9E6E-87AD-8AE4CB97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C5A9-DCDC-6C81-0A0E-18BAC2DC2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837E-306F-671B-5035-8B75B3EF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3C80-68EB-DCB9-28E4-360F728B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8292-951E-1DB6-5311-459BD09C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3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4D446-F230-2A35-D331-BA68E8C2D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D79E6-A524-8144-8918-7A8C345A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C3B5-D02D-E5B2-8262-8D857017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083C-3A64-760E-4B0A-F2855A91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3A21-A4AE-F565-335C-1A06885C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8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0F96-652F-AA9C-4442-18415AE2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9A61-0343-485D-B985-3E155B44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C291-568C-4EBF-0E96-8318F11C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B14E-C80D-7829-AE90-17519D36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C2B4-9E56-2D1D-1438-25DC186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29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AB29-8DFB-7872-0851-5AC2E342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19D5-F2E2-A983-E76A-0DE3883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4E0D-CDE1-08F0-5F6E-A28709C3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E3B1-F528-D41F-A364-9A12D611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5CB4-9F47-680A-246A-A22DA1C3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2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70E-A111-C583-7483-AAAAAF92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9E9F-9321-5D82-C2A6-4AB33BA74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0EF65-3D09-495D-7997-6E481CB8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5055-BD97-7364-4FC7-59226784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7CDC-69AD-B239-345C-D5452D6A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D304-BE3B-8ADD-A8E3-96FA5D2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2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D06B-0EF3-6B44-9E08-A468893C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C14E2-3894-2DF0-C7B2-26496BAF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83BCF-C1DA-AD13-806D-AB2978F5F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81CE2-9AD6-CEE8-6722-C188712A0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2842F-FC2A-E32B-EFE7-487340E17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56C32-D5D2-5E86-3A3C-4638CAD8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D7854-FEAC-6E25-666E-669898BB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B0A9-5ACF-FA1F-63C8-4409DCF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2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9AA-B4B1-4F92-44A5-B9BCC911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0DE42-F9DB-FC56-5911-6EAAF90B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6942C-4A69-DEB1-5D6A-925D2C15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6E887-D09F-0680-AE10-C028E83F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41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9501-6B74-142F-8E3E-093B29CA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F4B80-67C9-81F0-B1C9-7B703C0A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B5DE3-CBD6-D504-AA92-848827B9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62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9830-6F41-E232-E5A5-5DDAAE5F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4BD6-3260-3035-A6B5-3106483E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A6AAE-B0A1-E191-465B-7795A280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69F69-9B10-44AC-6330-D3A11464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A585F-7387-566C-5FEF-CAE6CFF0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78656-B66D-B5EC-F056-24554E5E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1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4E09-3361-C286-D8AF-C500B144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2DC9C-F42D-E06C-C982-104F64A7F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515F7-CC0B-97D5-C6A1-4EA3A7E0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F1D1-8B24-9C53-022D-0AF87C0F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51CA-551D-00E5-9DA9-718EEEAE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EC7F8-F777-BA4C-85C1-8B0632C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16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C3B44-CD3E-34EA-2814-7B4A73FD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C71F-7B95-AAF2-F6A1-552C2E99A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358-54A7-F7E1-FE49-C914C4BFC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6FA1A-26FE-4EC9-9C67-C0DC449B6CD2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999A-1FA0-E2E0-54C0-9B5A62B7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8538-9669-C016-EFCA-531CAABA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E9EF7-0CE0-4AB8-B89D-A48C44355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5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3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medium.com/@alexandre.malavasi/top-10-nice-free-blazor-components-b42875e56b28" TargetMode="External"/><Relationship Id="rId3" Type="http://schemas.openxmlformats.org/officeDocument/2006/relationships/hyperlink" Target="https://www.g2.com/products/progress-telerik-ui/reviews" TargetMode="External"/><Relationship Id="rId7" Type="http://schemas.openxmlformats.org/officeDocument/2006/relationships/hyperlink" Target="https://www.syncfusion.com/forums/183743/how-to-display-the-modified-axis-labels-in-net-maui-charts" TargetMode="External"/><Relationship Id="rId12" Type="http://schemas.microsoft.com/office/2007/relationships/hdphoto" Target="../media/hdphoto4.wdp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hyperlink" Target="https://forum.radzen.com/t/radzendatagrid-multiple-select-checkbox/16080" TargetMode="External"/><Relationship Id="rId15" Type="http://schemas.openxmlformats.org/officeDocument/2006/relationships/image" Target="../media/image31.png"/><Relationship Id="rId10" Type="http://schemas.openxmlformats.org/officeDocument/2006/relationships/hyperlink" Target="https://github.com/MudBlazor/MudBlazor" TargetMode="External"/><Relationship Id="rId4" Type="http://schemas.openxmlformats.org/officeDocument/2006/relationships/image" Target="../media/image26.png"/><Relationship Id="rId9" Type="http://schemas.microsoft.com/office/2007/relationships/hdphoto" Target="../media/hdphoto3.wdp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en.wikipedia.org/wiki/File:JQuery_logo.svg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nitayneeman.com/posts/building-a-custom-element-using-angular-elements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hyperlink" Target="https://damiandeluca.com.ar/que-es-svelte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hyperlink" Target="https://damiandeluca.com.ar/react-useref" TargetMode="External"/><Relationship Id="rId9" Type="http://schemas.openxmlformats.org/officeDocument/2006/relationships/hyperlink" Target="https://devopedia.org/vue-j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unaidbedford.com/2020/04/what-i-like-about-asp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B6E09-FB1A-5063-DCD4-5E67738D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800" b="1" i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How to get a website going when JS is not your cup of tea</a:t>
            </a:r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47733B-BDCF-CBE3-2E9E-8F739A363AEC}"/>
              </a:ext>
            </a:extLst>
          </p:cNvPr>
          <p:cNvGrpSpPr/>
          <p:nvPr/>
        </p:nvGrpSpPr>
        <p:grpSpPr>
          <a:xfrm>
            <a:off x="973012" y="5062847"/>
            <a:ext cx="5280772" cy="1752600"/>
            <a:chOff x="306355" y="4940203"/>
            <a:chExt cx="5280772" cy="1752600"/>
          </a:xfrm>
        </p:grpSpPr>
        <p:sp>
          <p:nvSpPr>
            <p:cNvPr id="9" name="Speaker1Name">
              <a:extLst>
                <a:ext uri="{FF2B5EF4-FFF2-40B4-BE49-F238E27FC236}">
                  <a16:creationId xmlns:a16="http://schemas.microsoft.com/office/drawing/2014/main" id="{EEDD488C-488E-8A0A-460E-57129D795535}"/>
                </a:ext>
              </a:extLst>
            </p:cNvPr>
            <p:cNvSpPr txBox="1">
              <a:spLocks/>
            </p:cNvSpPr>
            <p:nvPr/>
          </p:nvSpPr>
          <p:spPr>
            <a:xfrm>
              <a:off x="2222468" y="5269483"/>
              <a:ext cx="3240249" cy="4308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Alex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/>
                <a:t>Drenea</a:t>
              </a:r>
            </a:p>
          </p:txBody>
        </p:sp>
        <p:sp>
          <p:nvSpPr>
            <p:cNvPr id="11" name="Text Placeholder 15">
              <a:extLst>
                <a:ext uri="{FF2B5EF4-FFF2-40B4-BE49-F238E27FC236}">
                  <a16:creationId xmlns:a16="http://schemas.microsoft.com/office/drawing/2014/main" id="{3CF28AEF-2C70-E343-EA2A-2C18FB1FC6EB}"/>
                </a:ext>
              </a:extLst>
            </p:cNvPr>
            <p:cNvSpPr txBox="1">
              <a:spLocks/>
            </p:cNvSpPr>
            <p:nvPr/>
          </p:nvSpPr>
          <p:spPr>
            <a:xfrm>
              <a:off x="2222469" y="5816503"/>
              <a:ext cx="3364658" cy="6093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Cloud Solution Architect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 Microsoft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5F104C-AC51-B6B9-7D29-C4D6527B6066}"/>
                </a:ext>
              </a:extLst>
            </p:cNvPr>
            <p:cNvSpPr/>
            <p:nvPr/>
          </p:nvSpPr>
          <p:spPr bwMode="auto">
            <a:xfrm>
              <a:off x="306355" y="4940203"/>
              <a:ext cx="1752600" cy="17526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2" descr="See the source image">
              <a:extLst>
                <a:ext uri="{FF2B5EF4-FFF2-40B4-BE49-F238E27FC236}">
                  <a16:creationId xmlns:a16="http://schemas.microsoft.com/office/drawing/2014/main" id="{4CD22093-0D8E-4B09-3387-ACC4B5E73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744" y="6091039"/>
              <a:ext cx="293687" cy="293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27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F18-D80A-2FD7-576B-FB305A39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Static Render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3408-1638-5740-618C-0656E95A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Static Server-Side Rendering (Static SSR)</a:t>
            </a:r>
          </a:p>
          <a:p>
            <a:r>
              <a:rPr lang="en-CA" dirty="0"/>
              <a:t>Streaming Server-Side Rendering (Streaming SSR)</a:t>
            </a:r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Why to use?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When to use?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05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55A3-E763-5B32-02E6-E2CA20F2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428"/>
            <a:ext cx="10515600" cy="1325563"/>
          </a:xfrm>
        </p:spPr>
        <p:txBody>
          <a:bodyPr/>
          <a:lstStyle/>
          <a:p>
            <a:r>
              <a:rPr lang="en-CA" dirty="0"/>
              <a:t>Enhanced Nav </a:t>
            </a:r>
            <a:r>
              <a:rPr lang="en-CA" sz="2800" dirty="0"/>
              <a:t>(default) </a:t>
            </a:r>
            <a:r>
              <a:rPr lang="en-CA" sz="3200" dirty="0"/>
              <a:t>/ </a:t>
            </a:r>
            <a:r>
              <a:rPr lang="en-CA" dirty="0"/>
              <a:t>Forms</a:t>
            </a:r>
            <a:r>
              <a:rPr lang="en-CA" sz="3200" dirty="0"/>
              <a:t> </a:t>
            </a:r>
            <a:r>
              <a:rPr lang="en-CA" sz="2800" dirty="0"/>
              <a:t>(opt-in)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248A8F-917E-E915-FB9F-40BF7144B889}"/>
              </a:ext>
            </a:extLst>
          </p:cNvPr>
          <p:cNvSpPr txBox="1"/>
          <p:nvPr/>
        </p:nvSpPr>
        <p:spPr>
          <a:xfrm>
            <a:off x="838200" y="1247072"/>
            <a:ext cx="848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Prevents a full-page reload when navigating to internal pages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0B4D30-0044-2230-B615-0600D84436B2}"/>
              </a:ext>
            </a:extLst>
          </p:cNvPr>
          <p:cNvGrpSpPr/>
          <p:nvPr/>
        </p:nvGrpSpPr>
        <p:grpSpPr>
          <a:xfrm>
            <a:off x="2733081" y="2259880"/>
            <a:ext cx="5826719" cy="3702329"/>
            <a:chOff x="2733081" y="2259880"/>
            <a:chExt cx="5826719" cy="3702329"/>
          </a:xfrm>
        </p:grpSpPr>
        <p:pic>
          <p:nvPicPr>
            <p:cNvPr id="13" name="Graphic 12" descr="Server outline">
              <a:extLst>
                <a:ext uri="{FF2B5EF4-FFF2-40B4-BE49-F238E27FC236}">
                  <a16:creationId xmlns:a16="http://schemas.microsoft.com/office/drawing/2014/main" id="{D515488C-687D-14ED-FA95-0108CD9C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13548" y="4215957"/>
              <a:ext cx="1746252" cy="174625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13C8B9-5B61-74B5-7441-E75B910A3138}"/>
                </a:ext>
              </a:extLst>
            </p:cNvPr>
            <p:cNvGrpSpPr/>
            <p:nvPr/>
          </p:nvGrpSpPr>
          <p:grpSpPr>
            <a:xfrm>
              <a:off x="3427229" y="2259880"/>
              <a:ext cx="1286277" cy="1336489"/>
              <a:chOff x="962737" y="1825625"/>
              <a:chExt cx="1286277" cy="13364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71857D1-2451-D8F4-78C5-9B8B8C231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7568" b="91892" l="4072" r="95023">
                            <a14:foregroundMark x1="72398" y1="20541" x2="61538" y2="32432"/>
                            <a14:foregroundMark x1="88688" y1="10811" x2="95023" y2="23784"/>
                            <a14:foregroundMark x1="92308" y1="9189" x2="16290" y2="10270"/>
                            <a14:foregroundMark x1="16290" y1="10270" x2="7692" y2="39459"/>
                            <a14:foregroundMark x1="7692" y1="39459" x2="7692" y2="70270"/>
                            <a14:foregroundMark x1="7692" y1="70270" x2="70136" y2="59459"/>
                            <a14:foregroundMark x1="70136" y1="59459" x2="90950" y2="36216"/>
                            <a14:foregroundMark x1="90950" y1="36216" x2="92760" y2="76757"/>
                            <a14:foregroundMark x1="92760" y1="76757" x2="60181" y2="90270"/>
                            <a14:foregroundMark x1="60181" y1="90270" x2="28054" y2="91892"/>
                            <a14:foregroundMark x1="28054" y1="91892" x2="7240" y2="80541"/>
                            <a14:foregroundMark x1="7240" y1="80541" x2="7240" y2="79459"/>
                            <a14:foregroundMark x1="53846" y1="25946" x2="41629" y2="52432"/>
                            <a14:foregroundMark x1="80543" y1="14595" x2="47059" y2="14595"/>
                            <a14:foregroundMark x1="89140" y1="16216" x2="55204" y2="20000"/>
                            <a14:foregroundMark x1="90045" y1="21622" x2="54751" y2="36216"/>
                            <a14:foregroundMark x1="88688" y1="20541" x2="20814" y2="42703"/>
                            <a14:foregroundMark x1="66968" y1="20541" x2="28507" y2="57838"/>
                            <a14:foregroundMark x1="68778" y1="21622" x2="29864" y2="62162"/>
                            <a14:foregroundMark x1="56561" y1="24865" x2="40724" y2="64865"/>
                            <a14:foregroundMark x1="54299" y1="20541" x2="19005" y2="50270"/>
                            <a14:foregroundMark x1="53846" y1="16216" x2="28959" y2="45405"/>
                            <a14:foregroundMark x1="42986" y1="20541" x2="18552" y2="35135"/>
                            <a14:foregroundMark x1="40271" y1="24865" x2="22172" y2="25405"/>
                            <a14:foregroundMark x1="11312" y1="7568" x2="5882" y2="29730"/>
                            <a14:foregroundMark x1="16290" y1="9189" x2="9502" y2="27568"/>
                            <a14:foregroundMark x1="35747" y1="16757" x2="11765" y2="17838"/>
                            <a14:foregroundMark x1="12670" y1="8108" x2="12670" y2="8108"/>
                            <a14:foregroundMark x1="9955" y1="8108" x2="14027" y2="8108"/>
                            <a14:foregroundMark x1="14932" y1="34595" x2="23982" y2="40000"/>
                            <a14:foregroundMark x1="76471" y1="92432" x2="94570" y2="91351"/>
                            <a14:foregroundMark x1="4072" y1="37838" x2="4525" y2="41081"/>
                            <a14:foregroundMark x1="69231" y1="43784" x2="71946" y2="47027"/>
                            <a14:foregroundMark x1="70136" y1="68108" x2="69683" y2="68649"/>
                            <a14:foregroundMark x1="71493" y1="71892" x2="77376" y2="69189"/>
                            <a14:foregroundMark x1="50679" y1="75135" x2="35747" y2="79459"/>
                            <a14:backgroundMark x1="1357" y1="2703" x2="1357" y2="2703"/>
                            <a14:backgroundMark x1="3620" y1="4865" x2="3620" y2="4865"/>
                            <a14:backgroundMark x1="4977" y1="4324" x2="8145" y2="1622"/>
                            <a14:backgroundMark x1="3684" y1="37840" x2="3681" y2="3791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62737" y="2085367"/>
                <a:ext cx="1286277" cy="107674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E85197-B38C-8311-29EE-6997BABDC5DD}"/>
                  </a:ext>
                </a:extLst>
              </p:cNvPr>
              <p:cNvSpPr txBox="1"/>
              <p:nvPr/>
            </p:nvSpPr>
            <p:spPr>
              <a:xfrm>
                <a:off x="1263473" y="1825625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www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680529-0C38-5FD0-6B94-0B1889E55ACE}"/>
                </a:ext>
              </a:extLst>
            </p:cNvPr>
            <p:cNvGrpSpPr/>
            <p:nvPr/>
          </p:nvGrpSpPr>
          <p:grpSpPr>
            <a:xfrm>
              <a:off x="4651120" y="4283943"/>
              <a:ext cx="1021946" cy="1174472"/>
              <a:chOff x="1738041" y="3887788"/>
              <a:chExt cx="1021946" cy="1174472"/>
            </a:xfrm>
          </p:grpSpPr>
          <p:pic>
            <p:nvPicPr>
              <p:cNvPr id="7" name="Graphic 6" descr="Document outline">
                <a:extLst>
                  <a:ext uri="{FF2B5EF4-FFF2-40B4-BE49-F238E27FC236}">
                    <a16:creationId xmlns:a16="http://schemas.microsoft.com/office/drawing/2014/main" id="{D0EC1B7D-E16B-0CD3-768D-0E3E57CCD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91814" y="38877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F328E6-F28D-A00B-8DAD-6B269519C619}"/>
                  </a:ext>
                </a:extLst>
              </p:cNvPr>
              <p:cNvSpPr txBox="1"/>
              <p:nvPr/>
            </p:nvSpPr>
            <p:spPr>
              <a:xfrm>
                <a:off x="1738041" y="4692928"/>
                <a:ext cx="102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Blazor.js</a:t>
                </a:r>
              </a:p>
            </p:txBody>
          </p: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59B0069-C86E-1BCE-B056-1B0985611146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 rot="16200000" flipH="1">
              <a:off x="3815243" y="3851493"/>
              <a:ext cx="1144774" cy="63452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4A8C42-44AF-2815-A7F8-2698354DF772}"/>
                </a:ext>
              </a:extLst>
            </p:cNvPr>
            <p:cNvCxnSpPr>
              <a:cxnSpLocks/>
            </p:cNvCxnSpPr>
            <p:nvPr/>
          </p:nvCxnSpPr>
          <p:spPr>
            <a:xfrm>
              <a:off x="5619293" y="4741143"/>
              <a:ext cx="1391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2847DA-9EC8-C4C4-8E5D-648DAACE118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5673066" y="5273749"/>
              <a:ext cx="1338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B773910-3791-F75D-FB16-417B40F1BB72}"/>
                </a:ext>
              </a:extLst>
            </p:cNvPr>
            <p:cNvCxnSpPr>
              <a:stCxn id="15" idx="1"/>
            </p:cNvCxnSpPr>
            <p:nvPr/>
          </p:nvCxnSpPr>
          <p:spPr>
            <a:xfrm rot="10800000">
              <a:off x="3727966" y="3596369"/>
              <a:ext cx="923155" cy="167738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DABCD5-63EC-5597-1466-7F0CFDD1E494}"/>
                </a:ext>
              </a:extLst>
            </p:cNvPr>
            <p:cNvSpPr txBox="1"/>
            <p:nvPr/>
          </p:nvSpPr>
          <p:spPr>
            <a:xfrm>
              <a:off x="4397064" y="3751336"/>
              <a:ext cx="863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Navigate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75DA07-8E8B-BFFE-8A8B-B4CE370CCC10}"/>
                </a:ext>
              </a:extLst>
            </p:cNvPr>
            <p:cNvSpPr txBox="1"/>
            <p:nvPr/>
          </p:nvSpPr>
          <p:spPr>
            <a:xfrm>
              <a:off x="6004049" y="4399212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Fetch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C1E39-8A15-CE30-52AC-551BDFC1F6BC}"/>
                </a:ext>
              </a:extLst>
            </p:cNvPr>
            <p:cNvSpPr txBox="1"/>
            <p:nvPr/>
          </p:nvSpPr>
          <p:spPr>
            <a:xfrm>
              <a:off x="6004049" y="4931817"/>
              <a:ext cx="955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Response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FB8BE2-B756-9527-C61A-BD33FF190B42}"/>
                </a:ext>
              </a:extLst>
            </p:cNvPr>
            <p:cNvSpPr txBox="1"/>
            <p:nvPr/>
          </p:nvSpPr>
          <p:spPr>
            <a:xfrm>
              <a:off x="2991213" y="4675123"/>
              <a:ext cx="628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/>
                <a:t>Patch</a:t>
              </a:r>
            </a:p>
            <a:p>
              <a:pPr algn="ctr"/>
              <a:r>
                <a:rPr lang="en-CA" sz="1400" dirty="0"/>
                <a:t>DOM</a:t>
              </a:r>
            </a:p>
          </p:txBody>
        </p:sp>
        <p:pic>
          <p:nvPicPr>
            <p:cNvPr id="41" name="Graphic 40" descr="Badge 1 outline">
              <a:extLst>
                <a:ext uri="{FF2B5EF4-FFF2-40B4-BE49-F238E27FC236}">
                  <a16:creationId xmlns:a16="http://schemas.microsoft.com/office/drawing/2014/main" id="{7CC83809-8E3B-95E9-C2F3-B3B1892F2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79987" y="3689782"/>
              <a:ext cx="369331" cy="369331"/>
            </a:xfrm>
            <a:prstGeom prst="rect">
              <a:avLst/>
            </a:prstGeom>
          </p:spPr>
        </p:pic>
        <p:pic>
          <p:nvPicPr>
            <p:cNvPr id="45" name="Graphic 44" descr="Badge outline">
              <a:extLst>
                <a:ext uri="{FF2B5EF4-FFF2-40B4-BE49-F238E27FC236}">
                  <a16:creationId xmlns:a16="http://schemas.microsoft.com/office/drawing/2014/main" id="{2D5C4F59-CDCA-326A-973E-95A110433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14482" y="4368436"/>
              <a:ext cx="369331" cy="369331"/>
            </a:xfrm>
            <a:prstGeom prst="rect">
              <a:avLst/>
            </a:prstGeom>
          </p:spPr>
        </p:pic>
        <p:pic>
          <p:nvPicPr>
            <p:cNvPr id="49" name="Graphic 48" descr="Badge 3 outline">
              <a:extLst>
                <a:ext uri="{FF2B5EF4-FFF2-40B4-BE49-F238E27FC236}">
                  <a16:creationId xmlns:a16="http://schemas.microsoft.com/office/drawing/2014/main" id="{AAA5B0F9-10AD-ABCE-092E-16F8E7B0E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14481" y="4904418"/>
              <a:ext cx="369331" cy="369331"/>
            </a:xfrm>
            <a:prstGeom prst="rect">
              <a:avLst/>
            </a:prstGeom>
          </p:spPr>
        </p:pic>
        <p:pic>
          <p:nvPicPr>
            <p:cNvPr id="53" name="Graphic 52" descr="Badge 4 outline">
              <a:extLst>
                <a:ext uri="{FF2B5EF4-FFF2-40B4-BE49-F238E27FC236}">
                  <a16:creationId xmlns:a16="http://schemas.microsoft.com/office/drawing/2014/main" id="{338C1E41-0A27-FF9E-1100-C3498FACE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33081" y="4737225"/>
              <a:ext cx="369331" cy="36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70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8E7DE-51E0-3557-5D55-4D42EA31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F62FCD-6340-1EE1-63A5-4762D0F0D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E5DE-633C-FBD9-A1C9-507A0FD9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944804-700A-6DA3-51D8-2A5A169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21">
            <a:extLst>
              <a:ext uri="{FF2B5EF4-FFF2-40B4-BE49-F238E27FC236}">
                <a16:creationId xmlns:a16="http://schemas.microsoft.com/office/drawing/2014/main" id="{45AA6F2E-A278-143D-BDFC-6274FF047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D57B02D9-2D75-9BBE-DDA4-1625E5334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2">
            <a:extLst>
              <a:ext uri="{FF2B5EF4-FFF2-40B4-BE49-F238E27FC236}">
                <a16:creationId xmlns:a16="http://schemas.microsoft.com/office/drawing/2014/main" id="{0300DC66-70B9-D78C-E1FE-E3F86D5D8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23545C-8D94-FD65-C96D-74CA8F234D34}"/>
              </a:ext>
            </a:extLst>
          </p:cNvPr>
          <p:cNvSpPr txBox="1">
            <a:spLocks/>
          </p:cNvSpPr>
          <p:nvPr/>
        </p:nvSpPr>
        <p:spPr>
          <a:xfrm>
            <a:off x="6515100" y="4990246"/>
            <a:ext cx="509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Interactive rendering</a:t>
            </a:r>
          </a:p>
        </p:txBody>
      </p:sp>
    </p:spTree>
    <p:extLst>
      <p:ext uri="{BB962C8B-B14F-4D97-AF65-F5344CB8AC3E}">
        <p14:creationId xmlns:p14="http://schemas.microsoft.com/office/powerpoint/2010/main" val="38156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E8342-D190-97C5-2D08-872A6AC7D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7A15-3ABF-EC82-E531-6BAB26C6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Render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11A0-4B3E-BD81-AD67-FD4D2374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</a:t>
            </a:r>
          </a:p>
          <a:p>
            <a:pPr lvl="1"/>
            <a:r>
              <a:rPr lang="en-CA" dirty="0"/>
              <a:t>Interactive Server + Interactive WASM</a:t>
            </a:r>
          </a:p>
          <a:p>
            <a:pPr lvl="1"/>
            <a:r>
              <a:rPr lang="en-CA" dirty="0"/>
              <a:t>Ability to choose at component / page level not app level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Auto is complex – use it only if you need to</a:t>
            </a:r>
          </a:p>
          <a:p>
            <a:pPr lvl="1"/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250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F60B-CF86-AA3F-72B0-B5E08C67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Conclusion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8028-9348-FD9B-B291-58FFAC90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With great power comes great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80820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9F1B6-222A-C8A3-DC10-67374C56C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DC2D9E-1537-38B5-C042-66B068381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D9E02-294C-B657-19A5-623AFFB5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71AA87-2D02-7D67-2C12-42D36170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21">
            <a:extLst>
              <a:ext uri="{FF2B5EF4-FFF2-40B4-BE49-F238E27FC236}">
                <a16:creationId xmlns:a16="http://schemas.microsoft.com/office/drawing/2014/main" id="{9C6D2F0F-0D1E-856A-3DE2-812D0240D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403FF6DE-4D1C-EEC0-8D42-0D205EFC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2">
            <a:extLst>
              <a:ext uri="{FF2B5EF4-FFF2-40B4-BE49-F238E27FC236}">
                <a16:creationId xmlns:a16="http://schemas.microsoft.com/office/drawing/2014/main" id="{5BDE1ECC-4344-B7E9-ECC8-31038537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26A5CA-E920-DE6C-3898-213D1CA2ABC6}"/>
              </a:ext>
            </a:extLst>
          </p:cNvPr>
          <p:cNvSpPr txBox="1">
            <a:spLocks/>
          </p:cNvSpPr>
          <p:nvPr/>
        </p:nvSpPr>
        <p:spPr>
          <a:xfrm>
            <a:off x="6515100" y="4990246"/>
            <a:ext cx="46091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Smart Components</a:t>
            </a:r>
          </a:p>
        </p:txBody>
      </p:sp>
    </p:spTree>
    <p:extLst>
      <p:ext uri="{BB962C8B-B14F-4D97-AF65-F5344CB8AC3E}">
        <p14:creationId xmlns:p14="http://schemas.microsoft.com/office/powerpoint/2010/main" val="253980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C9A-D0B0-B5C3-1FCD-7D3C1128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question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382C-A9AB-079D-A8BA-3E22159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Surely there must be a trick </a:t>
            </a:r>
            <a:r>
              <a:rPr lang="en-CA" dirty="0"/>
              <a:t> “You can’t have a nice UI without *any* JavaScript”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And you’d be right, just because I don’t want to write JavaScript doesn’t mean *you* don’t or can’t.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0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52B8E49D-2652-6E4F-A0A8-A641241B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2952" y="477416"/>
            <a:ext cx="3237316" cy="1699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red background with white text&#10;&#10;Description automatically generated">
            <a:extLst>
              <a:ext uri="{FF2B5EF4-FFF2-40B4-BE49-F238E27FC236}">
                <a16:creationId xmlns:a16="http://schemas.microsoft.com/office/drawing/2014/main" id="{267AC4C2-13AE-2F66-38CB-4A883445B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039" t="25788" r="16267" b="27884"/>
          <a:stretch/>
        </p:blipFill>
        <p:spPr>
          <a:xfrm>
            <a:off x="737653" y="5347727"/>
            <a:ext cx="2769705" cy="980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06DDA8BD-E7A1-E64F-90F7-1B497716C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26142" b="23818"/>
          <a:stretch/>
        </p:blipFill>
        <p:spPr>
          <a:xfrm>
            <a:off x="4658597" y="1901528"/>
            <a:ext cx="3712337" cy="97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 descr="A logo with a letter m&#10;&#10;Description automatically generated">
            <a:extLst>
              <a:ext uri="{FF2B5EF4-FFF2-40B4-BE49-F238E27FC236}">
                <a16:creationId xmlns:a16="http://schemas.microsoft.com/office/drawing/2014/main" id="{4D70D745-5C48-CBFD-2F66-0143AD300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091" b="58667" l="27270" r="73464">
                        <a14:foregroundMark x1="40266" y1="50182" x2="40266" y2="50182"/>
                        <a14:foregroundMark x1="41164" y1="48081" x2="41164" y2="48081"/>
                        <a14:foregroundMark x1="43910" y1="50707" x2="43910" y2="50707"/>
                        <a14:foregroundMark x1="48532" y1="49374" x2="48532" y2="49374"/>
                        <a14:foregroundMark x1="52964" y1="48404" x2="52964" y2="48404"/>
                        <a14:foregroundMark x1="57912" y1="47394" x2="57912" y2="47394"/>
                        <a14:foregroundMark x1="62099" y1="49859" x2="62099" y2="49859"/>
                        <a14:foregroundMark x1="65742" y1="48889" x2="65742" y2="48889"/>
                        <a14:foregroundMark x1="67945" y1="49697" x2="67945" y2="49697"/>
                        <a14:foregroundMark x1="72268" y1="49535" x2="72268" y2="49535"/>
                        <a14:foregroundMark x1="31892" y1="45778" x2="31892" y2="45778"/>
                        <a14:foregroundMark x1="27270" y1="49212" x2="27270" y2="49212"/>
                        <a14:foregroundMark x1="60440" y1="48485" x2="60440" y2="48485"/>
                        <a14:foregroundMark x1="61773" y1="51434" x2="61773" y2="51434"/>
                        <a14:foregroundMark x1="28793" y1="43030" x2="28793" y2="43030"/>
                        <a14:backgroundMark x1="36732" y1="48889" x2="36732" y2="48889"/>
                        <a14:backgroundMark x1="63893" y1="49899" x2="63893" y2="49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4649" t="38952" r="24520" b="39036"/>
          <a:stretch/>
        </p:blipFill>
        <p:spPr>
          <a:xfrm>
            <a:off x="935698" y="3250817"/>
            <a:ext cx="3511825" cy="102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9C01990-4782-B2E9-BD7E-E64177584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047" b="60704" l="13859" r="62228">
                        <a14:foregroundMark x1="17391" y1="35484" x2="17391" y2="35484"/>
                        <a14:foregroundMark x1="25996" y1="35777" x2="25996" y2="35777"/>
                        <a14:foregroundMark x1="33696" y1="40762" x2="33696" y2="40762"/>
                        <a14:foregroundMark x1="37953" y1="40469" x2="37953" y2="40469"/>
                        <a14:foregroundMark x1="40489" y1="35777" x2="40489" y2="35777"/>
                        <a14:foregroundMark x1="45380" y1="34018" x2="45380" y2="34018"/>
                        <a14:foregroundMark x1="48641" y1="40469" x2="48641" y2="40469"/>
                        <a14:foregroundMark x1="53351" y1="40762" x2="53351" y2="40762"/>
                        <a14:foregroundMark x1="56522" y1="41349" x2="56522" y2="41349"/>
                        <a14:foregroundMark x1="60507" y1="41642" x2="60507" y2="41642"/>
                        <a14:foregroundMark x1="21558" y1="34018" x2="21558" y2="34018"/>
                        <a14:foregroundMark x1="13949" y1="40762" x2="13949" y2="40762"/>
                        <a14:foregroundMark x1="26178" y1="36657" x2="26178" y2="36657"/>
                        <a14:foregroundMark x1="25996" y1="38123" x2="25996" y2="38123"/>
                        <a14:foregroundMark x1="25996" y1="39883" x2="25996" y2="39883"/>
                        <a14:foregroundMark x1="26721" y1="40469" x2="26721" y2="40469"/>
                        <a14:foregroundMark x1="26268" y1="36657" x2="27639" y2="43865"/>
                        <a14:foregroundMark x1="28232" y1="48755" x2="27919" y2="50091"/>
                        <a14:foregroundMark x1="31069" y1="36657" x2="29459" y2="43519"/>
                        <a14:foregroundMark x1="31522" y1="45455" x2="31522" y2="45455"/>
                        <a14:foregroundMark x1="34964" y1="40176" x2="34964" y2="40176"/>
                        <a14:foregroundMark x1="35507" y1="41056" x2="35507" y2="41056"/>
                        <a14:foregroundMark x1="35960" y1="43695" x2="36051" y2="53666"/>
                        <a14:foregroundMark x1="35598" y1="46921" x2="35688" y2="51320"/>
                        <a14:foregroundMark x1="34601" y1="46921" x2="34601" y2="46921"/>
                        <a14:foregroundMark x1="34149" y1="46921" x2="34149" y2="46921"/>
                        <a14:foregroundMark x1="33514" y1="47801" x2="33514" y2="47801"/>
                        <a14:foregroundMark x1="33333" y1="48680" x2="33333" y2="48680"/>
                        <a14:foregroundMark x1="25996" y1="43402" x2="25996" y2="43402"/>
                        <a14:foregroundMark x1="38043" y1="44282" x2="38043" y2="44282"/>
                        <a14:foregroundMark x1="40489" y1="42815" x2="40489" y2="42815"/>
                        <a14:foregroundMark x1="43025" y1="36657" x2="43025" y2="36657"/>
                        <a14:foregroundMark x1="43750" y1="37830" x2="43750" y2="37830"/>
                        <a14:foregroundMark x1="42663" y1="43988" x2="42663" y2="43988"/>
                        <a14:foregroundMark x1="40580" y1="45161" x2="40580" y2="53959"/>
                        <a14:foregroundMark x1="45471" y1="34897" x2="45380" y2="53079"/>
                        <a14:foregroundMark x1="49405" y1="43402" x2="50453" y2="54252"/>
                        <a14:foregroundMark x1="49094" y1="40176" x2="49405" y2="43402"/>
                        <a14:foregroundMark x1="49728" y1="47214" x2="49819" y2="51026"/>
                        <a14:foregroundMark x1="48641" y1="46628" x2="48641" y2="46628"/>
                        <a14:foregroundMark x1="52083" y1="39883" x2="53442" y2="39883"/>
                        <a14:foregroundMark x1="53804" y1="43109" x2="51630" y2="54252"/>
                        <a14:foregroundMark x1="52174" y1="54252" x2="54620" y2="53959"/>
                        <a14:foregroundMark x1="58152" y1="53372" x2="58029" y2="50376"/>
                        <a14:foregroundMark x1="56894" y1="41649" x2="56149" y2="43184"/>
                        <a14:foregroundMark x1="57870" y1="39639" x2="57180" y2="41061"/>
                        <a14:foregroundMark x1="60507" y1="41935" x2="60507" y2="54252"/>
                        <a14:foregroundMark x1="61141" y1="41056" x2="62228" y2="40469"/>
                        <a14:backgroundMark x1="21286" y1="23460" x2="21286" y2="23460"/>
                        <a14:backgroundMark x1="29891" y1="25220" x2="31884" y2="29619"/>
                        <a14:backgroundMark x1="35054" y1="29032" x2="30797" y2="27859"/>
                        <a14:backgroundMark x1="28895" y1="46334" x2="28895" y2="48387"/>
                        <a14:backgroundMark x1="28533" y1="43695" x2="28623" y2="48680"/>
                        <a14:backgroundMark x1="57156" y1="43402" x2="57065" y2="47801"/>
                        <a14:backgroundMark x1="57428" y1="45455" x2="57971" y2="50440"/>
                        <a14:backgroundMark x1="56975" y1="42815" x2="57337" y2="42815"/>
                        <a14:backgroundMark x1="49366" y1="43402" x2="49366" y2="43402"/>
                        <a14:backgroundMark x1="58424" y1="39003" x2="58605" y2="39003"/>
                        <a14:backgroundMark x1="58062" y1="39296" x2="57699" y2="38416"/>
                        <a14:backgroundMark x1="57971" y1="38123" x2="58877" y2="39883"/>
                        <a14:backgroundMark x1="56703" y1="43109" x2="57065" y2="41935"/>
                        <a14:backgroundMark x1="57971" y1="51613" x2="57518" y2="51320"/>
                        <a14:backgroundMark x1="27446" y1="51026" x2="28080" y2="53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11145" t="20275" r="35792" b="34779"/>
          <a:stretch/>
        </p:blipFill>
        <p:spPr>
          <a:xfrm>
            <a:off x="7742009" y="5320225"/>
            <a:ext cx="3712338" cy="97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0CD58BB-2628-5554-0E3F-51A74AC803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7536" y="732301"/>
            <a:ext cx="4641284" cy="9712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D3462A-0811-56FC-9F98-ADE1F423F8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58881" y="4197489"/>
            <a:ext cx="3874237" cy="97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3746C-2679-93A8-6517-C18126070F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08189" y="2816708"/>
            <a:ext cx="3410631" cy="122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58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F109-781D-46B4-63C6-D5C3401B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A62-C1D4-B74D-FE5B-2D28A4DF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Blazor is ready for you to build real apps on</a:t>
            </a:r>
          </a:p>
          <a:p>
            <a:endParaRPr lang="en-CA" dirty="0"/>
          </a:p>
          <a:p>
            <a:r>
              <a:rPr lang="en-CA" dirty="0"/>
              <a:t>SSR and Auto modes and the per page settings make it a real candidate for a full-fledged web framework for your website</a:t>
            </a:r>
          </a:p>
          <a:p>
            <a:endParaRPr lang="en-CA" dirty="0"/>
          </a:p>
          <a:p>
            <a:r>
              <a:rPr lang="en-CA" dirty="0"/>
              <a:t>If you’re on Blazor 6 – take the time to evaluate and upgrade. It’s worth it</a:t>
            </a:r>
          </a:p>
        </p:txBody>
      </p:sp>
    </p:spTree>
    <p:extLst>
      <p:ext uri="{BB962C8B-B14F-4D97-AF65-F5344CB8AC3E}">
        <p14:creationId xmlns:p14="http://schemas.microsoft.com/office/powerpoint/2010/main" val="5213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5ECE2-9685-5308-00CF-42338D59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5E119-D1F8-9B49-CAC0-D1095B51CA27}"/>
              </a:ext>
            </a:extLst>
          </p:cNvPr>
          <p:cNvSpPr txBox="1"/>
          <p:nvPr/>
        </p:nvSpPr>
        <p:spPr>
          <a:xfrm>
            <a:off x="1123147" y="4093158"/>
            <a:ext cx="3927503" cy="969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87000"/>
            </a:pPr>
            <a:r>
              <a:rPr lang="en-US" sz="54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4C1D1-7C43-04DD-8BA7-3B60E0877F40}"/>
              </a:ext>
            </a:extLst>
          </p:cNvPr>
          <p:cNvSpPr txBox="1"/>
          <p:nvPr/>
        </p:nvSpPr>
        <p:spPr>
          <a:xfrm>
            <a:off x="1541953" y="6333788"/>
            <a:ext cx="1563954" cy="30777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@alexdrenea</a:t>
            </a:r>
          </a:p>
        </p:txBody>
      </p:sp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7EDE0F22-5A37-F9AE-44AF-D808D89E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8" y="6326531"/>
            <a:ext cx="489115" cy="3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3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1E3C025F-6737-8AE7-642E-EA4299E5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56" y="0"/>
            <a:ext cx="723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FEA4-4549-5782-AAF2-B29C23AA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 of web development in 2024</a:t>
            </a:r>
          </a:p>
        </p:txBody>
      </p:sp>
      <p:pic>
        <p:nvPicPr>
          <p:cNvPr id="5" name="Content Placeholder 4" descr="A blue and black symbol&#10;&#10;Description automatically generated">
            <a:extLst>
              <a:ext uri="{FF2B5EF4-FFF2-40B4-BE49-F238E27FC236}">
                <a16:creationId xmlns:a16="http://schemas.microsoft.com/office/drawing/2014/main" id="{8A9580C2-0335-2CD1-E3F4-147BF449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1967" y="2892097"/>
            <a:ext cx="1413698" cy="1255505"/>
          </a:xfrm>
        </p:spPr>
      </p:pic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51A0D93B-006C-51BC-F979-A9EA70DFA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9000" y1="30167" x2="39000" y2="30167"/>
                        <a14:foregroundMark x1="63167" y1="27667" x2="63167" y2="27667"/>
                        <a14:foregroundMark x1="51500" y1="46917" x2="51500" y2="46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34841" y="2781785"/>
            <a:ext cx="1413698" cy="1413698"/>
          </a:xfrm>
          <a:prstGeom prst="rect">
            <a:avLst/>
          </a:prstGeom>
        </p:spPr>
      </p:pic>
      <p:pic>
        <p:nvPicPr>
          <p:cNvPr id="11" name="Picture 10" descr="A green and blue letter v&#10;&#10;Description automatically generated">
            <a:extLst>
              <a:ext uri="{FF2B5EF4-FFF2-40B4-BE49-F238E27FC236}">
                <a16:creationId xmlns:a16="http://schemas.microsoft.com/office/drawing/2014/main" id="{A286C346-CF14-06E0-9997-AEA9A36213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87905" y="2812034"/>
            <a:ext cx="1413698" cy="1413698"/>
          </a:xfrm>
          <a:prstGeom prst="rect">
            <a:avLst/>
          </a:prstGeom>
        </p:spPr>
      </p:pic>
      <p:pic>
        <p:nvPicPr>
          <p:cNvPr id="14" name="Picture 13" descr="A white and orange logo&#10;&#10;Description automatically generated">
            <a:extLst>
              <a:ext uri="{FF2B5EF4-FFF2-40B4-BE49-F238E27FC236}">
                <a16:creationId xmlns:a16="http://schemas.microsoft.com/office/drawing/2014/main" id="{455EAB55-48E8-07BD-35BA-719397CE52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09697" y="2830685"/>
            <a:ext cx="1044970" cy="1257230"/>
          </a:xfrm>
          <a:prstGeom prst="rect">
            <a:avLst/>
          </a:prstGeom>
        </p:spPr>
      </p:pic>
      <p:pic>
        <p:nvPicPr>
          <p:cNvPr id="17" name="Picture 16" descr="A black and blue text&#10;&#10;Description automatically generated">
            <a:extLst>
              <a:ext uri="{FF2B5EF4-FFF2-40B4-BE49-F238E27FC236}">
                <a16:creationId xmlns:a16="http://schemas.microsoft.com/office/drawing/2014/main" id="{5F926D11-FF78-370E-1B4B-9789BAE8BD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r="81448" b="16112"/>
          <a:stretch/>
        </p:blipFill>
        <p:spPr>
          <a:xfrm>
            <a:off x="10262761" y="2860881"/>
            <a:ext cx="1133327" cy="12555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21DEB5-C8E5-125A-CEAE-F3B294E96FC0}"/>
              </a:ext>
            </a:extLst>
          </p:cNvPr>
          <p:cNvSpPr txBox="1"/>
          <p:nvPr/>
        </p:nvSpPr>
        <p:spPr>
          <a:xfrm>
            <a:off x="906916" y="415455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 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61FF6F-7BFF-5822-15C3-538875166A79}"/>
              </a:ext>
            </a:extLst>
          </p:cNvPr>
          <p:cNvSpPr txBox="1"/>
          <p:nvPr/>
        </p:nvSpPr>
        <p:spPr>
          <a:xfrm>
            <a:off x="3242824" y="4154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Angular 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81FD3-3924-22EB-83F7-248F84A426D2}"/>
              </a:ext>
            </a:extLst>
          </p:cNvPr>
          <p:cNvSpPr txBox="1"/>
          <p:nvPr/>
        </p:nvSpPr>
        <p:spPr>
          <a:xfrm>
            <a:off x="5686982" y="4225732"/>
            <a:ext cx="81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Vue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C2190-0E0E-C318-BF52-741E562ECF6E}"/>
              </a:ext>
            </a:extLst>
          </p:cNvPr>
          <p:cNvSpPr txBox="1"/>
          <p:nvPr/>
        </p:nvSpPr>
        <p:spPr>
          <a:xfrm>
            <a:off x="8135086" y="4155598"/>
            <a:ext cx="7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Svelte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1AADA-D099-BEDE-7D9A-FA8031703FC4}"/>
              </a:ext>
            </a:extLst>
          </p:cNvPr>
          <p:cNvSpPr txBox="1"/>
          <p:nvPr/>
        </p:nvSpPr>
        <p:spPr>
          <a:xfrm>
            <a:off x="10408347" y="4147602"/>
            <a:ext cx="84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jQuery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DE93D50-B6B1-76AF-5540-EA39C9305F09}"/>
              </a:ext>
            </a:extLst>
          </p:cNvPr>
          <p:cNvSpPr txBox="1">
            <a:spLocks/>
          </p:cNvSpPr>
          <p:nvPr/>
        </p:nvSpPr>
        <p:spPr>
          <a:xfrm>
            <a:off x="4818510" y="5145375"/>
            <a:ext cx="25549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err="1"/>
              <a:t>Javascript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75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E9A3E-2646-4B5E-09E5-DCD31991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EEF9BF-A94E-5FE4-4B4B-AE1CAAF9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What is Blazor?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3B2D-62F3-E765-BBDF-0DCBE221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46" y="2541697"/>
            <a:ext cx="4800600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Blazor is a </a:t>
            </a:r>
            <a:r>
              <a:rPr lang="en-CA" sz="2400" b="1" dirty="0">
                <a:solidFill>
                  <a:srgbClr val="FFFFFF"/>
                </a:solidFill>
              </a:rPr>
              <a:t>free</a:t>
            </a:r>
            <a:r>
              <a:rPr lang="en-CA" sz="2400" dirty="0">
                <a:solidFill>
                  <a:srgbClr val="FFFFFF"/>
                </a:solidFill>
              </a:rPr>
              <a:t>, </a:t>
            </a:r>
            <a:r>
              <a:rPr lang="en-CA" sz="2400" b="1" dirty="0">
                <a:solidFill>
                  <a:srgbClr val="FFFFFF"/>
                </a:solidFill>
              </a:rPr>
              <a:t>open-source</a:t>
            </a:r>
            <a:r>
              <a:rPr lang="en-CA" sz="2400" dirty="0">
                <a:solidFill>
                  <a:srgbClr val="FFFFFF"/>
                </a:solidFill>
              </a:rPr>
              <a:t>, </a:t>
            </a:r>
            <a:r>
              <a:rPr lang="en-CA" sz="2400" b="1" dirty="0">
                <a:solidFill>
                  <a:srgbClr val="FFFFFF"/>
                </a:solidFill>
              </a:rPr>
              <a:t>modern</a:t>
            </a:r>
            <a:r>
              <a:rPr lang="en-CA" sz="2400" dirty="0">
                <a:solidFill>
                  <a:srgbClr val="FFFFFF"/>
                </a:solidFill>
              </a:rPr>
              <a:t>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web framework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that allows developers to build 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interactive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 web UIs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using 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C#</a:t>
            </a:r>
            <a:endParaRPr lang="en-US" sz="24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running server-side on 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dotnet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or client-side via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WebAssembly</a:t>
            </a:r>
            <a:r>
              <a:rPr lang="en-CA" sz="2400" b="1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  <a:endParaRPr lang="en-US" sz="2400" dirty="0">
              <a:solidFill>
                <a:srgbClr val="FFFFFF"/>
              </a:solidFill>
              <a:latin typeface="-apple-system"/>
            </a:endParaRPr>
          </a:p>
        </p:txBody>
      </p:sp>
      <p:pic>
        <p:nvPicPr>
          <p:cNvPr id="5" name="Picture 4" descr="A purple and black symbol&#10;&#10;Description automatically generated">
            <a:extLst>
              <a:ext uri="{FF2B5EF4-FFF2-40B4-BE49-F238E27FC236}">
                <a16:creationId xmlns:a16="http://schemas.microsoft.com/office/drawing/2014/main" id="{97F683A7-AC2D-1DD9-4220-C81B3A6BF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739835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F7FAE-7717-D63E-DFBE-06190F3E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Origins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AC2F84-4ABF-5E9B-9953-90DB0BE67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9164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4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browser interacts with Blazor (hosted inside of an ASP.NET Core app) on the server over a SignalR connection.">
            <a:extLst>
              <a:ext uri="{FF2B5EF4-FFF2-40B4-BE49-F238E27FC236}">
                <a16:creationId xmlns:a16="http://schemas.microsoft.com/office/drawing/2014/main" id="{CB9585BD-EB6A-09C4-A9CB-C60763F1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9" b="2710"/>
          <a:stretch/>
        </p:blipFill>
        <p:spPr bwMode="auto">
          <a:xfrm>
            <a:off x="1666182" y="1500096"/>
            <a:ext cx="9536906" cy="502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13D1D-6B61-F4B8-70A3-5BF0E3F6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74319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Interactive Server Rendering</a:t>
            </a:r>
          </a:p>
        </p:txBody>
      </p:sp>
    </p:spTree>
    <p:extLst>
      <p:ext uri="{BB962C8B-B14F-4D97-AF65-F5344CB8AC3E}">
        <p14:creationId xmlns:p14="http://schemas.microsoft.com/office/powerpoint/2010/main" val="162255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Blazor WebAssembly: Blazor runs on a UI thread inside the browser.">
            <a:extLst>
              <a:ext uri="{FF2B5EF4-FFF2-40B4-BE49-F238E27FC236}">
                <a16:creationId xmlns:a16="http://schemas.microsoft.com/office/drawing/2014/main" id="{040457B0-5551-8954-506E-10F13527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0274" y="1320800"/>
            <a:ext cx="530826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5E7F0-9D40-772E-DFA2-3756B432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74319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Interactive Client Rendering (WASM)</a:t>
            </a:r>
          </a:p>
        </p:txBody>
      </p:sp>
    </p:spTree>
    <p:extLst>
      <p:ext uri="{BB962C8B-B14F-4D97-AF65-F5344CB8AC3E}">
        <p14:creationId xmlns:p14="http://schemas.microsoft.com/office/powerpoint/2010/main" val="33905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7A58A-A9E0-21BC-C1F7-E965D3E2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133231" cy="5974414"/>
          </a:xfrm>
        </p:spPr>
        <p:txBody>
          <a:bodyPr anchor="ctr">
            <a:normAutofit/>
          </a:bodyPr>
          <a:lstStyle/>
          <a:p>
            <a:r>
              <a:rPr lang="en-CA" sz="8000" dirty="0">
                <a:solidFill>
                  <a:srgbClr val="FFFFFF"/>
                </a:solidFill>
              </a:rPr>
              <a:t>Why now?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6F6A630-1ADF-357B-F74B-187BCB9D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2" y="518400"/>
            <a:ext cx="5132761" cy="5837949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Static Server-Side Rendering </a:t>
            </a: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Streaming Server-Side Rendering </a:t>
            </a: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Enhanced navigation and Forms</a:t>
            </a: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Auto select render mode at runtime</a:t>
            </a: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Page/Component level granularity</a:t>
            </a: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CA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9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6A79-168D-550A-1E86-644CEBC7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84CF0B-EBDF-00E9-ED2C-2EDB221B359C}"/>
              </a:ext>
            </a:extLst>
          </p:cNvPr>
          <p:cNvSpPr txBox="1">
            <a:spLocks/>
          </p:cNvSpPr>
          <p:nvPr/>
        </p:nvSpPr>
        <p:spPr>
          <a:xfrm>
            <a:off x="6515100" y="4990246"/>
            <a:ext cx="46091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CA" dirty="0">
                <a:solidFill>
                  <a:schemeClr val="bg1"/>
                </a:solidFill>
              </a:rPr>
              <a:t>tatic Rendering</a:t>
            </a:r>
          </a:p>
        </p:txBody>
      </p:sp>
    </p:spTree>
    <p:extLst>
      <p:ext uri="{BB962C8B-B14F-4D97-AF65-F5344CB8AC3E}">
        <p14:creationId xmlns:p14="http://schemas.microsoft.com/office/powerpoint/2010/main" val="347396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16985</TotalTime>
  <Words>1476</Words>
  <Application>Microsoft Office PowerPoint</Application>
  <PresentationFormat>Widescreen</PresentationFormat>
  <Paragraphs>194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Montserrat</vt:lpstr>
      <vt:lpstr>Segoe UI</vt:lpstr>
      <vt:lpstr>Office Theme</vt:lpstr>
      <vt:lpstr>How to get a website going when JS is not your cup of tea</vt:lpstr>
      <vt:lpstr>PowerPoint Presentation</vt:lpstr>
      <vt:lpstr>State of web development in 2024</vt:lpstr>
      <vt:lpstr>What is Blazor?</vt:lpstr>
      <vt:lpstr>Origins </vt:lpstr>
      <vt:lpstr>Interactive Server Rendering</vt:lpstr>
      <vt:lpstr>Interactive Client Rendering (WASM)</vt:lpstr>
      <vt:lpstr>Why now?</vt:lpstr>
      <vt:lpstr>Demo</vt:lpstr>
      <vt:lpstr>Static Render Modes</vt:lpstr>
      <vt:lpstr>Enhanced Nav (default) / Forms (opt-in)</vt:lpstr>
      <vt:lpstr>Demo</vt:lpstr>
      <vt:lpstr>Interactive Render Modes</vt:lpstr>
      <vt:lpstr>Rendering Conclusion </vt:lpstr>
      <vt:lpstr>Demo</vt:lpstr>
      <vt:lpstr>The last question</vt:lpstr>
      <vt:lpstr>PowerPoint Presentation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Drenea</dc:creator>
  <cp:lastModifiedBy>Alex Drenea</cp:lastModifiedBy>
  <cp:revision>2</cp:revision>
  <dcterms:created xsi:type="dcterms:W3CDTF">2024-08-15T17:52:20Z</dcterms:created>
  <dcterms:modified xsi:type="dcterms:W3CDTF">2024-09-26T14:10:01Z</dcterms:modified>
</cp:coreProperties>
</file>