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56" r:id="rId3"/>
    <p:sldId id="291" r:id="rId4"/>
    <p:sldId id="10615" r:id="rId5"/>
    <p:sldId id="10617" r:id="rId6"/>
    <p:sldId id="10626" r:id="rId7"/>
    <p:sldId id="289" r:id="rId8"/>
    <p:sldId id="10628" r:id="rId9"/>
    <p:sldId id="10618" r:id="rId10"/>
    <p:sldId id="282" r:id="rId11"/>
    <p:sldId id="10614" r:id="rId12"/>
    <p:sldId id="258" r:id="rId13"/>
    <p:sldId id="266" r:id="rId14"/>
    <p:sldId id="10619" r:id="rId15"/>
    <p:sldId id="259" r:id="rId16"/>
    <p:sldId id="10622" r:id="rId17"/>
    <p:sldId id="10623" r:id="rId18"/>
    <p:sldId id="10620" r:id="rId19"/>
    <p:sldId id="10624" r:id="rId20"/>
    <p:sldId id="10621" r:id="rId21"/>
    <p:sldId id="260" r:id="rId22"/>
    <p:sldId id="263" r:id="rId23"/>
    <p:sldId id="10627" r:id="rId24"/>
    <p:sldId id="106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4C4D8-5434-4AA1-92AE-A84ABDB5BC70}" v="244" dt="2024-09-22T17:06:3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76485" autoAdjust="0"/>
  </p:normalViewPr>
  <p:slideViewPr>
    <p:cSldViewPr snapToGrid="0">
      <p:cViewPr varScale="1">
        <p:scale>
          <a:sx n="79" d="100"/>
          <a:sy n="79" d="100"/>
        </p:scale>
        <p:origin x="1830" y="35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Drenea" userId="ce31b3b0-d50b-419c-bff1-98e4c71466e7" providerId="ADAL" clId="{0F54C4D8-5434-4AA1-92AE-A84ABDB5BC70}"/>
    <pc:docChg chg="undo custSel addSld delSld modSld sldOrd">
      <pc:chgData name="Alex Drenea" userId="ce31b3b0-d50b-419c-bff1-98e4c71466e7" providerId="ADAL" clId="{0F54C4D8-5434-4AA1-92AE-A84ABDB5BC70}" dt="2024-09-26T14:07:59.315" v="9836" actId="6549"/>
      <pc:docMkLst>
        <pc:docMk/>
      </pc:docMkLst>
      <pc:sldChg chg="addSp modSp mod">
        <pc:chgData name="Alex Drenea" userId="ce31b3b0-d50b-419c-bff1-98e4c71466e7" providerId="ADAL" clId="{0F54C4D8-5434-4AA1-92AE-A84ABDB5BC70}" dt="2024-09-21T02:34:45.514" v="8958" actId="20577"/>
        <pc:sldMkLst>
          <pc:docMk/>
          <pc:sldMk cId="2103008678" sldId="256"/>
        </pc:sldMkLst>
        <pc:spChg chg="mod">
          <ac:chgData name="Alex Drenea" userId="ce31b3b0-d50b-419c-bff1-98e4c71466e7" providerId="ADAL" clId="{0F54C4D8-5434-4AA1-92AE-A84ABDB5BC70}" dt="2024-09-13T15:27:24.824" v="1123" actId="20577"/>
          <ac:spMkLst>
            <pc:docMk/>
            <pc:sldMk cId="2103008678" sldId="256"/>
            <ac:spMk id="2" creationId="{1913128C-3C05-F8F1-A50D-CCE6D58D9EBA}"/>
          </ac:spMkLst>
        </pc:spChg>
        <pc:spChg chg="mod">
          <ac:chgData name="Alex Drenea" userId="ce31b3b0-d50b-419c-bff1-98e4c71466e7" providerId="ADAL" clId="{0F54C4D8-5434-4AA1-92AE-A84ABDB5BC70}" dt="2024-09-21T02:34:27.656" v="8956" actId="1076"/>
          <ac:spMkLst>
            <pc:docMk/>
            <pc:sldMk cId="2103008678" sldId="256"/>
            <ac:spMk id="5" creationId="{263ECD1E-CD21-1229-0066-23EE65593A38}"/>
          </ac:spMkLst>
        </pc:spChg>
        <pc:spChg chg="mod">
          <ac:chgData name="Alex Drenea" userId="ce31b3b0-d50b-419c-bff1-98e4c71466e7" providerId="ADAL" clId="{0F54C4D8-5434-4AA1-92AE-A84ABDB5BC70}" dt="2024-09-21T02:34:45.514" v="8958" actId="20577"/>
          <ac:spMkLst>
            <pc:docMk/>
            <pc:sldMk cId="2103008678" sldId="256"/>
            <ac:spMk id="6" creationId="{8E05E7D4-A869-58DD-8C4A-51B2A34D75AF}"/>
          </ac:spMkLst>
        </pc:spChg>
        <pc:spChg chg="mod">
          <ac:chgData name="Alex Drenea" userId="ce31b3b0-d50b-419c-bff1-98e4c71466e7" providerId="ADAL" clId="{0F54C4D8-5434-4AA1-92AE-A84ABDB5BC70}" dt="2024-09-21T02:34:27.656" v="8956" actId="1076"/>
          <ac:spMkLst>
            <pc:docMk/>
            <pc:sldMk cId="2103008678" sldId="256"/>
            <ac:spMk id="7" creationId="{26F03A61-79EE-D7ED-1153-6D74CFD86D4E}"/>
          </ac:spMkLst>
        </pc:spChg>
        <pc:grpChg chg="add mod">
          <ac:chgData name="Alex Drenea" userId="ce31b3b0-d50b-419c-bff1-98e4c71466e7" providerId="ADAL" clId="{0F54C4D8-5434-4AA1-92AE-A84ABDB5BC70}" dt="2024-09-21T02:34:34.601" v="8957" actId="207"/>
          <ac:grpSpMkLst>
            <pc:docMk/>
            <pc:sldMk cId="2103008678" sldId="256"/>
            <ac:grpSpMk id="4" creationId="{DF59C69B-3F3F-1EEE-89C5-763EFC855E7B}"/>
          </ac:grpSpMkLst>
        </pc:grpChg>
        <pc:picChg chg="mod">
          <ac:chgData name="Alex Drenea" userId="ce31b3b0-d50b-419c-bff1-98e4c71466e7" providerId="ADAL" clId="{0F54C4D8-5434-4AA1-92AE-A84ABDB5BC70}" dt="2024-09-21T02:34:27.656" v="8956" actId="1076"/>
          <ac:picMkLst>
            <pc:docMk/>
            <pc:sldMk cId="2103008678" sldId="256"/>
            <ac:picMk id="8" creationId="{EF867C03-5B35-58DA-70F5-002D23E935F2}"/>
          </ac:picMkLst>
        </pc:picChg>
      </pc:sldChg>
      <pc:sldChg chg="del">
        <pc:chgData name="Alex Drenea" userId="ce31b3b0-d50b-419c-bff1-98e4c71466e7" providerId="ADAL" clId="{0F54C4D8-5434-4AA1-92AE-A84ABDB5BC70}" dt="2024-09-16T16:13:14.175" v="7254" actId="47"/>
        <pc:sldMkLst>
          <pc:docMk/>
          <pc:sldMk cId="1350250992" sldId="257"/>
        </pc:sldMkLst>
      </pc:sldChg>
      <pc:sldChg chg="addSp delSp modSp mod modAnim modNotesTx">
        <pc:chgData name="Alex Drenea" userId="ce31b3b0-d50b-419c-bff1-98e4c71466e7" providerId="ADAL" clId="{0F54C4D8-5434-4AA1-92AE-A84ABDB5BC70}" dt="2024-09-22T17:06:31.409" v="9801"/>
        <pc:sldMkLst>
          <pc:docMk/>
          <pc:sldMk cId="2324205812" sldId="258"/>
        </pc:sldMkLst>
        <pc:spChg chg="mod">
          <ac:chgData name="Alex Drenea" userId="ce31b3b0-d50b-419c-bff1-98e4c71466e7" providerId="ADAL" clId="{0F54C4D8-5434-4AA1-92AE-A84ABDB5BC70}" dt="2024-09-14T13:54:46.141" v="1228" actId="1076"/>
          <ac:spMkLst>
            <pc:docMk/>
            <pc:sldMk cId="2324205812" sldId="258"/>
            <ac:spMk id="2" creationId="{E368E980-01C9-0639-1754-FFDCCC3478EF}"/>
          </ac:spMkLst>
        </pc:spChg>
        <pc:spChg chg="mod">
          <ac:chgData name="Alex Drenea" userId="ce31b3b0-d50b-419c-bff1-98e4c71466e7" providerId="ADAL" clId="{0F54C4D8-5434-4AA1-92AE-A84ABDB5BC70}" dt="2024-09-21T03:24:49.133" v="8991" actId="14100"/>
          <ac:spMkLst>
            <pc:docMk/>
            <pc:sldMk cId="2324205812" sldId="258"/>
            <ac:spMk id="5" creationId="{B37B96FC-B0A2-BC7C-62A7-EF5E43733C28}"/>
          </ac:spMkLst>
        </pc:spChg>
        <pc:spChg chg="mod">
          <ac:chgData name="Alex Drenea" userId="ce31b3b0-d50b-419c-bff1-98e4c71466e7" providerId="ADAL" clId="{0F54C4D8-5434-4AA1-92AE-A84ABDB5BC70}" dt="2024-09-09T21:52:25.545" v="19" actId="1076"/>
          <ac:spMkLst>
            <pc:docMk/>
            <pc:sldMk cId="2324205812" sldId="258"/>
            <ac:spMk id="6" creationId="{C95EBB5E-C2BA-3D37-48BF-DF86B097C504}"/>
          </ac:spMkLst>
        </pc:spChg>
        <pc:spChg chg="add mod">
          <ac:chgData name="Alex Drenea" userId="ce31b3b0-d50b-419c-bff1-98e4c71466e7" providerId="ADAL" clId="{0F54C4D8-5434-4AA1-92AE-A84ABDB5BC70}" dt="2024-09-21T03:27:58.996" v="9007" actId="14100"/>
          <ac:spMkLst>
            <pc:docMk/>
            <pc:sldMk cId="2324205812" sldId="258"/>
            <ac:spMk id="7" creationId="{F7420C3D-7F93-9C1B-192B-2522A4B3013F}"/>
          </ac:spMkLst>
        </pc:spChg>
        <pc:spChg chg="mod">
          <ac:chgData name="Alex Drenea" userId="ce31b3b0-d50b-419c-bff1-98e4c71466e7" providerId="ADAL" clId="{0F54C4D8-5434-4AA1-92AE-A84ABDB5BC70}" dt="2024-09-21T03:20:24.734" v="8976" actId="14100"/>
          <ac:spMkLst>
            <pc:docMk/>
            <pc:sldMk cId="2324205812" sldId="258"/>
            <ac:spMk id="13" creationId="{B25B1F7E-5AC1-5027-A554-D71F4199222C}"/>
          </ac:spMkLst>
        </pc:spChg>
        <pc:spChg chg="mod">
          <ac:chgData name="Alex Drenea" userId="ce31b3b0-d50b-419c-bff1-98e4c71466e7" providerId="ADAL" clId="{0F54C4D8-5434-4AA1-92AE-A84ABDB5BC70}" dt="2024-09-09T21:52:42.531" v="25" actId="1076"/>
          <ac:spMkLst>
            <pc:docMk/>
            <pc:sldMk cId="2324205812" sldId="258"/>
            <ac:spMk id="14" creationId="{BF57B280-09E3-8003-8EC1-876ACC630890}"/>
          </ac:spMkLst>
        </pc:spChg>
        <pc:spChg chg="add mod">
          <ac:chgData name="Alex Drenea" userId="ce31b3b0-d50b-419c-bff1-98e4c71466e7" providerId="ADAL" clId="{0F54C4D8-5434-4AA1-92AE-A84ABDB5BC70}" dt="2024-09-21T03:25:04.857" v="8994" actId="1076"/>
          <ac:spMkLst>
            <pc:docMk/>
            <pc:sldMk cId="2324205812" sldId="258"/>
            <ac:spMk id="17" creationId="{49C93C98-3542-F377-48D3-2C6CEF869820}"/>
          </ac:spMkLst>
        </pc:spChg>
        <pc:spChg chg="mod">
          <ac:chgData name="Alex Drenea" userId="ce31b3b0-d50b-419c-bff1-98e4c71466e7" providerId="ADAL" clId="{0F54C4D8-5434-4AA1-92AE-A84ABDB5BC70}" dt="2024-09-21T03:45:57.773" v="9047" actId="1076"/>
          <ac:spMkLst>
            <pc:docMk/>
            <pc:sldMk cId="2324205812" sldId="258"/>
            <ac:spMk id="34" creationId="{13D20D84-7A07-801B-2E8E-A96854FAB532}"/>
          </ac:spMkLst>
        </pc:spChg>
        <pc:spChg chg="mod">
          <ac:chgData name="Alex Drenea" userId="ce31b3b0-d50b-419c-bff1-98e4c71466e7" providerId="ADAL" clId="{0F54C4D8-5434-4AA1-92AE-A84ABDB5BC70}" dt="2024-09-21T03:25:08.118" v="8995" actId="1076"/>
          <ac:spMkLst>
            <pc:docMk/>
            <pc:sldMk cId="2324205812" sldId="258"/>
            <ac:spMk id="35" creationId="{1BBC9D5D-EABE-7741-FA26-69F75A3CFA9F}"/>
          </ac:spMkLst>
        </pc:spChg>
        <pc:grpChg chg="mod">
          <ac:chgData name="Alex Drenea" userId="ce31b3b0-d50b-419c-bff1-98e4c71466e7" providerId="ADAL" clId="{0F54C4D8-5434-4AA1-92AE-A84ABDB5BC70}" dt="2024-09-21T03:24:44.344" v="8990" actId="14100"/>
          <ac:grpSpMkLst>
            <pc:docMk/>
            <pc:sldMk cId="2324205812" sldId="258"/>
            <ac:grpSpMk id="15" creationId="{16EBFBDE-5739-5DEB-574C-DC1DDC66751C}"/>
          </ac:grpSpMkLst>
        </pc:grpChg>
        <pc:grpChg chg="mod">
          <ac:chgData name="Alex Drenea" userId="ce31b3b0-d50b-419c-bff1-98e4c71466e7" providerId="ADAL" clId="{0F54C4D8-5434-4AA1-92AE-A84ABDB5BC70}" dt="2024-09-09T21:55:22.446" v="220" actId="1076"/>
          <ac:grpSpMkLst>
            <pc:docMk/>
            <pc:sldMk cId="2324205812" sldId="258"/>
            <ac:grpSpMk id="16" creationId="{1CA15B8C-AC80-1BD9-7EAF-1D73B73B4B59}"/>
          </ac:grpSpMkLst>
        </pc:grpChg>
        <pc:grpChg chg="add mod">
          <ac:chgData name="Alex Drenea" userId="ce31b3b0-d50b-419c-bff1-98e4c71466e7" providerId="ADAL" clId="{0F54C4D8-5434-4AA1-92AE-A84ABDB5BC70}" dt="2024-09-21T03:52:03.837" v="9051" actId="1076"/>
          <ac:grpSpMkLst>
            <pc:docMk/>
            <pc:sldMk cId="2324205812" sldId="258"/>
            <ac:grpSpMk id="23" creationId="{75D5926B-8BA8-3ED3-5B39-832ACAF24E2B}"/>
          </ac:grpSpMkLst>
        </pc:grpChg>
        <pc:picChg chg="add mod">
          <ac:chgData name="Alex Drenea" userId="ce31b3b0-d50b-419c-bff1-98e4c71466e7" providerId="ADAL" clId="{0F54C4D8-5434-4AA1-92AE-A84ABDB5BC70}" dt="2024-09-21T03:30:13.920" v="9014" actId="1076"/>
          <ac:picMkLst>
            <pc:docMk/>
            <pc:sldMk cId="2324205812" sldId="258"/>
            <ac:picMk id="10" creationId="{56E094AA-134E-5406-8546-8BD5B8EC6B00}"/>
          </ac:picMkLst>
        </pc:picChg>
        <pc:picChg chg="del mod">
          <ac:chgData name="Alex Drenea" userId="ce31b3b0-d50b-419c-bff1-98e4c71466e7" providerId="ADAL" clId="{0F54C4D8-5434-4AA1-92AE-A84ABDB5BC70}" dt="2024-09-09T21:54:04.975" v="101" actId="21"/>
          <ac:picMkLst>
            <pc:docMk/>
            <pc:sldMk cId="2324205812" sldId="258"/>
            <ac:picMk id="11" creationId="{E87AE4B9-4C22-68BF-E98F-A6E1C7E4A75A}"/>
          </ac:picMkLst>
        </pc:picChg>
        <pc:picChg chg="add del mod">
          <ac:chgData name="Alex Drenea" userId="ce31b3b0-d50b-419c-bff1-98e4c71466e7" providerId="ADAL" clId="{0F54C4D8-5434-4AA1-92AE-A84ABDB5BC70}" dt="2024-09-22T17:02:04.625" v="9562" actId="478"/>
          <ac:picMkLst>
            <pc:docMk/>
            <pc:sldMk cId="2324205812" sldId="258"/>
            <ac:picMk id="18" creationId="{47F094D0-F03E-11DF-0715-F095846BF28A}"/>
          </ac:picMkLst>
        </pc:picChg>
        <pc:picChg chg="del">
          <ac:chgData name="Alex Drenea" userId="ce31b3b0-d50b-419c-bff1-98e4c71466e7" providerId="ADAL" clId="{0F54C4D8-5434-4AA1-92AE-A84ABDB5BC70}" dt="2024-09-09T21:52:00.197" v="9" actId="478"/>
          <ac:picMkLst>
            <pc:docMk/>
            <pc:sldMk cId="2324205812" sldId="258"/>
            <ac:picMk id="18" creationId="{7B7C1A26-58B8-9FAA-CC15-112ADC1A75DD}"/>
          </ac:picMkLst>
        </pc:picChg>
        <pc:picChg chg="add mod">
          <ac:chgData name="Alex Drenea" userId="ce31b3b0-d50b-419c-bff1-98e4c71466e7" providerId="ADAL" clId="{0F54C4D8-5434-4AA1-92AE-A84ABDB5BC70}" dt="2024-09-21T03:30:17.630" v="9015" actId="1076"/>
          <ac:picMkLst>
            <pc:docMk/>
            <pc:sldMk cId="2324205812" sldId="258"/>
            <ac:picMk id="20" creationId="{4E950B2E-241A-A487-9B85-C73D590BC9A4}"/>
          </ac:picMkLst>
        </pc:picChg>
        <pc:picChg chg="add mod">
          <ac:chgData name="Alex Drenea" userId="ce31b3b0-d50b-419c-bff1-98e4c71466e7" providerId="ADAL" clId="{0F54C4D8-5434-4AA1-92AE-A84ABDB5BC70}" dt="2024-09-14T17:09:54.473" v="2892" actId="1076"/>
          <ac:picMkLst>
            <pc:docMk/>
            <pc:sldMk cId="2324205812" sldId="258"/>
            <ac:picMk id="22" creationId="{E87AE4B9-4C22-68BF-E98F-A6E1C7E4A75A}"/>
          </ac:picMkLst>
        </pc:picChg>
        <pc:picChg chg="add del mod">
          <ac:chgData name="Alex Drenea" userId="ce31b3b0-d50b-419c-bff1-98e4c71466e7" providerId="ADAL" clId="{0F54C4D8-5434-4AA1-92AE-A84ABDB5BC70}" dt="2024-09-22T17:02:07.669" v="9563" actId="478"/>
          <ac:picMkLst>
            <pc:docMk/>
            <pc:sldMk cId="2324205812" sldId="258"/>
            <ac:picMk id="24" creationId="{25E49808-122A-17A4-413B-E24022282909}"/>
          </ac:picMkLst>
        </pc:picChg>
        <pc:picChg chg="mod">
          <ac:chgData name="Alex Drenea" userId="ce31b3b0-d50b-419c-bff1-98e4c71466e7" providerId="ADAL" clId="{0F54C4D8-5434-4AA1-92AE-A84ABDB5BC70}" dt="2024-09-09T21:52:48.463" v="26" actId="1076"/>
          <ac:picMkLst>
            <pc:docMk/>
            <pc:sldMk cId="2324205812" sldId="258"/>
            <ac:picMk id="25" creationId="{A8A114AD-AF0A-A640-C7CF-BE1B06EC3AE8}"/>
          </ac:picMkLst>
        </pc:picChg>
        <pc:picChg chg="add mod">
          <ac:chgData name="Alex Drenea" userId="ce31b3b0-d50b-419c-bff1-98e4c71466e7" providerId="ADAL" clId="{0F54C4D8-5434-4AA1-92AE-A84ABDB5BC70}" dt="2024-09-21T03:26:58.219" v="9000" actId="1076"/>
          <ac:picMkLst>
            <pc:docMk/>
            <pc:sldMk cId="2324205812" sldId="258"/>
            <ac:picMk id="26" creationId="{202628D2-EA17-20B0-2A69-BC3562A3B90E}"/>
          </ac:picMkLst>
        </pc:picChg>
        <pc:picChg chg="mod">
          <ac:chgData name="Alex Drenea" userId="ce31b3b0-d50b-419c-bff1-98e4c71466e7" providerId="ADAL" clId="{0F54C4D8-5434-4AA1-92AE-A84ABDB5BC70}" dt="2024-09-21T03:20:36.929" v="8979" actId="1076"/>
          <ac:picMkLst>
            <pc:docMk/>
            <pc:sldMk cId="2324205812" sldId="258"/>
            <ac:picMk id="28" creationId="{7E0538F9-970C-C21A-13B2-9BF7566E249E}"/>
          </ac:picMkLst>
        </pc:picChg>
        <pc:picChg chg="add mod">
          <ac:chgData name="Alex Drenea" userId="ce31b3b0-d50b-419c-bff1-98e4c71466e7" providerId="ADAL" clId="{0F54C4D8-5434-4AA1-92AE-A84ABDB5BC70}" dt="2024-09-21T03:41:03.213" v="9040" actId="1076"/>
          <ac:picMkLst>
            <pc:docMk/>
            <pc:sldMk cId="2324205812" sldId="258"/>
            <ac:picMk id="29" creationId="{677B9242-7D04-B83A-56BB-4348F832FABA}"/>
          </ac:picMkLst>
        </pc:picChg>
        <pc:picChg chg="add del mod">
          <ac:chgData name="Alex Drenea" userId="ce31b3b0-d50b-419c-bff1-98e4c71466e7" providerId="ADAL" clId="{0F54C4D8-5434-4AA1-92AE-A84ABDB5BC70}" dt="2024-09-22T17:02:08.868" v="9564" actId="478"/>
          <ac:picMkLst>
            <pc:docMk/>
            <pc:sldMk cId="2324205812" sldId="258"/>
            <ac:picMk id="33" creationId="{A6D18296-4751-A19F-AB36-B76B1096D09A}"/>
          </ac:picMkLst>
        </pc:picChg>
        <pc:inkChg chg="add del">
          <ac:chgData name="Alex Drenea" userId="ce31b3b0-d50b-419c-bff1-98e4c71466e7" providerId="ADAL" clId="{0F54C4D8-5434-4AA1-92AE-A84ABDB5BC70}" dt="2024-09-22T17:01:55.330" v="9561" actId="9405"/>
          <ac:inkMkLst>
            <pc:docMk/>
            <pc:sldMk cId="2324205812" sldId="258"/>
            <ac:inkMk id="3" creationId="{3251F435-F64B-99C7-0D1E-1F1F9ABC2998}"/>
          </ac:inkMkLst>
        </pc:inkChg>
        <pc:cxnChg chg="add mod">
          <ac:chgData name="Alex Drenea" userId="ce31b3b0-d50b-419c-bff1-98e4c71466e7" providerId="ADAL" clId="{0F54C4D8-5434-4AA1-92AE-A84ABDB5BC70}" dt="2024-09-21T03:27:47.443" v="9001" actId="1076"/>
          <ac:cxnSpMkLst>
            <pc:docMk/>
            <pc:sldMk cId="2324205812" sldId="258"/>
            <ac:cxnSpMk id="4" creationId="{EC15C932-6D7A-60E4-46FC-3C6A3BE3EC82}"/>
          </ac:cxnSpMkLst>
        </pc:cxnChg>
        <pc:cxnChg chg="del mod">
          <ac:chgData name="Alex Drenea" userId="ce31b3b0-d50b-419c-bff1-98e4c71466e7" providerId="ADAL" clId="{0F54C4D8-5434-4AA1-92AE-A84ABDB5BC70}" dt="2024-09-09T21:51:59.712" v="8" actId="478"/>
          <ac:cxnSpMkLst>
            <pc:docMk/>
            <pc:sldMk cId="2324205812" sldId="258"/>
            <ac:cxnSpMk id="20" creationId="{BF08E468-7BAA-CA11-6510-B7BA1A8475B1}"/>
          </ac:cxnSpMkLst>
        </pc:cxnChg>
        <pc:cxnChg chg="mod">
          <ac:chgData name="Alex Drenea" userId="ce31b3b0-d50b-419c-bff1-98e4c71466e7" providerId="ADAL" clId="{0F54C4D8-5434-4AA1-92AE-A84ABDB5BC70}" dt="2024-09-21T03:25:08.118" v="8995" actId="1076"/>
          <ac:cxnSpMkLst>
            <pc:docMk/>
            <pc:sldMk cId="2324205812" sldId="258"/>
            <ac:cxnSpMk id="30" creationId="{C980B6AF-E94B-E9B2-33AD-09DF4683BC74}"/>
          </ac:cxnSpMkLst>
        </pc:cxnChg>
        <pc:cxnChg chg="mod">
          <ac:chgData name="Alex Drenea" userId="ce31b3b0-d50b-419c-bff1-98e4c71466e7" providerId="ADAL" clId="{0F54C4D8-5434-4AA1-92AE-A84ABDB5BC70}" dt="2024-09-21T03:45:53.450" v="9046" actId="1076"/>
          <ac:cxnSpMkLst>
            <pc:docMk/>
            <pc:sldMk cId="2324205812" sldId="258"/>
            <ac:cxnSpMk id="32" creationId="{890059F1-7DCE-47F6-0A9C-666428AB8729}"/>
          </ac:cxnSpMkLst>
        </pc:cxnChg>
        <pc:cxnChg chg="mod">
          <ac:chgData name="Alex Drenea" userId="ce31b3b0-d50b-419c-bff1-98e4c71466e7" providerId="ADAL" clId="{0F54C4D8-5434-4AA1-92AE-A84ABDB5BC70}" dt="2024-09-21T03:25:04.857" v="8994" actId="1076"/>
          <ac:cxnSpMkLst>
            <pc:docMk/>
            <pc:sldMk cId="2324205812" sldId="258"/>
            <ac:cxnSpMk id="38" creationId="{9B044CEA-9387-EC5F-EBBD-FAA6ED8F62A6}"/>
          </ac:cxnSpMkLst>
        </pc:cxnChg>
      </pc:sldChg>
      <pc:sldChg chg="addSp delSp modSp mod ord">
        <pc:chgData name="Alex Drenea" userId="ce31b3b0-d50b-419c-bff1-98e4c71466e7" providerId="ADAL" clId="{0F54C4D8-5434-4AA1-92AE-A84ABDB5BC70}" dt="2024-09-14T17:18:20.936" v="2983" actId="1076"/>
        <pc:sldMkLst>
          <pc:docMk/>
          <pc:sldMk cId="278076286" sldId="259"/>
        </pc:sldMkLst>
        <pc:spChg chg="mod">
          <ac:chgData name="Alex Drenea" userId="ce31b3b0-d50b-419c-bff1-98e4c71466e7" providerId="ADAL" clId="{0F54C4D8-5434-4AA1-92AE-A84ABDB5BC70}" dt="2024-09-14T17:14:33.771" v="2905" actId="20577"/>
          <ac:spMkLst>
            <pc:docMk/>
            <pc:sldMk cId="278076286" sldId="259"/>
            <ac:spMk id="2" creationId="{B5CCA0BA-4DC9-1D8D-4BFB-EB08614B2326}"/>
          </ac:spMkLst>
        </pc:spChg>
        <pc:spChg chg="del mod">
          <ac:chgData name="Alex Drenea" userId="ce31b3b0-d50b-419c-bff1-98e4c71466e7" providerId="ADAL" clId="{0F54C4D8-5434-4AA1-92AE-A84ABDB5BC70}" dt="2024-09-14T17:15:01.674" v="2907" actId="478"/>
          <ac:spMkLst>
            <pc:docMk/>
            <pc:sldMk cId="278076286" sldId="259"/>
            <ac:spMk id="3" creationId="{A90EBBBD-2051-7D08-5886-08D2D4E035B2}"/>
          </ac:spMkLst>
        </pc:spChg>
        <pc:spChg chg="add del mod">
          <ac:chgData name="Alex Drenea" userId="ce31b3b0-d50b-419c-bff1-98e4c71466e7" providerId="ADAL" clId="{0F54C4D8-5434-4AA1-92AE-A84ABDB5BC70}" dt="2024-09-14T17:15:03.450" v="2908" actId="478"/>
          <ac:spMkLst>
            <pc:docMk/>
            <pc:sldMk cId="278076286" sldId="259"/>
            <ac:spMk id="7" creationId="{1EC3F002-6D6A-1C88-B7E9-7B39232B32A2}"/>
          </ac:spMkLst>
        </pc:spChg>
        <pc:spChg chg="add mod">
          <ac:chgData name="Alex Drenea" userId="ce31b3b0-d50b-419c-bff1-98e4c71466e7" providerId="ADAL" clId="{0F54C4D8-5434-4AA1-92AE-A84ABDB5BC70}" dt="2024-09-14T17:18:09.048" v="2966" actId="20577"/>
          <ac:spMkLst>
            <pc:docMk/>
            <pc:sldMk cId="278076286" sldId="259"/>
            <ac:spMk id="11" creationId="{9D407077-7D6F-BBFC-0066-6842E7613129}"/>
          </ac:spMkLst>
        </pc:spChg>
        <pc:spChg chg="add mod">
          <ac:chgData name="Alex Drenea" userId="ce31b3b0-d50b-419c-bff1-98e4c71466e7" providerId="ADAL" clId="{0F54C4D8-5434-4AA1-92AE-A84ABDB5BC70}" dt="2024-09-14T17:18:20.936" v="2983" actId="1076"/>
          <ac:spMkLst>
            <pc:docMk/>
            <pc:sldMk cId="278076286" sldId="259"/>
            <ac:spMk id="12" creationId="{AB88BF32-C27C-60E5-5D3F-D3CEA7C59C5D}"/>
          </ac:spMkLst>
        </pc:spChg>
        <pc:picChg chg="add mod modCrop">
          <ac:chgData name="Alex Drenea" userId="ce31b3b0-d50b-419c-bff1-98e4c71466e7" providerId="ADAL" clId="{0F54C4D8-5434-4AA1-92AE-A84ABDB5BC70}" dt="2024-09-14T17:18:00.412" v="2942" actId="1076"/>
          <ac:picMkLst>
            <pc:docMk/>
            <pc:sldMk cId="278076286" sldId="259"/>
            <ac:picMk id="5" creationId="{8E718F9C-4794-FF04-2A75-A80F688D139C}"/>
          </ac:picMkLst>
        </pc:picChg>
        <pc:picChg chg="add mod">
          <ac:chgData name="Alex Drenea" userId="ce31b3b0-d50b-419c-bff1-98e4c71466e7" providerId="ADAL" clId="{0F54C4D8-5434-4AA1-92AE-A84ABDB5BC70}" dt="2024-09-14T17:17:32.901" v="2938" actId="1076"/>
          <ac:picMkLst>
            <pc:docMk/>
            <pc:sldMk cId="278076286" sldId="259"/>
            <ac:picMk id="9" creationId="{5D137C85-FB2D-9FBB-D5D0-DC590013DD18}"/>
          </ac:picMkLst>
        </pc:picChg>
      </pc:sldChg>
      <pc:sldChg chg="addSp delSp modSp mod modNotesTx">
        <pc:chgData name="Alex Drenea" userId="ce31b3b0-d50b-419c-bff1-98e4c71466e7" providerId="ADAL" clId="{0F54C4D8-5434-4AA1-92AE-A84ABDB5BC70}" dt="2024-09-22T17:29:28.288" v="9828" actId="1076"/>
        <pc:sldMkLst>
          <pc:docMk/>
          <pc:sldMk cId="882559948" sldId="260"/>
        </pc:sldMkLst>
        <pc:spChg chg="mod">
          <ac:chgData name="Alex Drenea" userId="ce31b3b0-d50b-419c-bff1-98e4c71466e7" providerId="ADAL" clId="{0F54C4D8-5434-4AA1-92AE-A84ABDB5BC70}" dt="2024-09-22T17:29:28.288" v="9828" actId="1076"/>
          <ac:spMkLst>
            <pc:docMk/>
            <pc:sldMk cId="882559948" sldId="260"/>
            <ac:spMk id="2" creationId="{E9482541-59E9-3661-8C75-F74DC0BAFE82}"/>
          </ac:spMkLst>
        </pc:spChg>
        <pc:spChg chg="add mod">
          <ac:chgData name="Alex Drenea" userId="ce31b3b0-d50b-419c-bff1-98e4c71466e7" providerId="ADAL" clId="{0F54C4D8-5434-4AA1-92AE-A84ABDB5BC70}" dt="2024-09-22T17:29:15.106" v="9825" actId="20577"/>
          <ac:spMkLst>
            <pc:docMk/>
            <pc:sldMk cId="882559948" sldId="260"/>
            <ac:spMk id="3" creationId="{66AE521F-782B-8ABA-500A-299EE9B8B653}"/>
          </ac:spMkLst>
        </pc:spChg>
        <pc:spChg chg="del mod">
          <ac:chgData name="Alex Drenea" userId="ce31b3b0-d50b-419c-bff1-98e4c71466e7" providerId="ADAL" clId="{0F54C4D8-5434-4AA1-92AE-A84ABDB5BC70}" dt="2024-09-14T15:03:29.035" v="2247"/>
          <ac:spMkLst>
            <pc:docMk/>
            <pc:sldMk cId="882559948" sldId="260"/>
            <ac:spMk id="3" creationId="{D4299687-95F6-C02F-D8AA-DD463AA13A5F}"/>
          </ac:spMkLst>
        </pc:spChg>
        <pc:spChg chg="add mod">
          <ac:chgData name="Alex Drenea" userId="ce31b3b0-d50b-419c-bff1-98e4c71466e7" providerId="ADAL" clId="{0F54C4D8-5434-4AA1-92AE-A84ABDB5BC70}" dt="2024-09-22T00:00:26.780" v="9554" actId="114"/>
          <ac:spMkLst>
            <pc:docMk/>
            <pc:sldMk cId="882559948" sldId="260"/>
            <ac:spMk id="5" creationId="{F6A845CF-4B1B-AF26-EA86-016FE20B6DD6}"/>
          </ac:spMkLst>
        </pc:spChg>
        <pc:spChg chg="add mod">
          <ac:chgData name="Alex Drenea" userId="ce31b3b0-d50b-419c-bff1-98e4c71466e7" providerId="ADAL" clId="{0F54C4D8-5434-4AA1-92AE-A84ABDB5BC70}" dt="2024-09-22T00:00:21.133" v="9550" actId="114"/>
          <ac:spMkLst>
            <pc:docMk/>
            <pc:sldMk cId="882559948" sldId="260"/>
            <ac:spMk id="15" creationId="{5E510199-8D47-A435-6915-B935D8D18155}"/>
          </ac:spMkLst>
        </pc:spChg>
        <pc:spChg chg="add mod">
          <ac:chgData name="Alex Drenea" userId="ce31b3b0-d50b-419c-bff1-98e4c71466e7" providerId="ADAL" clId="{0F54C4D8-5434-4AA1-92AE-A84ABDB5BC70}" dt="2024-09-22T00:00:24.898" v="9553" actId="114"/>
          <ac:spMkLst>
            <pc:docMk/>
            <pc:sldMk cId="882559948" sldId="260"/>
            <ac:spMk id="16" creationId="{B3D7630C-8838-BA2D-C739-DD615091E8B2}"/>
          </ac:spMkLst>
        </pc:spChg>
        <pc:spChg chg="add mod">
          <ac:chgData name="Alex Drenea" userId="ce31b3b0-d50b-419c-bff1-98e4c71466e7" providerId="ADAL" clId="{0F54C4D8-5434-4AA1-92AE-A84ABDB5BC70}" dt="2024-09-22T00:00:17.678" v="9549" actId="114"/>
          <ac:spMkLst>
            <pc:docMk/>
            <pc:sldMk cId="882559948" sldId="260"/>
            <ac:spMk id="24" creationId="{2B187135-AC3F-1A58-B702-3F312A6E9D2B}"/>
          </ac:spMkLst>
        </pc:spChg>
        <pc:spChg chg="add mod">
          <ac:chgData name="Alex Drenea" userId="ce31b3b0-d50b-419c-bff1-98e4c71466e7" providerId="ADAL" clId="{0F54C4D8-5434-4AA1-92AE-A84ABDB5BC70}" dt="2024-09-14T15:17:34.659" v="2882" actId="1076"/>
          <ac:spMkLst>
            <pc:docMk/>
            <pc:sldMk cId="882559948" sldId="260"/>
            <ac:spMk id="46" creationId="{5255E609-544C-88FA-8CC7-D1A775699889}"/>
          </ac:spMkLst>
        </pc:spChg>
        <pc:spChg chg="add mod">
          <ac:chgData name="Alex Drenea" userId="ce31b3b0-d50b-419c-bff1-98e4c71466e7" providerId="ADAL" clId="{0F54C4D8-5434-4AA1-92AE-A84ABDB5BC70}" dt="2024-09-14T15:17:34.659" v="2882" actId="1076"/>
          <ac:spMkLst>
            <pc:docMk/>
            <pc:sldMk cId="882559948" sldId="260"/>
            <ac:spMk id="47" creationId="{5BF38440-8C6A-28E1-183F-8BFC8F2D914E}"/>
          </ac:spMkLst>
        </pc:spChg>
        <pc:spChg chg="add mod">
          <ac:chgData name="Alex Drenea" userId="ce31b3b0-d50b-419c-bff1-98e4c71466e7" providerId="ADAL" clId="{0F54C4D8-5434-4AA1-92AE-A84ABDB5BC70}" dt="2024-09-14T15:17:34.659" v="2882" actId="1076"/>
          <ac:spMkLst>
            <pc:docMk/>
            <pc:sldMk cId="882559948" sldId="260"/>
            <ac:spMk id="48" creationId="{478D386B-A604-5420-345C-64A3CE4A54F2}"/>
          </ac:spMkLst>
        </pc:spChg>
        <pc:spChg chg="add mod">
          <ac:chgData name="Alex Drenea" userId="ce31b3b0-d50b-419c-bff1-98e4c71466e7" providerId="ADAL" clId="{0F54C4D8-5434-4AA1-92AE-A84ABDB5BC70}" dt="2024-09-14T15:17:34.659" v="2882" actId="1076"/>
          <ac:spMkLst>
            <pc:docMk/>
            <pc:sldMk cId="882559948" sldId="260"/>
            <ac:spMk id="49" creationId="{0D266C98-5CB4-BE64-1846-340EA312F1B1}"/>
          </ac:spMkLst>
        </pc:spChg>
        <pc:spChg chg="add mod">
          <ac:chgData name="Alex Drenea" userId="ce31b3b0-d50b-419c-bff1-98e4c71466e7" providerId="ADAL" clId="{0F54C4D8-5434-4AA1-92AE-A84ABDB5BC70}" dt="2024-09-14T15:17:34.659" v="2882" actId="1076"/>
          <ac:spMkLst>
            <pc:docMk/>
            <pc:sldMk cId="882559948" sldId="260"/>
            <ac:spMk id="50" creationId="{FA8CAFBB-D0D7-B6F0-9C6C-A8042C1D9B05}"/>
          </ac:spMkLst>
        </pc:spChg>
        <pc:spChg chg="add mod">
          <ac:chgData name="Alex Drenea" userId="ce31b3b0-d50b-419c-bff1-98e4c71466e7" providerId="ADAL" clId="{0F54C4D8-5434-4AA1-92AE-A84ABDB5BC70}" dt="2024-09-14T15:17:34.659" v="2882" actId="1076"/>
          <ac:spMkLst>
            <pc:docMk/>
            <pc:sldMk cId="882559948" sldId="260"/>
            <ac:spMk id="51" creationId="{1332125B-5A06-9F2C-D149-BAF1F1565757}"/>
          </ac:spMkLst>
        </pc:spChg>
        <pc:spChg chg="add mod">
          <ac:chgData name="Alex Drenea" userId="ce31b3b0-d50b-419c-bff1-98e4c71466e7" providerId="ADAL" clId="{0F54C4D8-5434-4AA1-92AE-A84ABDB5BC70}" dt="2024-09-14T15:16:52.477" v="2874" actId="1076"/>
          <ac:spMkLst>
            <pc:docMk/>
            <pc:sldMk cId="882559948" sldId="260"/>
            <ac:spMk id="52" creationId="{DE3245BC-0B89-1143-38C2-4B40BF9E8BC7}"/>
          </ac:spMkLst>
        </pc:spChg>
        <pc:spChg chg="add mod">
          <ac:chgData name="Alex Drenea" userId="ce31b3b0-d50b-419c-bff1-98e4c71466e7" providerId="ADAL" clId="{0F54C4D8-5434-4AA1-92AE-A84ABDB5BC70}" dt="2024-09-14T15:17:10.818" v="2880" actId="1076"/>
          <ac:spMkLst>
            <pc:docMk/>
            <pc:sldMk cId="882559948" sldId="260"/>
            <ac:spMk id="53" creationId="{30516D4D-C26C-B11B-3A1F-79841CE2B590}"/>
          </ac:spMkLst>
        </pc:spChg>
        <pc:spChg chg="mod topLvl">
          <ac:chgData name="Alex Drenea" userId="ce31b3b0-d50b-419c-bff1-98e4c71466e7" providerId="ADAL" clId="{0F54C4D8-5434-4AA1-92AE-A84ABDB5BC70}" dt="2024-09-14T15:17:51.841" v="2887" actId="165"/>
          <ac:spMkLst>
            <pc:docMk/>
            <pc:sldMk cId="882559948" sldId="260"/>
            <ac:spMk id="58" creationId="{8E8BB550-56F6-E62D-2C83-54B936733C51}"/>
          </ac:spMkLst>
        </pc:spChg>
        <pc:spChg chg="mod topLvl">
          <ac:chgData name="Alex Drenea" userId="ce31b3b0-d50b-419c-bff1-98e4c71466e7" providerId="ADAL" clId="{0F54C4D8-5434-4AA1-92AE-A84ABDB5BC70}" dt="2024-09-14T15:17:51.841" v="2887" actId="165"/>
          <ac:spMkLst>
            <pc:docMk/>
            <pc:sldMk cId="882559948" sldId="260"/>
            <ac:spMk id="59" creationId="{5094AD70-C535-2267-8923-66CBEE5781E6}"/>
          </ac:spMkLst>
        </pc:spChg>
        <pc:spChg chg="mod">
          <ac:chgData name="Alex Drenea" userId="ce31b3b0-d50b-419c-bff1-98e4c71466e7" providerId="ADAL" clId="{0F54C4D8-5434-4AA1-92AE-A84ABDB5BC70}" dt="2024-09-14T15:17:40.678" v="2883" actId="27803"/>
          <ac:spMkLst>
            <pc:docMk/>
            <pc:sldMk cId="882559948" sldId="260"/>
            <ac:spMk id="61" creationId="{804C1627-1B11-4F25-4346-8E9528C5420B}"/>
          </ac:spMkLst>
        </pc:spChg>
        <pc:spChg chg="mod">
          <ac:chgData name="Alex Drenea" userId="ce31b3b0-d50b-419c-bff1-98e4c71466e7" providerId="ADAL" clId="{0F54C4D8-5434-4AA1-92AE-A84ABDB5BC70}" dt="2024-09-14T15:17:40.678" v="2883" actId="27803"/>
          <ac:spMkLst>
            <pc:docMk/>
            <pc:sldMk cId="882559948" sldId="260"/>
            <ac:spMk id="62" creationId="{88E0EE9F-1C45-C879-7ABA-681932A96670}"/>
          </ac:spMkLst>
        </pc:spChg>
        <pc:spChg chg="mod">
          <ac:chgData name="Alex Drenea" userId="ce31b3b0-d50b-419c-bff1-98e4c71466e7" providerId="ADAL" clId="{0F54C4D8-5434-4AA1-92AE-A84ABDB5BC70}" dt="2024-09-14T15:17:40.678" v="2883" actId="27803"/>
          <ac:spMkLst>
            <pc:docMk/>
            <pc:sldMk cId="882559948" sldId="260"/>
            <ac:spMk id="63" creationId="{F4EA6AFD-3DB3-F8FF-5BD0-3956F0741691}"/>
          </ac:spMkLst>
        </pc:spChg>
        <pc:spChg chg="mod topLvl">
          <ac:chgData name="Alex Drenea" userId="ce31b3b0-d50b-419c-bff1-98e4c71466e7" providerId="ADAL" clId="{0F54C4D8-5434-4AA1-92AE-A84ABDB5BC70}" dt="2024-09-14T15:17:51.841" v="2887" actId="165"/>
          <ac:spMkLst>
            <pc:docMk/>
            <pc:sldMk cId="882559948" sldId="260"/>
            <ac:spMk id="65" creationId="{BF541DB0-8A96-911B-8C35-BF084D764B07}"/>
          </ac:spMkLst>
        </pc:spChg>
        <pc:spChg chg="mod topLvl">
          <ac:chgData name="Alex Drenea" userId="ce31b3b0-d50b-419c-bff1-98e4c71466e7" providerId="ADAL" clId="{0F54C4D8-5434-4AA1-92AE-A84ABDB5BC70}" dt="2024-09-14T15:17:51.841" v="2887" actId="165"/>
          <ac:spMkLst>
            <pc:docMk/>
            <pc:sldMk cId="882559948" sldId="260"/>
            <ac:spMk id="66" creationId="{F7062997-0635-9B8E-B5BD-128EABDA6AFA}"/>
          </ac:spMkLst>
        </pc:spChg>
        <pc:spChg chg="mod topLvl">
          <ac:chgData name="Alex Drenea" userId="ce31b3b0-d50b-419c-bff1-98e4c71466e7" providerId="ADAL" clId="{0F54C4D8-5434-4AA1-92AE-A84ABDB5BC70}" dt="2024-09-14T15:17:51.841" v="2887" actId="165"/>
          <ac:spMkLst>
            <pc:docMk/>
            <pc:sldMk cId="882559948" sldId="260"/>
            <ac:spMk id="67" creationId="{7BA1E824-23F0-6430-91AB-3CE034DF5FCA}"/>
          </ac:spMkLst>
        </pc:spChg>
        <pc:spChg chg="mod topLvl">
          <ac:chgData name="Alex Drenea" userId="ce31b3b0-d50b-419c-bff1-98e4c71466e7" providerId="ADAL" clId="{0F54C4D8-5434-4AA1-92AE-A84ABDB5BC70}" dt="2024-09-14T15:17:51.841" v="2887" actId="165"/>
          <ac:spMkLst>
            <pc:docMk/>
            <pc:sldMk cId="882559948" sldId="260"/>
            <ac:spMk id="68" creationId="{B8E37005-ED82-CEE5-C817-266A36BE8F5B}"/>
          </ac:spMkLst>
        </pc:spChg>
        <pc:spChg chg="mod topLvl">
          <ac:chgData name="Alex Drenea" userId="ce31b3b0-d50b-419c-bff1-98e4c71466e7" providerId="ADAL" clId="{0F54C4D8-5434-4AA1-92AE-A84ABDB5BC70}" dt="2024-09-14T15:17:51.841" v="2887" actId="165"/>
          <ac:spMkLst>
            <pc:docMk/>
            <pc:sldMk cId="882559948" sldId="260"/>
            <ac:spMk id="69" creationId="{BD7ACD66-A9C9-BEA3-11F7-FCDF173B8108}"/>
          </ac:spMkLst>
        </pc:spChg>
        <pc:spChg chg="mod topLvl">
          <ac:chgData name="Alex Drenea" userId="ce31b3b0-d50b-419c-bff1-98e4c71466e7" providerId="ADAL" clId="{0F54C4D8-5434-4AA1-92AE-A84ABDB5BC70}" dt="2024-09-14T15:17:51.841" v="2887" actId="165"/>
          <ac:spMkLst>
            <pc:docMk/>
            <pc:sldMk cId="882559948" sldId="260"/>
            <ac:spMk id="71" creationId="{728F9D3F-C7F1-AE63-E001-0A1BE3BA5619}"/>
          </ac:spMkLst>
        </pc:spChg>
        <pc:spChg chg="mod topLvl">
          <ac:chgData name="Alex Drenea" userId="ce31b3b0-d50b-419c-bff1-98e4c71466e7" providerId="ADAL" clId="{0F54C4D8-5434-4AA1-92AE-A84ABDB5BC70}" dt="2024-09-14T15:17:51.841" v="2887" actId="165"/>
          <ac:spMkLst>
            <pc:docMk/>
            <pc:sldMk cId="882559948" sldId="260"/>
            <ac:spMk id="72" creationId="{355076F3-765E-417A-ADFF-1A4BD96B4C85}"/>
          </ac:spMkLst>
        </pc:spChg>
        <pc:spChg chg="mod topLvl">
          <ac:chgData name="Alex Drenea" userId="ce31b3b0-d50b-419c-bff1-98e4c71466e7" providerId="ADAL" clId="{0F54C4D8-5434-4AA1-92AE-A84ABDB5BC70}" dt="2024-09-14T15:17:51.841" v="2887" actId="165"/>
          <ac:spMkLst>
            <pc:docMk/>
            <pc:sldMk cId="882559948" sldId="260"/>
            <ac:spMk id="73" creationId="{D4E81399-45F3-1B9F-93DA-F1F3927CA477}"/>
          </ac:spMkLst>
        </pc:spChg>
        <pc:spChg chg="mod topLvl">
          <ac:chgData name="Alex Drenea" userId="ce31b3b0-d50b-419c-bff1-98e4c71466e7" providerId="ADAL" clId="{0F54C4D8-5434-4AA1-92AE-A84ABDB5BC70}" dt="2024-09-14T15:17:51.841" v="2887" actId="165"/>
          <ac:spMkLst>
            <pc:docMk/>
            <pc:sldMk cId="882559948" sldId="260"/>
            <ac:spMk id="74" creationId="{CD0A9125-0FBE-ACE7-673C-31BD13CEC51A}"/>
          </ac:spMkLst>
        </pc:spChg>
        <pc:spChg chg="mod topLvl">
          <ac:chgData name="Alex Drenea" userId="ce31b3b0-d50b-419c-bff1-98e4c71466e7" providerId="ADAL" clId="{0F54C4D8-5434-4AA1-92AE-A84ABDB5BC70}" dt="2024-09-14T15:17:51.841" v="2887" actId="165"/>
          <ac:spMkLst>
            <pc:docMk/>
            <pc:sldMk cId="882559948" sldId="260"/>
            <ac:spMk id="75" creationId="{7B73BB41-D3B5-7B06-8971-0BC37629B461}"/>
          </ac:spMkLst>
        </pc:spChg>
        <pc:spChg chg="mod">
          <ac:chgData name="Alex Drenea" userId="ce31b3b0-d50b-419c-bff1-98e4c71466e7" providerId="ADAL" clId="{0F54C4D8-5434-4AA1-92AE-A84ABDB5BC70}" dt="2024-09-14T15:17:47.341" v="2886" actId="27803"/>
          <ac:spMkLst>
            <pc:docMk/>
            <pc:sldMk cId="882559948" sldId="260"/>
            <ac:spMk id="77" creationId="{D411288E-6F13-B70A-D011-2560028CF7C1}"/>
          </ac:spMkLst>
        </pc:spChg>
        <pc:spChg chg="mod">
          <ac:chgData name="Alex Drenea" userId="ce31b3b0-d50b-419c-bff1-98e4c71466e7" providerId="ADAL" clId="{0F54C4D8-5434-4AA1-92AE-A84ABDB5BC70}" dt="2024-09-14T15:17:47.341" v="2886" actId="27803"/>
          <ac:spMkLst>
            <pc:docMk/>
            <pc:sldMk cId="882559948" sldId="260"/>
            <ac:spMk id="78" creationId="{F49D4B91-962B-F8C7-35AE-B399DCB86A0F}"/>
          </ac:spMkLst>
        </pc:spChg>
        <pc:spChg chg="mod">
          <ac:chgData name="Alex Drenea" userId="ce31b3b0-d50b-419c-bff1-98e4c71466e7" providerId="ADAL" clId="{0F54C4D8-5434-4AA1-92AE-A84ABDB5BC70}" dt="2024-09-14T15:17:47.341" v="2886" actId="27803"/>
          <ac:spMkLst>
            <pc:docMk/>
            <pc:sldMk cId="882559948" sldId="260"/>
            <ac:spMk id="79" creationId="{895CB354-9727-6828-B159-98B6F165FB65}"/>
          </ac:spMkLst>
        </pc:spChg>
        <pc:spChg chg="mod">
          <ac:chgData name="Alex Drenea" userId="ce31b3b0-d50b-419c-bff1-98e4c71466e7" providerId="ADAL" clId="{0F54C4D8-5434-4AA1-92AE-A84ABDB5BC70}" dt="2024-09-14T15:17:47.341" v="2886" actId="27803"/>
          <ac:spMkLst>
            <pc:docMk/>
            <pc:sldMk cId="882559948" sldId="260"/>
            <ac:spMk id="80" creationId="{D9BDE49F-311A-418A-7B9E-5F1F55031753}"/>
          </ac:spMkLst>
        </pc:spChg>
        <pc:spChg chg="mod">
          <ac:chgData name="Alex Drenea" userId="ce31b3b0-d50b-419c-bff1-98e4c71466e7" providerId="ADAL" clId="{0F54C4D8-5434-4AA1-92AE-A84ABDB5BC70}" dt="2024-09-14T15:17:47.341" v="2886" actId="27803"/>
          <ac:spMkLst>
            <pc:docMk/>
            <pc:sldMk cId="882559948" sldId="260"/>
            <ac:spMk id="81" creationId="{DF6379F8-545C-C3B7-8E81-71D6872386C1}"/>
          </ac:spMkLst>
        </pc:spChg>
        <pc:grpChg chg="del mod">
          <ac:chgData name="Alex Drenea" userId="ce31b3b0-d50b-419c-bff1-98e4c71466e7" providerId="ADAL" clId="{0F54C4D8-5434-4AA1-92AE-A84ABDB5BC70}" dt="2024-09-14T15:17:51.841" v="2887" actId="165"/>
          <ac:grpSpMkLst>
            <pc:docMk/>
            <pc:sldMk cId="882559948" sldId="260"/>
            <ac:grpSpMk id="57" creationId="{625E6060-6AF4-8712-F7AA-FE1149D762EF}"/>
          </ac:grpSpMkLst>
        </pc:grpChg>
        <pc:grpChg chg="mod topLvl">
          <ac:chgData name="Alex Drenea" userId="ce31b3b0-d50b-419c-bff1-98e4c71466e7" providerId="ADAL" clId="{0F54C4D8-5434-4AA1-92AE-A84ABDB5BC70}" dt="2024-09-14T15:17:51.841" v="2887" actId="165"/>
          <ac:grpSpMkLst>
            <pc:docMk/>
            <pc:sldMk cId="882559948" sldId="260"/>
            <ac:grpSpMk id="60" creationId="{7D90996C-E115-58A6-57FC-8E5CE3E5E2EB}"/>
          </ac:grpSpMkLst>
        </pc:grpChg>
        <pc:grpChg chg="del mod">
          <ac:chgData name="Alex Drenea" userId="ce31b3b0-d50b-419c-bff1-98e4c71466e7" providerId="ADAL" clId="{0F54C4D8-5434-4AA1-92AE-A84ABDB5BC70}" dt="2024-09-14T15:17:51.841" v="2887" actId="165"/>
          <ac:grpSpMkLst>
            <pc:docMk/>
            <pc:sldMk cId="882559948" sldId="260"/>
            <ac:grpSpMk id="64" creationId="{DF6C5031-AB1F-F073-A891-A00B1CA5C4DF}"/>
          </ac:grpSpMkLst>
        </pc:grpChg>
        <pc:grpChg chg="del mod">
          <ac:chgData name="Alex Drenea" userId="ce31b3b0-d50b-419c-bff1-98e4c71466e7" providerId="ADAL" clId="{0F54C4D8-5434-4AA1-92AE-A84ABDB5BC70}" dt="2024-09-14T15:17:51.841" v="2887" actId="165"/>
          <ac:grpSpMkLst>
            <pc:docMk/>
            <pc:sldMk cId="882559948" sldId="260"/>
            <ac:grpSpMk id="70" creationId="{98EF75C5-D798-9693-FB88-919EC3244DC4}"/>
          </ac:grpSpMkLst>
        </pc:grpChg>
        <pc:grpChg chg="mod">
          <ac:chgData name="Alex Drenea" userId="ce31b3b0-d50b-419c-bff1-98e4c71466e7" providerId="ADAL" clId="{0F54C4D8-5434-4AA1-92AE-A84ABDB5BC70}" dt="2024-09-14T15:17:47.341" v="2886" actId="27803"/>
          <ac:grpSpMkLst>
            <pc:docMk/>
            <pc:sldMk cId="882559948" sldId="260"/>
            <ac:grpSpMk id="76" creationId="{B654B26C-0997-D1A0-4C5F-1D96C1F3F429}"/>
          </ac:grpSpMkLst>
        </pc:grpChg>
        <pc:grpChg chg="add">
          <ac:chgData name="Alex Drenea" userId="ce31b3b0-d50b-419c-bff1-98e4c71466e7" providerId="ADAL" clId="{0F54C4D8-5434-4AA1-92AE-A84ABDB5BC70}" dt="2024-09-14T15:17:58.661" v="2888" actId="338"/>
          <ac:grpSpMkLst>
            <pc:docMk/>
            <pc:sldMk cId="882559948" sldId="260"/>
            <ac:grpSpMk id="82" creationId="{4FBC63F5-6123-62BE-A626-05C34A066DA4}"/>
          </ac:grpSpMkLst>
        </pc:grpChg>
        <pc:grpChg chg="add mod">
          <ac:chgData name="Alex Drenea" userId="ce31b3b0-d50b-419c-bff1-98e4c71466e7" providerId="ADAL" clId="{0F54C4D8-5434-4AA1-92AE-A84ABDB5BC70}" dt="2024-09-19T14:37:15.171" v="8839" actId="1076"/>
          <ac:grpSpMkLst>
            <pc:docMk/>
            <pc:sldMk cId="882559948" sldId="260"/>
            <ac:grpSpMk id="83" creationId="{3A5550F1-2072-D234-6BC5-55EFD1785297}"/>
          </ac:grpSpMkLst>
        </pc:grpChg>
        <pc:grpChg chg="add">
          <ac:chgData name="Alex Drenea" userId="ce31b3b0-d50b-419c-bff1-98e4c71466e7" providerId="ADAL" clId="{0F54C4D8-5434-4AA1-92AE-A84ABDB5BC70}" dt="2024-09-14T15:17:58.661" v="2888" actId="338"/>
          <ac:grpSpMkLst>
            <pc:docMk/>
            <pc:sldMk cId="882559948" sldId="260"/>
            <ac:grpSpMk id="84" creationId="{1D214DA5-CDAE-1F0D-69FD-3980D3BCD513}"/>
          </ac:grpSpMkLst>
        </pc:grpChg>
        <pc:picChg chg="add mod">
          <ac:chgData name="Alex Drenea" userId="ce31b3b0-d50b-419c-bff1-98e4c71466e7" providerId="ADAL" clId="{0F54C4D8-5434-4AA1-92AE-A84ABDB5BC70}" dt="2024-09-14T15:17:34.659" v="2882" actId="1076"/>
          <ac:picMkLst>
            <pc:docMk/>
            <pc:sldMk cId="882559948" sldId="260"/>
            <ac:picMk id="4" creationId="{AE283AA2-7A9E-02FC-A918-14B7738E4ECB}"/>
          </ac:picMkLst>
        </pc:picChg>
        <pc:picChg chg="add mod">
          <ac:chgData name="Alex Drenea" userId="ce31b3b0-d50b-419c-bff1-98e4c71466e7" providerId="ADAL" clId="{0F54C4D8-5434-4AA1-92AE-A84ABDB5BC70}" dt="2024-09-14T15:17:34.659" v="2882" actId="1076"/>
          <ac:picMkLst>
            <pc:docMk/>
            <pc:sldMk cId="882559948" sldId="260"/>
            <ac:picMk id="6" creationId="{4073B1AB-D020-EF82-3AC4-7949FA076D6F}"/>
          </ac:picMkLst>
        </pc:picChg>
        <pc:picChg chg="add mod">
          <ac:chgData name="Alex Drenea" userId="ce31b3b0-d50b-419c-bff1-98e4c71466e7" providerId="ADAL" clId="{0F54C4D8-5434-4AA1-92AE-A84ABDB5BC70}" dt="2024-09-14T15:17:34.659" v="2882" actId="1076"/>
          <ac:picMkLst>
            <pc:docMk/>
            <pc:sldMk cId="882559948" sldId="260"/>
            <ac:picMk id="7" creationId="{DA03E5FA-B8AF-090F-5FDA-1A5907AEE988}"/>
          </ac:picMkLst>
        </pc:picChg>
        <pc:picChg chg="add del mod">
          <ac:chgData name="Alex Drenea" userId="ce31b3b0-d50b-419c-bff1-98e4c71466e7" providerId="ADAL" clId="{0F54C4D8-5434-4AA1-92AE-A84ABDB5BC70}" dt="2024-09-14T15:17:44.071" v="2884" actId="27803"/>
          <ac:picMkLst>
            <pc:docMk/>
            <pc:sldMk cId="882559948" sldId="260"/>
            <ac:picMk id="9" creationId="{7D87F931-5C6D-2170-4DD9-FDD7A38D09B6}"/>
          </ac:picMkLst>
        </pc:picChg>
        <pc:picChg chg="add del mod">
          <ac:chgData name="Alex Drenea" userId="ce31b3b0-d50b-419c-bff1-98e4c71466e7" providerId="ADAL" clId="{0F54C4D8-5434-4AA1-92AE-A84ABDB5BC70}" dt="2024-09-14T15:17:40.678" v="2883" actId="27803"/>
          <ac:picMkLst>
            <pc:docMk/>
            <pc:sldMk cId="882559948" sldId="260"/>
            <ac:picMk id="11" creationId="{BCCCA90A-9E3A-D929-435F-5BAC9D80ECFB}"/>
          </ac:picMkLst>
        </pc:picChg>
        <pc:picChg chg="add mod">
          <ac:chgData name="Alex Drenea" userId="ce31b3b0-d50b-419c-bff1-98e4c71466e7" providerId="ADAL" clId="{0F54C4D8-5434-4AA1-92AE-A84ABDB5BC70}" dt="2024-09-14T15:16:52.477" v="2874" actId="1076"/>
          <ac:picMkLst>
            <pc:docMk/>
            <pc:sldMk cId="882559948" sldId="260"/>
            <ac:picMk id="12" creationId="{73412779-8A72-9703-4ED7-5A5EF067A3E5}"/>
          </ac:picMkLst>
        </pc:picChg>
        <pc:picChg chg="add del mod">
          <ac:chgData name="Alex Drenea" userId="ce31b3b0-d50b-419c-bff1-98e4c71466e7" providerId="ADAL" clId="{0F54C4D8-5434-4AA1-92AE-A84ABDB5BC70}" dt="2024-09-14T15:17:45.718" v="2885" actId="27803"/>
          <ac:picMkLst>
            <pc:docMk/>
            <pc:sldMk cId="882559948" sldId="260"/>
            <ac:picMk id="13" creationId="{63C3B8B9-1111-BC5A-F93F-5F3B2678E28A}"/>
          </ac:picMkLst>
        </pc:picChg>
        <pc:picChg chg="add del mod">
          <ac:chgData name="Alex Drenea" userId="ce31b3b0-d50b-419c-bff1-98e4c71466e7" providerId="ADAL" clId="{0F54C4D8-5434-4AA1-92AE-A84ABDB5BC70}" dt="2024-09-14T15:17:13.676" v="2881" actId="478"/>
          <ac:picMkLst>
            <pc:docMk/>
            <pc:sldMk cId="882559948" sldId="260"/>
            <ac:picMk id="14" creationId="{01061E91-4556-E725-3C54-15B62DF4AA42}"/>
          </ac:picMkLst>
        </pc:picChg>
        <pc:picChg chg="add del mod">
          <ac:chgData name="Alex Drenea" userId="ce31b3b0-d50b-419c-bff1-98e4c71466e7" providerId="ADAL" clId="{0F54C4D8-5434-4AA1-92AE-A84ABDB5BC70}" dt="2024-09-14T15:17:47.341" v="2886" actId="27803"/>
          <ac:picMkLst>
            <pc:docMk/>
            <pc:sldMk cId="882559948" sldId="260"/>
            <ac:picMk id="41" creationId="{1B672193-12A8-29A9-95D7-864D7CDB18ED}"/>
          </ac:picMkLst>
        </pc:picChg>
        <pc:cxnChg chg="add mod">
          <ac:chgData name="Alex Drenea" userId="ce31b3b0-d50b-419c-bff1-98e4c71466e7" providerId="ADAL" clId="{0F54C4D8-5434-4AA1-92AE-A84ABDB5BC70}" dt="2024-09-14T15:17:34.659" v="2882" actId="1076"/>
          <ac:cxnSpMkLst>
            <pc:docMk/>
            <pc:sldMk cId="882559948" sldId="260"/>
            <ac:cxnSpMk id="18" creationId="{72EA14E2-54A8-8296-0210-DA9BBFFAF768}"/>
          </ac:cxnSpMkLst>
        </pc:cxnChg>
        <pc:cxnChg chg="add mod">
          <ac:chgData name="Alex Drenea" userId="ce31b3b0-d50b-419c-bff1-98e4c71466e7" providerId="ADAL" clId="{0F54C4D8-5434-4AA1-92AE-A84ABDB5BC70}" dt="2024-09-14T15:17:34.659" v="2882" actId="1076"/>
          <ac:cxnSpMkLst>
            <pc:docMk/>
            <pc:sldMk cId="882559948" sldId="260"/>
            <ac:cxnSpMk id="20" creationId="{3CD4164E-A0AE-0347-CD82-46CF6C590E46}"/>
          </ac:cxnSpMkLst>
        </pc:cxnChg>
        <pc:cxnChg chg="add mod">
          <ac:chgData name="Alex Drenea" userId="ce31b3b0-d50b-419c-bff1-98e4c71466e7" providerId="ADAL" clId="{0F54C4D8-5434-4AA1-92AE-A84ABDB5BC70}" dt="2024-09-14T15:17:34.659" v="2882" actId="1076"/>
          <ac:cxnSpMkLst>
            <pc:docMk/>
            <pc:sldMk cId="882559948" sldId="260"/>
            <ac:cxnSpMk id="23" creationId="{E2DC05F7-CE42-72C8-7406-5C616786D9D0}"/>
          </ac:cxnSpMkLst>
        </pc:cxnChg>
        <pc:cxnChg chg="add mod">
          <ac:chgData name="Alex Drenea" userId="ce31b3b0-d50b-419c-bff1-98e4c71466e7" providerId="ADAL" clId="{0F54C4D8-5434-4AA1-92AE-A84ABDB5BC70}" dt="2024-09-14T15:17:34.659" v="2882" actId="1076"/>
          <ac:cxnSpMkLst>
            <pc:docMk/>
            <pc:sldMk cId="882559948" sldId="260"/>
            <ac:cxnSpMk id="33" creationId="{26511570-C355-4947-0812-F44669EB7B15}"/>
          </ac:cxnSpMkLst>
        </pc:cxnChg>
        <pc:cxnChg chg="add mod">
          <ac:chgData name="Alex Drenea" userId="ce31b3b0-d50b-419c-bff1-98e4c71466e7" providerId="ADAL" clId="{0F54C4D8-5434-4AA1-92AE-A84ABDB5BC70}" dt="2024-09-14T15:17:34.659" v="2882" actId="1076"/>
          <ac:cxnSpMkLst>
            <pc:docMk/>
            <pc:sldMk cId="882559948" sldId="260"/>
            <ac:cxnSpMk id="37" creationId="{4A0BEE35-0E31-F7BA-6FCD-67F163B1C3AD}"/>
          </ac:cxnSpMkLst>
        </pc:cxnChg>
        <pc:cxnChg chg="add mod">
          <ac:chgData name="Alex Drenea" userId="ce31b3b0-d50b-419c-bff1-98e4c71466e7" providerId="ADAL" clId="{0F54C4D8-5434-4AA1-92AE-A84ABDB5BC70}" dt="2024-09-14T15:17:34.659" v="2882" actId="1076"/>
          <ac:cxnSpMkLst>
            <pc:docMk/>
            <pc:sldMk cId="882559948" sldId="260"/>
            <ac:cxnSpMk id="39" creationId="{9D4AB984-7697-7562-6491-B3356B93B16E}"/>
          </ac:cxnSpMkLst>
        </pc:cxnChg>
        <pc:cxnChg chg="add mod">
          <ac:chgData name="Alex Drenea" userId="ce31b3b0-d50b-419c-bff1-98e4c71466e7" providerId="ADAL" clId="{0F54C4D8-5434-4AA1-92AE-A84ABDB5BC70}" dt="2024-09-14T15:18:12.246" v="2889" actId="14100"/>
          <ac:cxnSpMkLst>
            <pc:docMk/>
            <pc:sldMk cId="882559948" sldId="260"/>
            <ac:cxnSpMk id="40" creationId="{718BE20D-DCB2-5911-DD2A-F083818A85D0}"/>
          </ac:cxnSpMkLst>
        </pc:cxnChg>
        <pc:cxnChg chg="add mod">
          <ac:chgData name="Alex Drenea" userId="ce31b3b0-d50b-419c-bff1-98e4c71466e7" providerId="ADAL" clId="{0F54C4D8-5434-4AA1-92AE-A84ABDB5BC70}" dt="2024-09-14T15:17:08.442" v="2879" actId="1076"/>
          <ac:cxnSpMkLst>
            <pc:docMk/>
            <pc:sldMk cId="882559948" sldId="260"/>
            <ac:cxnSpMk id="43" creationId="{73B2F938-20B6-2627-7FF4-B861631E31AB}"/>
          </ac:cxnSpMkLst>
        </pc:cxnChg>
        <pc:cxnChg chg="add mod">
          <ac:chgData name="Alex Drenea" userId="ce31b3b0-d50b-419c-bff1-98e4c71466e7" providerId="ADAL" clId="{0F54C4D8-5434-4AA1-92AE-A84ABDB5BC70}" dt="2024-09-14T15:16:52.477" v="2874" actId="1076"/>
          <ac:cxnSpMkLst>
            <pc:docMk/>
            <pc:sldMk cId="882559948" sldId="260"/>
            <ac:cxnSpMk id="45" creationId="{FD6D63C9-6FA3-8593-77AE-2EE148265ACC}"/>
          </ac:cxnSpMkLst>
        </pc:cxnChg>
      </pc:sldChg>
      <pc:sldChg chg="del">
        <pc:chgData name="Alex Drenea" userId="ce31b3b0-d50b-419c-bff1-98e4c71466e7" providerId="ADAL" clId="{0F54C4D8-5434-4AA1-92AE-A84ABDB5BC70}" dt="2024-09-16T16:13:16.147" v="7255" actId="47"/>
        <pc:sldMkLst>
          <pc:docMk/>
          <pc:sldMk cId="2137012094" sldId="261"/>
        </pc:sldMkLst>
      </pc:sldChg>
      <pc:sldChg chg="del">
        <pc:chgData name="Alex Drenea" userId="ce31b3b0-d50b-419c-bff1-98e4c71466e7" providerId="ADAL" clId="{0F54C4D8-5434-4AA1-92AE-A84ABDB5BC70}" dt="2024-09-16T16:13:10.981" v="7252" actId="47"/>
        <pc:sldMkLst>
          <pc:docMk/>
          <pc:sldMk cId="623337774" sldId="262"/>
        </pc:sldMkLst>
      </pc:sldChg>
      <pc:sldChg chg="addSp delSp modSp mod setBg">
        <pc:chgData name="Alex Drenea" userId="ce31b3b0-d50b-419c-bff1-98e4c71466e7" providerId="ADAL" clId="{0F54C4D8-5434-4AA1-92AE-A84ABDB5BC70}" dt="2024-09-21T23:57:18.166" v="9110" actId="1076"/>
        <pc:sldMkLst>
          <pc:docMk/>
          <pc:sldMk cId="2739456136" sldId="263"/>
        </pc:sldMkLst>
        <pc:spChg chg="mod">
          <ac:chgData name="Alex Drenea" userId="ce31b3b0-d50b-419c-bff1-98e4c71466e7" providerId="ADAL" clId="{0F54C4D8-5434-4AA1-92AE-A84ABDB5BC70}" dt="2024-09-21T23:57:00.862" v="9108" actId="26606"/>
          <ac:spMkLst>
            <pc:docMk/>
            <pc:sldMk cId="2739456136" sldId="263"/>
            <ac:spMk id="2" creationId="{4EF12A17-DE7C-30C0-718E-4AA972D33371}"/>
          </ac:spMkLst>
        </pc:spChg>
        <pc:spChg chg="del">
          <ac:chgData name="Alex Drenea" userId="ce31b3b0-d50b-419c-bff1-98e4c71466e7" providerId="ADAL" clId="{0F54C4D8-5434-4AA1-92AE-A84ABDB5BC70}" dt="2024-09-14T18:35:44.602" v="7207" actId="478"/>
          <ac:spMkLst>
            <pc:docMk/>
            <pc:sldMk cId="2739456136" sldId="263"/>
            <ac:spMk id="3" creationId="{44F5124B-F976-C649-1500-ED72B90F8292}"/>
          </ac:spMkLst>
        </pc:spChg>
        <pc:spChg chg="add del mod">
          <ac:chgData name="Alex Drenea" userId="ce31b3b0-d50b-419c-bff1-98e4c71466e7" providerId="ADAL" clId="{0F54C4D8-5434-4AA1-92AE-A84ABDB5BC70}" dt="2024-09-21T23:57:00.862" v="9108" actId="26606"/>
          <ac:spMkLst>
            <pc:docMk/>
            <pc:sldMk cId="2739456136" sldId="263"/>
            <ac:spMk id="5" creationId="{554DBF86-4FD4-FC26-CC82-4989645DC249}"/>
          </ac:spMkLst>
        </pc:spChg>
        <pc:grpChg chg="add">
          <ac:chgData name="Alex Drenea" userId="ce31b3b0-d50b-419c-bff1-98e4c71466e7" providerId="ADAL" clId="{0F54C4D8-5434-4AA1-92AE-A84ABDB5BC70}" dt="2024-09-21T23:57:00.862" v="9108" actId="26606"/>
          <ac:grpSpMkLst>
            <pc:docMk/>
            <pc:sldMk cId="2739456136" sldId="263"/>
            <ac:grpSpMk id="12" creationId="{03C6F4E6-30A1-4F63-C8CC-028750B5AACD}"/>
          </ac:grpSpMkLst>
        </pc:grpChg>
        <pc:picChg chg="add mod">
          <ac:chgData name="Alex Drenea" userId="ce31b3b0-d50b-419c-bff1-98e4c71466e7" providerId="ADAL" clId="{0F54C4D8-5434-4AA1-92AE-A84ABDB5BC70}" dt="2024-09-21T23:57:18.166" v="9110" actId="1076"/>
          <ac:picMkLst>
            <pc:docMk/>
            <pc:sldMk cId="2739456136" sldId="263"/>
            <ac:picMk id="9" creationId="{7CA0F600-9FD3-D21B-3F1A-858F7273F800}"/>
          </ac:picMkLst>
        </pc:picChg>
      </pc:sldChg>
      <pc:sldChg chg="del">
        <pc:chgData name="Alex Drenea" userId="ce31b3b0-d50b-419c-bff1-98e4c71466e7" providerId="ADAL" clId="{0F54C4D8-5434-4AA1-92AE-A84ABDB5BC70}" dt="2024-09-14T18:28:03.240" v="6971" actId="47"/>
        <pc:sldMkLst>
          <pc:docMk/>
          <pc:sldMk cId="3498279792" sldId="264"/>
        </pc:sldMkLst>
      </pc:sldChg>
      <pc:sldChg chg="del">
        <pc:chgData name="Alex Drenea" userId="ce31b3b0-d50b-419c-bff1-98e4c71466e7" providerId="ADAL" clId="{0F54C4D8-5434-4AA1-92AE-A84ABDB5BC70}" dt="2024-09-16T16:13:12.980" v="7253" actId="47"/>
        <pc:sldMkLst>
          <pc:docMk/>
          <pc:sldMk cId="2903425504" sldId="265"/>
        </pc:sldMkLst>
      </pc:sldChg>
      <pc:sldChg chg="addSp modSp add mod modAnim modNotesTx">
        <pc:chgData name="Alex Drenea" userId="ce31b3b0-d50b-419c-bff1-98e4c71466e7" providerId="ADAL" clId="{0F54C4D8-5434-4AA1-92AE-A84ABDB5BC70}" dt="2024-09-21T03:57:05.896" v="9090"/>
        <pc:sldMkLst>
          <pc:docMk/>
          <pc:sldMk cId="3597674431" sldId="266"/>
        </pc:sldMkLst>
        <pc:spChg chg="mod">
          <ac:chgData name="Alex Drenea" userId="ce31b3b0-d50b-419c-bff1-98e4c71466e7" providerId="ADAL" clId="{0F54C4D8-5434-4AA1-92AE-A84ABDB5BC70}" dt="2024-09-09T21:56:45.809" v="233" actId="1076"/>
          <ac:spMkLst>
            <pc:docMk/>
            <pc:sldMk cId="3597674431" sldId="266"/>
            <ac:spMk id="6" creationId="{D3169E9A-35C8-D906-80B2-CCD24CE2E978}"/>
          </ac:spMkLst>
        </pc:spChg>
        <pc:spChg chg="add mod">
          <ac:chgData name="Alex Drenea" userId="ce31b3b0-d50b-419c-bff1-98e4c71466e7" providerId="ADAL" clId="{0F54C4D8-5434-4AA1-92AE-A84ABDB5BC70}" dt="2024-09-21T03:54:23.224" v="9064" actId="1076"/>
          <ac:spMkLst>
            <pc:docMk/>
            <pc:sldMk cId="3597674431" sldId="266"/>
            <ac:spMk id="10" creationId="{7E5F9858-CA19-9C83-7804-5CAE94359AA3}"/>
          </ac:spMkLst>
        </pc:spChg>
        <pc:spChg chg="mod">
          <ac:chgData name="Alex Drenea" userId="ce31b3b0-d50b-419c-bff1-98e4c71466e7" providerId="ADAL" clId="{0F54C4D8-5434-4AA1-92AE-A84ABDB5BC70}" dt="2024-09-14T17:09:36.654" v="2890" actId="1076"/>
          <ac:spMkLst>
            <pc:docMk/>
            <pc:sldMk cId="3597674431" sldId="266"/>
            <ac:spMk id="34" creationId="{848CA665-3091-206A-1EAD-36DC70080452}"/>
          </ac:spMkLst>
        </pc:spChg>
        <pc:spChg chg="mod">
          <ac:chgData name="Alex Drenea" userId="ce31b3b0-d50b-419c-bff1-98e4c71466e7" providerId="ADAL" clId="{0F54C4D8-5434-4AA1-92AE-A84ABDB5BC70}" dt="2024-09-21T03:54:25.076" v="9065" actId="1076"/>
          <ac:spMkLst>
            <pc:docMk/>
            <pc:sldMk cId="3597674431" sldId="266"/>
            <ac:spMk id="35" creationId="{5C3BD16D-60D7-FE9B-FB47-2520A8381EFF}"/>
          </ac:spMkLst>
        </pc:spChg>
        <pc:grpChg chg="add mod">
          <ac:chgData name="Alex Drenea" userId="ce31b3b0-d50b-419c-bff1-98e4c71466e7" providerId="ADAL" clId="{0F54C4D8-5434-4AA1-92AE-A84ABDB5BC70}" dt="2024-09-14T17:09:36.654" v="2890" actId="1076"/>
          <ac:grpSpMkLst>
            <pc:docMk/>
            <pc:sldMk cId="3597674431" sldId="266"/>
            <ac:grpSpMk id="3" creationId="{99C6D26C-CF3F-B541-CC6D-832E0EDB9D4F}"/>
          </ac:grpSpMkLst>
        </pc:grpChg>
        <pc:grpChg chg="add mod">
          <ac:chgData name="Alex Drenea" userId="ce31b3b0-d50b-419c-bff1-98e4c71466e7" providerId="ADAL" clId="{0F54C4D8-5434-4AA1-92AE-A84ABDB5BC70}" dt="2024-09-14T17:09:36.654" v="2890" actId="1076"/>
          <ac:grpSpMkLst>
            <pc:docMk/>
            <pc:sldMk cId="3597674431" sldId="266"/>
            <ac:grpSpMk id="7" creationId="{BB4255C8-95BA-BA3E-BC32-B531BF15850D}"/>
          </ac:grpSpMkLst>
        </pc:grpChg>
        <pc:picChg chg="add mod">
          <ac:chgData name="Alex Drenea" userId="ce31b3b0-d50b-419c-bff1-98e4c71466e7" providerId="ADAL" clId="{0F54C4D8-5434-4AA1-92AE-A84ABDB5BC70}" dt="2024-09-09T21:56:47.643" v="234" actId="1035"/>
          <ac:picMkLst>
            <pc:docMk/>
            <pc:sldMk cId="3597674431" sldId="266"/>
            <ac:picMk id="4" creationId="{E93A5D93-30C0-D4DE-8BF0-EF4CF1E520FE}"/>
          </ac:picMkLst>
        </pc:picChg>
        <pc:picChg chg="add mod">
          <ac:chgData name="Alex Drenea" userId="ce31b3b0-d50b-419c-bff1-98e4c71466e7" providerId="ADAL" clId="{0F54C4D8-5434-4AA1-92AE-A84ABDB5BC70}" dt="2024-09-14T17:09:36.654" v="2890" actId="1076"/>
          <ac:picMkLst>
            <pc:docMk/>
            <pc:sldMk cId="3597674431" sldId="266"/>
            <ac:picMk id="9" creationId="{48CBD825-2C96-6F3D-5A11-77859E35BEAC}"/>
          </ac:picMkLst>
        </pc:picChg>
        <pc:picChg chg="add mod">
          <ac:chgData name="Alex Drenea" userId="ce31b3b0-d50b-419c-bff1-98e4c71466e7" providerId="ADAL" clId="{0F54C4D8-5434-4AA1-92AE-A84ABDB5BC70}" dt="2024-09-21T03:54:14.454" v="9062" actId="1076"/>
          <ac:picMkLst>
            <pc:docMk/>
            <pc:sldMk cId="3597674431" sldId="266"/>
            <ac:picMk id="17" creationId="{3EAA0E8C-178A-55AD-870D-B898A99E3A8B}"/>
          </ac:picMkLst>
        </pc:picChg>
        <pc:picChg chg="mod">
          <ac:chgData name="Alex Drenea" userId="ce31b3b0-d50b-419c-bff1-98e4c71466e7" providerId="ADAL" clId="{0F54C4D8-5434-4AA1-92AE-A84ABDB5BC70}" dt="2024-09-14T17:09:36.654" v="2890" actId="1076"/>
          <ac:picMkLst>
            <pc:docMk/>
            <pc:sldMk cId="3597674431" sldId="266"/>
            <ac:picMk id="18" creationId="{00A86211-59E4-8D13-E265-AEAE86986020}"/>
          </ac:picMkLst>
        </pc:picChg>
        <pc:picChg chg="add mod">
          <ac:chgData name="Alex Drenea" userId="ce31b3b0-d50b-419c-bff1-98e4c71466e7" providerId="ADAL" clId="{0F54C4D8-5434-4AA1-92AE-A84ABDB5BC70}" dt="2024-09-21T03:54:20.860" v="9063" actId="1076"/>
          <ac:picMkLst>
            <pc:docMk/>
            <pc:sldMk cId="3597674431" sldId="266"/>
            <ac:picMk id="19" creationId="{A53AEC00-054F-04AC-8E3B-45F108ACA8A0}"/>
          </ac:picMkLst>
        </pc:picChg>
        <pc:picChg chg="add mod">
          <ac:chgData name="Alex Drenea" userId="ce31b3b0-d50b-419c-bff1-98e4c71466e7" providerId="ADAL" clId="{0F54C4D8-5434-4AA1-92AE-A84ABDB5BC70}" dt="2024-09-21T03:55:58.244" v="9083" actId="1076"/>
          <ac:picMkLst>
            <pc:docMk/>
            <pc:sldMk cId="3597674431" sldId="266"/>
            <ac:picMk id="21" creationId="{F6C91EBA-A7B7-6EFD-4CF0-083916396459}"/>
          </ac:picMkLst>
        </pc:picChg>
        <pc:picChg chg="mod">
          <ac:chgData name="Alex Drenea" userId="ce31b3b0-d50b-419c-bff1-98e4c71466e7" providerId="ADAL" clId="{0F54C4D8-5434-4AA1-92AE-A84ABDB5BC70}" dt="2024-09-21T03:55:52.774" v="9082" actId="1076"/>
          <ac:picMkLst>
            <pc:docMk/>
            <pc:sldMk cId="3597674431" sldId="266"/>
            <ac:picMk id="28" creationId="{A546C303-5268-922F-44FC-81ACB31CDDF5}"/>
          </ac:picMkLst>
        </pc:picChg>
        <pc:cxnChg chg="mod">
          <ac:chgData name="Alex Drenea" userId="ce31b3b0-d50b-419c-bff1-98e4c71466e7" providerId="ADAL" clId="{0F54C4D8-5434-4AA1-92AE-A84ABDB5BC70}" dt="2024-09-14T17:09:36.654" v="2890" actId="1076"/>
          <ac:cxnSpMkLst>
            <pc:docMk/>
            <pc:sldMk cId="3597674431" sldId="266"/>
            <ac:cxnSpMk id="20" creationId="{003D0575-45CB-383A-4479-3346DAAD2A7C}"/>
          </ac:cxnSpMkLst>
        </pc:cxnChg>
        <pc:cxnChg chg="mod">
          <ac:chgData name="Alex Drenea" userId="ce31b3b0-d50b-419c-bff1-98e4c71466e7" providerId="ADAL" clId="{0F54C4D8-5434-4AA1-92AE-A84ABDB5BC70}" dt="2024-09-14T17:09:36.654" v="2890" actId="1076"/>
          <ac:cxnSpMkLst>
            <pc:docMk/>
            <pc:sldMk cId="3597674431" sldId="266"/>
            <ac:cxnSpMk id="30" creationId="{FCA2299D-EBAF-B752-316C-3555F0EE692D}"/>
          </ac:cxnSpMkLst>
        </pc:cxnChg>
        <pc:cxnChg chg="mod">
          <ac:chgData name="Alex Drenea" userId="ce31b3b0-d50b-419c-bff1-98e4c71466e7" providerId="ADAL" clId="{0F54C4D8-5434-4AA1-92AE-A84ABDB5BC70}" dt="2024-09-14T17:09:36.654" v="2890" actId="1076"/>
          <ac:cxnSpMkLst>
            <pc:docMk/>
            <pc:sldMk cId="3597674431" sldId="266"/>
            <ac:cxnSpMk id="32" creationId="{B8DAE926-7974-41C9-F24C-E56AA5FA91AD}"/>
          </ac:cxnSpMkLst>
        </pc:cxnChg>
        <pc:cxnChg chg="mod">
          <ac:chgData name="Alex Drenea" userId="ce31b3b0-d50b-419c-bff1-98e4c71466e7" providerId="ADAL" clId="{0F54C4D8-5434-4AA1-92AE-A84ABDB5BC70}" dt="2024-09-21T03:54:20.860" v="9063" actId="1076"/>
          <ac:cxnSpMkLst>
            <pc:docMk/>
            <pc:sldMk cId="3597674431" sldId="266"/>
            <ac:cxnSpMk id="38" creationId="{F5D2AB15-A232-E0BC-61E8-D4B633D1FFB3}"/>
          </ac:cxnSpMkLst>
        </pc:cxnChg>
      </pc:sldChg>
      <pc:sldChg chg="addSp modSp add mod ord modNotesTx">
        <pc:chgData name="Alex Drenea" userId="ce31b3b0-d50b-419c-bff1-98e4c71466e7" providerId="ADAL" clId="{0F54C4D8-5434-4AA1-92AE-A84ABDB5BC70}" dt="2024-09-26T14:07:34.360" v="9830" actId="6549"/>
        <pc:sldMkLst>
          <pc:docMk/>
          <pc:sldMk cId="2744326461" sldId="282"/>
        </pc:sldMkLst>
        <pc:spChg chg="mod">
          <ac:chgData name="Alex Drenea" userId="ce31b3b0-d50b-419c-bff1-98e4c71466e7" providerId="ADAL" clId="{0F54C4D8-5434-4AA1-92AE-A84ABDB5BC70}" dt="2024-09-16T16:29:30.899" v="7363" actId="404"/>
          <ac:spMkLst>
            <pc:docMk/>
            <pc:sldMk cId="2744326461" sldId="282"/>
            <ac:spMk id="2" creationId="{58000C99-BD6D-9241-97A4-75606D726D74}"/>
          </ac:spMkLst>
        </pc:spChg>
        <pc:spChg chg="add mod">
          <ac:chgData name="Alex Drenea" userId="ce31b3b0-d50b-419c-bff1-98e4c71466e7" providerId="ADAL" clId="{0F54C4D8-5434-4AA1-92AE-A84ABDB5BC70}" dt="2024-09-13T15:31:03.210" v="1132" actId="2085"/>
          <ac:spMkLst>
            <pc:docMk/>
            <pc:sldMk cId="2744326461" sldId="282"/>
            <ac:spMk id="3" creationId="{C0B82BE9-6633-E6FF-F18D-422DA5B67EC7}"/>
          </ac:spMkLst>
        </pc:spChg>
        <pc:spChg chg="mod">
          <ac:chgData name="Alex Drenea" userId="ce31b3b0-d50b-419c-bff1-98e4c71466e7" providerId="ADAL" clId="{0F54C4D8-5434-4AA1-92AE-A84ABDB5BC70}" dt="2024-09-16T16:32:15.727" v="7405" actId="1037"/>
          <ac:spMkLst>
            <pc:docMk/>
            <pc:sldMk cId="2744326461" sldId="282"/>
            <ac:spMk id="31" creationId="{901F433C-A895-8BE1-592C-504FA646ACBE}"/>
          </ac:spMkLst>
        </pc:spChg>
      </pc:sldChg>
      <pc:sldChg chg="add">
        <pc:chgData name="Alex Drenea" userId="ce31b3b0-d50b-419c-bff1-98e4c71466e7" providerId="ADAL" clId="{0F54C4D8-5434-4AA1-92AE-A84ABDB5BC70}" dt="2024-09-13T21:35:45.071" v="1134"/>
        <pc:sldMkLst>
          <pc:docMk/>
          <pc:sldMk cId="2057833949" sldId="289"/>
        </pc:sldMkLst>
      </pc:sldChg>
      <pc:sldChg chg="modSp mod">
        <pc:chgData name="Alex Drenea" userId="ce31b3b0-d50b-419c-bff1-98e4c71466e7" providerId="ADAL" clId="{0F54C4D8-5434-4AA1-92AE-A84ABDB5BC70}" dt="2024-09-22T04:18:32.796" v="9559" actId="1076"/>
        <pc:sldMkLst>
          <pc:docMk/>
          <pc:sldMk cId="2028934425" sldId="291"/>
        </pc:sldMkLst>
        <pc:picChg chg="mod">
          <ac:chgData name="Alex Drenea" userId="ce31b3b0-d50b-419c-bff1-98e4c71466e7" providerId="ADAL" clId="{0F54C4D8-5434-4AA1-92AE-A84ABDB5BC70}" dt="2024-09-22T04:18:32.796" v="9559" actId="1076"/>
          <ac:picMkLst>
            <pc:docMk/>
            <pc:sldMk cId="2028934425" sldId="291"/>
            <ac:picMk id="5" creationId="{1E3C025F-6737-8AE7-642E-EA4299E55ACD}"/>
          </ac:picMkLst>
        </pc:picChg>
      </pc:sldChg>
      <pc:sldChg chg="modSp add del mod ord modTransition modShow modNotesTx">
        <pc:chgData name="Alex Drenea" userId="ce31b3b0-d50b-419c-bff1-98e4c71466e7" providerId="ADAL" clId="{0F54C4D8-5434-4AA1-92AE-A84ABDB5BC70}" dt="2024-09-21T02:10:38.991" v="8954" actId="47"/>
        <pc:sldMkLst>
          <pc:docMk/>
          <pc:sldMk cId="219737959" sldId="10613"/>
        </pc:sldMkLst>
        <pc:spChg chg="mod">
          <ac:chgData name="Alex Drenea" userId="ce31b3b0-d50b-419c-bff1-98e4c71466e7" providerId="ADAL" clId="{0F54C4D8-5434-4AA1-92AE-A84ABDB5BC70}" dt="2024-09-13T21:36:53.454" v="1136" actId="108"/>
          <ac:spMkLst>
            <pc:docMk/>
            <pc:sldMk cId="219737959" sldId="10613"/>
            <ac:spMk id="3" creationId="{CB886EEA-0553-796C-F7B3-CFA6962FC56D}"/>
          </ac:spMkLst>
        </pc:spChg>
        <pc:spChg chg="mod">
          <ac:chgData name="Alex Drenea" userId="ce31b3b0-d50b-419c-bff1-98e4c71466e7" providerId="ADAL" clId="{0F54C4D8-5434-4AA1-92AE-A84ABDB5BC70}" dt="2024-09-19T14:55:59.861" v="8845" actId="14100"/>
          <ac:spMkLst>
            <pc:docMk/>
            <pc:sldMk cId="219737959" sldId="10613"/>
            <ac:spMk id="647" creationId="{DFF3D0C9-E61B-428D-B5DD-9490B925E05C}"/>
          </ac:spMkLst>
        </pc:spChg>
        <pc:spChg chg="mod">
          <ac:chgData name="Alex Drenea" userId="ce31b3b0-d50b-419c-bff1-98e4c71466e7" providerId="ADAL" clId="{0F54C4D8-5434-4AA1-92AE-A84ABDB5BC70}" dt="2024-09-19T14:55:59.861" v="8845" actId="14100"/>
          <ac:spMkLst>
            <pc:docMk/>
            <pc:sldMk cId="219737959" sldId="10613"/>
            <ac:spMk id="648" creationId="{1716449A-6574-47D1-9F39-454BE1F82B07}"/>
          </ac:spMkLst>
        </pc:spChg>
        <pc:spChg chg="mod">
          <ac:chgData name="Alex Drenea" userId="ce31b3b0-d50b-419c-bff1-98e4c71466e7" providerId="ADAL" clId="{0F54C4D8-5434-4AA1-92AE-A84ABDB5BC70}" dt="2024-09-19T14:55:59.861" v="8845" actId="14100"/>
          <ac:spMkLst>
            <pc:docMk/>
            <pc:sldMk cId="219737959" sldId="10613"/>
            <ac:spMk id="681" creationId="{5161D833-8CC5-4385-9567-813414DA1793}"/>
          </ac:spMkLst>
        </pc:spChg>
        <pc:spChg chg="mod">
          <ac:chgData name="Alex Drenea" userId="ce31b3b0-d50b-419c-bff1-98e4c71466e7" providerId="ADAL" clId="{0F54C4D8-5434-4AA1-92AE-A84ABDB5BC70}" dt="2024-09-19T14:55:59.861" v="8845" actId="14100"/>
          <ac:spMkLst>
            <pc:docMk/>
            <pc:sldMk cId="219737959" sldId="10613"/>
            <ac:spMk id="682" creationId="{7CFA8E3E-BCF8-4B5F-BC36-5F2BCC944147}"/>
          </ac:spMkLst>
        </pc:spChg>
        <pc:spChg chg="mod">
          <ac:chgData name="Alex Drenea" userId="ce31b3b0-d50b-419c-bff1-98e4c71466e7" providerId="ADAL" clId="{0F54C4D8-5434-4AA1-92AE-A84ABDB5BC70}" dt="2024-09-19T14:55:59.861" v="8845" actId="14100"/>
          <ac:spMkLst>
            <pc:docMk/>
            <pc:sldMk cId="219737959" sldId="10613"/>
            <ac:spMk id="683" creationId="{557B0691-3D13-4704-85AB-BFDA2A8F618B}"/>
          </ac:spMkLst>
        </pc:spChg>
        <pc:spChg chg="mod">
          <ac:chgData name="Alex Drenea" userId="ce31b3b0-d50b-419c-bff1-98e4c71466e7" providerId="ADAL" clId="{0F54C4D8-5434-4AA1-92AE-A84ABDB5BC70}" dt="2024-09-19T14:55:59.861" v="8845" actId="14100"/>
          <ac:spMkLst>
            <pc:docMk/>
            <pc:sldMk cId="219737959" sldId="10613"/>
            <ac:spMk id="684" creationId="{E7911D1E-E7A4-461A-B793-3EDC5331FA4C}"/>
          </ac:spMkLst>
        </pc:spChg>
        <pc:spChg chg="mod">
          <ac:chgData name="Alex Drenea" userId="ce31b3b0-d50b-419c-bff1-98e4c71466e7" providerId="ADAL" clId="{0F54C4D8-5434-4AA1-92AE-A84ABDB5BC70}" dt="2024-09-19T14:55:59.861" v="8845" actId="14100"/>
          <ac:spMkLst>
            <pc:docMk/>
            <pc:sldMk cId="219737959" sldId="10613"/>
            <ac:spMk id="685" creationId="{F3259417-B6C6-4EA1-B892-B8469A8D5A3D}"/>
          </ac:spMkLst>
        </pc:spChg>
        <pc:spChg chg="mod">
          <ac:chgData name="Alex Drenea" userId="ce31b3b0-d50b-419c-bff1-98e4c71466e7" providerId="ADAL" clId="{0F54C4D8-5434-4AA1-92AE-A84ABDB5BC70}" dt="2024-09-19T14:55:59.861" v="8845" actId="14100"/>
          <ac:spMkLst>
            <pc:docMk/>
            <pc:sldMk cId="219737959" sldId="10613"/>
            <ac:spMk id="686" creationId="{ABF96211-9A4E-44B7-B42F-F3B22057EAD4}"/>
          </ac:spMkLst>
        </pc:spChg>
        <pc:spChg chg="mod">
          <ac:chgData name="Alex Drenea" userId="ce31b3b0-d50b-419c-bff1-98e4c71466e7" providerId="ADAL" clId="{0F54C4D8-5434-4AA1-92AE-A84ABDB5BC70}" dt="2024-09-19T14:55:59.861" v="8845" actId="14100"/>
          <ac:spMkLst>
            <pc:docMk/>
            <pc:sldMk cId="219737959" sldId="10613"/>
            <ac:spMk id="687" creationId="{BE675F6E-B58D-4577-9394-7DA9E1296C6B}"/>
          </ac:spMkLst>
        </pc:spChg>
        <pc:grpChg chg="mod">
          <ac:chgData name="Alex Drenea" userId="ce31b3b0-d50b-419c-bff1-98e4c71466e7" providerId="ADAL" clId="{0F54C4D8-5434-4AA1-92AE-A84ABDB5BC70}" dt="2024-09-19T14:55:59.861" v="8845" actId="14100"/>
          <ac:grpSpMkLst>
            <pc:docMk/>
            <pc:sldMk cId="219737959" sldId="10613"/>
            <ac:grpSpMk id="584" creationId="{DF86E75F-85FC-44D1-9C3E-F407EF93BD4F}"/>
          </ac:grpSpMkLst>
        </pc:grpChg>
        <pc:grpChg chg="mod">
          <ac:chgData name="Alex Drenea" userId="ce31b3b0-d50b-419c-bff1-98e4c71466e7" providerId="ADAL" clId="{0F54C4D8-5434-4AA1-92AE-A84ABDB5BC70}" dt="2024-09-19T14:55:59.861" v="8845" actId="14100"/>
          <ac:grpSpMkLst>
            <pc:docMk/>
            <pc:sldMk cId="219737959" sldId="10613"/>
            <ac:grpSpMk id="598" creationId="{8C23C218-4946-417C-BEC4-E3152907F146}"/>
          </ac:grpSpMkLst>
        </pc:grpChg>
        <pc:grpChg chg="mod">
          <ac:chgData name="Alex Drenea" userId="ce31b3b0-d50b-419c-bff1-98e4c71466e7" providerId="ADAL" clId="{0F54C4D8-5434-4AA1-92AE-A84ABDB5BC70}" dt="2024-09-19T14:55:59.861" v="8845" actId="14100"/>
          <ac:grpSpMkLst>
            <pc:docMk/>
            <pc:sldMk cId="219737959" sldId="10613"/>
            <ac:grpSpMk id="610" creationId="{51C7930B-C2FF-4FC5-BFE9-486589106EA9}"/>
          </ac:grpSpMkLst>
        </pc:grpChg>
        <pc:grpChg chg="mod">
          <ac:chgData name="Alex Drenea" userId="ce31b3b0-d50b-419c-bff1-98e4c71466e7" providerId="ADAL" clId="{0F54C4D8-5434-4AA1-92AE-A84ABDB5BC70}" dt="2024-09-19T14:55:59.861" v="8845" actId="14100"/>
          <ac:grpSpMkLst>
            <pc:docMk/>
            <pc:sldMk cId="219737959" sldId="10613"/>
            <ac:grpSpMk id="621" creationId="{F9971C7E-9CF0-4136-A7E8-614C9FD1E08B}"/>
          </ac:grpSpMkLst>
        </pc:grpChg>
        <pc:grpChg chg="mod">
          <ac:chgData name="Alex Drenea" userId="ce31b3b0-d50b-419c-bff1-98e4c71466e7" providerId="ADAL" clId="{0F54C4D8-5434-4AA1-92AE-A84ABDB5BC70}" dt="2024-09-19T14:55:59.861" v="8845" actId="14100"/>
          <ac:grpSpMkLst>
            <pc:docMk/>
            <pc:sldMk cId="219737959" sldId="10613"/>
            <ac:grpSpMk id="634" creationId="{8D97FBBC-CE9D-4D8D-9E3A-68C415CCDF0E}"/>
          </ac:grpSpMkLst>
        </pc:grpChg>
        <pc:grpChg chg="mod">
          <ac:chgData name="Alex Drenea" userId="ce31b3b0-d50b-419c-bff1-98e4c71466e7" providerId="ADAL" clId="{0F54C4D8-5434-4AA1-92AE-A84ABDB5BC70}" dt="2024-09-19T14:55:59.861" v="8845" actId="14100"/>
          <ac:grpSpMkLst>
            <pc:docMk/>
            <pc:sldMk cId="219737959" sldId="10613"/>
            <ac:grpSpMk id="649" creationId="{EFFB7FC0-A033-4631-B679-87D2568DAFDF}"/>
          </ac:grpSpMkLst>
        </pc:grpChg>
        <pc:grpChg chg="mod">
          <ac:chgData name="Alex Drenea" userId="ce31b3b0-d50b-419c-bff1-98e4c71466e7" providerId="ADAL" clId="{0F54C4D8-5434-4AA1-92AE-A84ABDB5BC70}" dt="2024-09-19T14:55:59.861" v="8845" actId="14100"/>
          <ac:grpSpMkLst>
            <pc:docMk/>
            <pc:sldMk cId="219737959" sldId="10613"/>
            <ac:grpSpMk id="660" creationId="{C22EE62B-B135-463D-810B-FA88A10370D8}"/>
          </ac:grpSpMkLst>
        </pc:grpChg>
        <pc:grpChg chg="mod">
          <ac:chgData name="Alex Drenea" userId="ce31b3b0-d50b-419c-bff1-98e4c71466e7" providerId="ADAL" clId="{0F54C4D8-5434-4AA1-92AE-A84ABDB5BC70}" dt="2024-09-19T14:55:59.861" v="8845" actId="14100"/>
          <ac:grpSpMkLst>
            <pc:docMk/>
            <pc:sldMk cId="219737959" sldId="10613"/>
            <ac:grpSpMk id="678" creationId="{4902CB1C-9CD6-43AD-A549-36BBB96BD402}"/>
          </ac:grpSpMkLst>
        </pc:grpChg>
        <pc:grpChg chg="mod">
          <ac:chgData name="Alex Drenea" userId="ce31b3b0-d50b-419c-bff1-98e4c71466e7" providerId="ADAL" clId="{0F54C4D8-5434-4AA1-92AE-A84ABDB5BC70}" dt="2024-09-19T14:55:59.861" v="8845" actId="14100"/>
          <ac:grpSpMkLst>
            <pc:docMk/>
            <pc:sldMk cId="219737959" sldId="10613"/>
            <ac:grpSpMk id="709" creationId="{83599DD7-1EF1-487F-8098-CB7174F180E4}"/>
          </ac:grpSpMkLst>
        </pc:grpChg>
        <pc:cxnChg chg="mod">
          <ac:chgData name="Alex Drenea" userId="ce31b3b0-d50b-419c-bff1-98e4c71466e7" providerId="ADAL" clId="{0F54C4D8-5434-4AA1-92AE-A84ABDB5BC70}" dt="2024-09-19T14:55:59.861" v="8845" actId="14100"/>
          <ac:cxnSpMkLst>
            <pc:docMk/>
            <pc:sldMk cId="219737959" sldId="10613"/>
            <ac:cxnSpMk id="688" creationId="{31758ABF-DD55-4480-81E1-0FFFEA2D3167}"/>
          </ac:cxnSpMkLst>
        </pc:cxnChg>
        <pc:cxnChg chg="mod">
          <ac:chgData name="Alex Drenea" userId="ce31b3b0-d50b-419c-bff1-98e4c71466e7" providerId="ADAL" clId="{0F54C4D8-5434-4AA1-92AE-A84ABDB5BC70}" dt="2024-09-19T14:55:59.861" v="8845" actId="14100"/>
          <ac:cxnSpMkLst>
            <pc:docMk/>
            <pc:sldMk cId="219737959" sldId="10613"/>
            <ac:cxnSpMk id="689" creationId="{8D6BDED9-ACA7-4138-A0ED-32D7A7D8E0AC}"/>
          </ac:cxnSpMkLst>
        </pc:cxnChg>
      </pc:sldChg>
      <pc:sldChg chg="addSp delSp modSp add mod modNotesTx">
        <pc:chgData name="Alex Drenea" userId="ce31b3b0-d50b-419c-bff1-98e4c71466e7" providerId="ADAL" clId="{0F54C4D8-5434-4AA1-92AE-A84ABDB5BC70}" dt="2024-09-26T14:07:46.916" v="9835" actId="33524"/>
        <pc:sldMkLst>
          <pc:docMk/>
          <pc:sldMk cId="3784975415" sldId="10614"/>
        </pc:sldMkLst>
        <pc:spChg chg="mod">
          <ac:chgData name="Alex Drenea" userId="ce31b3b0-d50b-419c-bff1-98e4c71466e7" providerId="ADAL" clId="{0F54C4D8-5434-4AA1-92AE-A84ABDB5BC70}" dt="2024-09-16T16:29:17.902" v="7359" actId="404"/>
          <ac:spMkLst>
            <pc:docMk/>
            <pc:sldMk cId="3784975415" sldId="10614"/>
            <ac:spMk id="2" creationId="{6E705291-7CAA-4505-51AB-9D9B81AB207F}"/>
          </ac:spMkLst>
        </pc:spChg>
        <pc:spChg chg="add del mod">
          <ac:chgData name="Alex Drenea" userId="ce31b3b0-d50b-419c-bff1-98e4c71466e7" providerId="ADAL" clId="{0F54C4D8-5434-4AA1-92AE-A84ABDB5BC70}" dt="2024-09-16T16:31:21.102" v="7372" actId="478"/>
          <ac:spMkLst>
            <pc:docMk/>
            <pc:sldMk cId="3784975415" sldId="10614"/>
            <ac:spMk id="6" creationId="{646954BD-98C5-41C0-BE00-9FAD8E028D66}"/>
          </ac:spMkLst>
        </pc:spChg>
        <pc:spChg chg="add mod">
          <ac:chgData name="Alex Drenea" userId="ce31b3b0-d50b-419c-bff1-98e4c71466e7" providerId="ADAL" clId="{0F54C4D8-5434-4AA1-92AE-A84ABDB5BC70}" dt="2024-09-16T16:31:36.388" v="7402" actId="1076"/>
          <ac:spMkLst>
            <pc:docMk/>
            <pc:sldMk cId="3784975415" sldId="10614"/>
            <ac:spMk id="7" creationId="{33934E80-92D5-BB85-25A5-0C31F55B02B4}"/>
          </ac:spMkLst>
        </pc:spChg>
        <pc:spChg chg="del">
          <ac:chgData name="Alex Drenea" userId="ce31b3b0-d50b-419c-bff1-98e4c71466e7" providerId="ADAL" clId="{0F54C4D8-5434-4AA1-92AE-A84ABDB5BC70}" dt="2024-09-09T22:13:54.923" v="265" actId="478"/>
          <ac:spMkLst>
            <pc:docMk/>
            <pc:sldMk cId="3784975415" sldId="10614"/>
            <ac:spMk id="31" creationId="{5975FFA4-E16B-AA5B-8143-2A38F2935B35}"/>
          </ac:spMkLst>
        </pc:spChg>
        <pc:spChg chg="del">
          <ac:chgData name="Alex Drenea" userId="ce31b3b0-d50b-419c-bff1-98e4c71466e7" providerId="ADAL" clId="{0F54C4D8-5434-4AA1-92AE-A84ABDB5BC70}" dt="2024-09-09T22:13:54.923" v="265" actId="478"/>
          <ac:spMkLst>
            <pc:docMk/>
            <pc:sldMk cId="3784975415" sldId="10614"/>
            <ac:spMk id="36" creationId="{4996DFD8-3A19-C61A-EBF6-373B1C870841}"/>
          </ac:spMkLst>
        </pc:spChg>
        <pc:spChg chg="del">
          <ac:chgData name="Alex Drenea" userId="ce31b3b0-d50b-419c-bff1-98e4c71466e7" providerId="ADAL" clId="{0F54C4D8-5434-4AA1-92AE-A84ABDB5BC70}" dt="2024-09-09T22:13:54.923" v="265" actId="478"/>
          <ac:spMkLst>
            <pc:docMk/>
            <pc:sldMk cId="3784975415" sldId="10614"/>
            <ac:spMk id="37" creationId="{72D4A2BF-F998-F365-A752-5C215AECE5DA}"/>
          </ac:spMkLst>
        </pc:spChg>
        <pc:spChg chg="del">
          <ac:chgData name="Alex Drenea" userId="ce31b3b0-d50b-419c-bff1-98e4c71466e7" providerId="ADAL" clId="{0F54C4D8-5434-4AA1-92AE-A84ABDB5BC70}" dt="2024-09-09T22:13:54.923" v="265" actId="478"/>
          <ac:spMkLst>
            <pc:docMk/>
            <pc:sldMk cId="3784975415" sldId="10614"/>
            <ac:spMk id="38" creationId="{939650A1-0265-B587-32D6-982DA0BDD672}"/>
          </ac:spMkLst>
        </pc:spChg>
        <pc:spChg chg="del">
          <ac:chgData name="Alex Drenea" userId="ce31b3b0-d50b-419c-bff1-98e4c71466e7" providerId="ADAL" clId="{0F54C4D8-5434-4AA1-92AE-A84ABDB5BC70}" dt="2024-09-09T22:13:54.923" v="265" actId="478"/>
          <ac:spMkLst>
            <pc:docMk/>
            <pc:sldMk cId="3784975415" sldId="10614"/>
            <ac:spMk id="39" creationId="{3D076DF4-0BED-9FBC-BB0A-D117AEE3C67C}"/>
          </ac:spMkLst>
        </pc:spChg>
        <pc:spChg chg="del">
          <ac:chgData name="Alex Drenea" userId="ce31b3b0-d50b-419c-bff1-98e4c71466e7" providerId="ADAL" clId="{0F54C4D8-5434-4AA1-92AE-A84ABDB5BC70}" dt="2024-09-09T22:13:54.923" v="265" actId="478"/>
          <ac:spMkLst>
            <pc:docMk/>
            <pc:sldMk cId="3784975415" sldId="10614"/>
            <ac:spMk id="40" creationId="{8A43D885-812A-5A51-ABF6-181DA3B5E950}"/>
          </ac:spMkLst>
        </pc:spChg>
        <pc:spChg chg="del">
          <ac:chgData name="Alex Drenea" userId="ce31b3b0-d50b-419c-bff1-98e4c71466e7" providerId="ADAL" clId="{0F54C4D8-5434-4AA1-92AE-A84ABDB5BC70}" dt="2024-09-09T22:13:54.923" v="265" actId="478"/>
          <ac:spMkLst>
            <pc:docMk/>
            <pc:sldMk cId="3784975415" sldId="10614"/>
            <ac:spMk id="41" creationId="{3FB3C91F-8649-C54A-0871-28BB86BC9767}"/>
          </ac:spMkLst>
        </pc:spChg>
        <pc:spChg chg="del">
          <ac:chgData name="Alex Drenea" userId="ce31b3b0-d50b-419c-bff1-98e4c71466e7" providerId="ADAL" clId="{0F54C4D8-5434-4AA1-92AE-A84ABDB5BC70}" dt="2024-09-09T22:13:54.923" v="265" actId="478"/>
          <ac:spMkLst>
            <pc:docMk/>
            <pc:sldMk cId="3784975415" sldId="10614"/>
            <ac:spMk id="42" creationId="{0928BF76-C037-6A9A-62A4-FB5865B65820}"/>
          </ac:spMkLst>
        </pc:spChg>
        <pc:spChg chg="del">
          <ac:chgData name="Alex Drenea" userId="ce31b3b0-d50b-419c-bff1-98e4c71466e7" providerId="ADAL" clId="{0F54C4D8-5434-4AA1-92AE-A84ABDB5BC70}" dt="2024-09-09T22:13:54.923" v="265" actId="478"/>
          <ac:spMkLst>
            <pc:docMk/>
            <pc:sldMk cId="3784975415" sldId="10614"/>
            <ac:spMk id="44" creationId="{2CFC7B07-515F-2537-A2D2-BF06C44FEB27}"/>
          </ac:spMkLst>
        </pc:spChg>
        <pc:spChg chg="del">
          <ac:chgData name="Alex Drenea" userId="ce31b3b0-d50b-419c-bff1-98e4c71466e7" providerId="ADAL" clId="{0F54C4D8-5434-4AA1-92AE-A84ABDB5BC70}" dt="2024-09-09T22:13:54.923" v="265" actId="478"/>
          <ac:spMkLst>
            <pc:docMk/>
            <pc:sldMk cId="3784975415" sldId="10614"/>
            <ac:spMk id="45" creationId="{02BDA7E2-245B-6459-6224-12A8E186419E}"/>
          </ac:spMkLst>
        </pc:spChg>
        <pc:spChg chg="del">
          <ac:chgData name="Alex Drenea" userId="ce31b3b0-d50b-419c-bff1-98e4c71466e7" providerId="ADAL" clId="{0F54C4D8-5434-4AA1-92AE-A84ABDB5BC70}" dt="2024-09-09T22:13:54.923" v="265" actId="478"/>
          <ac:spMkLst>
            <pc:docMk/>
            <pc:sldMk cId="3784975415" sldId="10614"/>
            <ac:spMk id="47" creationId="{8068BA57-1475-FE1A-BA8A-96B3476E641A}"/>
          </ac:spMkLst>
        </pc:spChg>
        <pc:spChg chg="del">
          <ac:chgData name="Alex Drenea" userId="ce31b3b0-d50b-419c-bff1-98e4c71466e7" providerId="ADAL" clId="{0F54C4D8-5434-4AA1-92AE-A84ABDB5BC70}" dt="2024-09-09T22:13:54.923" v="265" actId="478"/>
          <ac:spMkLst>
            <pc:docMk/>
            <pc:sldMk cId="3784975415" sldId="10614"/>
            <ac:spMk id="48" creationId="{DA4D192A-CB88-6073-5E4D-2F2E39AF3069}"/>
          </ac:spMkLst>
        </pc:spChg>
        <pc:spChg chg="del">
          <ac:chgData name="Alex Drenea" userId="ce31b3b0-d50b-419c-bff1-98e4c71466e7" providerId="ADAL" clId="{0F54C4D8-5434-4AA1-92AE-A84ABDB5BC70}" dt="2024-09-09T22:13:54.923" v="265" actId="478"/>
          <ac:spMkLst>
            <pc:docMk/>
            <pc:sldMk cId="3784975415" sldId="10614"/>
            <ac:spMk id="50" creationId="{399A0137-401D-BF84-3DA6-BC378DB5AD71}"/>
          </ac:spMkLst>
        </pc:spChg>
        <pc:spChg chg="del">
          <ac:chgData name="Alex Drenea" userId="ce31b3b0-d50b-419c-bff1-98e4c71466e7" providerId="ADAL" clId="{0F54C4D8-5434-4AA1-92AE-A84ABDB5BC70}" dt="2024-09-09T22:13:54.923" v="265" actId="478"/>
          <ac:spMkLst>
            <pc:docMk/>
            <pc:sldMk cId="3784975415" sldId="10614"/>
            <ac:spMk id="51" creationId="{D2CA2878-3AB3-647A-4CB9-FDBA29792525}"/>
          </ac:spMkLst>
        </pc:spChg>
        <pc:spChg chg="del">
          <ac:chgData name="Alex Drenea" userId="ce31b3b0-d50b-419c-bff1-98e4c71466e7" providerId="ADAL" clId="{0F54C4D8-5434-4AA1-92AE-A84ABDB5BC70}" dt="2024-09-09T22:13:54.923" v="265" actId="478"/>
          <ac:spMkLst>
            <pc:docMk/>
            <pc:sldMk cId="3784975415" sldId="10614"/>
            <ac:spMk id="52" creationId="{2F3CFB14-B28C-B9E4-6C1F-5E1B3178D7A3}"/>
          </ac:spMkLst>
        </pc:spChg>
        <pc:spChg chg="del">
          <ac:chgData name="Alex Drenea" userId="ce31b3b0-d50b-419c-bff1-98e4c71466e7" providerId="ADAL" clId="{0F54C4D8-5434-4AA1-92AE-A84ABDB5BC70}" dt="2024-09-09T22:13:54.923" v="265" actId="478"/>
          <ac:spMkLst>
            <pc:docMk/>
            <pc:sldMk cId="3784975415" sldId="10614"/>
            <ac:spMk id="53" creationId="{877B7C04-FDA4-2AA0-27FD-A492A1D9783C}"/>
          </ac:spMkLst>
        </pc:spChg>
        <pc:spChg chg="del">
          <ac:chgData name="Alex Drenea" userId="ce31b3b0-d50b-419c-bff1-98e4c71466e7" providerId="ADAL" clId="{0F54C4D8-5434-4AA1-92AE-A84ABDB5BC70}" dt="2024-09-09T22:13:54.923" v="265" actId="478"/>
          <ac:spMkLst>
            <pc:docMk/>
            <pc:sldMk cId="3784975415" sldId="10614"/>
            <ac:spMk id="54" creationId="{82C0DD9D-CA7B-C516-4C94-E215358F437B}"/>
          </ac:spMkLst>
        </pc:spChg>
        <pc:spChg chg="del">
          <ac:chgData name="Alex Drenea" userId="ce31b3b0-d50b-419c-bff1-98e4c71466e7" providerId="ADAL" clId="{0F54C4D8-5434-4AA1-92AE-A84ABDB5BC70}" dt="2024-09-09T22:13:54.923" v="265" actId="478"/>
          <ac:spMkLst>
            <pc:docMk/>
            <pc:sldMk cId="3784975415" sldId="10614"/>
            <ac:spMk id="55" creationId="{A1325C6A-0A70-2504-1AED-E3B880CD48D2}"/>
          </ac:spMkLst>
        </pc:spChg>
        <pc:spChg chg="del">
          <ac:chgData name="Alex Drenea" userId="ce31b3b0-d50b-419c-bff1-98e4c71466e7" providerId="ADAL" clId="{0F54C4D8-5434-4AA1-92AE-A84ABDB5BC70}" dt="2024-09-09T22:13:54.923" v="265" actId="478"/>
          <ac:spMkLst>
            <pc:docMk/>
            <pc:sldMk cId="3784975415" sldId="10614"/>
            <ac:spMk id="56" creationId="{8DC5D5E2-D491-7587-C4EC-8C46FF540AF4}"/>
          </ac:spMkLst>
        </pc:spChg>
        <pc:spChg chg="del">
          <ac:chgData name="Alex Drenea" userId="ce31b3b0-d50b-419c-bff1-98e4c71466e7" providerId="ADAL" clId="{0F54C4D8-5434-4AA1-92AE-A84ABDB5BC70}" dt="2024-09-09T22:13:54.923" v="265" actId="478"/>
          <ac:spMkLst>
            <pc:docMk/>
            <pc:sldMk cId="3784975415" sldId="10614"/>
            <ac:spMk id="57" creationId="{CB6C61B0-4483-5E06-D02A-68B38781735B}"/>
          </ac:spMkLst>
        </pc:spChg>
        <pc:spChg chg="del">
          <ac:chgData name="Alex Drenea" userId="ce31b3b0-d50b-419c-bff1-98e4c71466e7" providerId="ADAL" clId="{0F54C4D8-5434-4AA1-92AE-A84ABDB5BC70}" dt="2024-09-09T22:13:54.923" v="265" actId="478"/>
          <ac:spMkLst>
            <pc:docMk/>
            <pc:sldMk cId="3784975415" sldId="10614"/>
            <ac:spMk id="58" creationId="{988D6CDF-233B-9AF6-C3E2-23FDC4EAD84E}"/>
          </ac:spMkLst>
        </pc:spChg>
        <pc:spChg chg="del">
          <ac:chgData name="Alex Drenea" userId="ce31b3b0-d50b-419c-bff1-98e4c71466e7" providerId="ADAL" clId="{0F54C4D8-5434-4AA1-92AE-A84ABDB5BC70}" dt="2024-09-09T22:13:54.923" v="265" actId="478"/>
          <ac:spMkLst>
            <pc:docMk/>
            <pc:sldMk cId="3784975415" sldId="10614"/>
            <ac:spMk id="59" creationId="{A2FF8E41-1586-C3F4-3CB3-906478882CD2}"/>
          </ac:spMkLst>
        </pc:spChg>
        <pc:spChg chg="del">
          <ac:chgData name="Alex Drenea" userId="ce31b3b0-d50b-419c-bff1-98e4c71466e7" providerId="ADAL" clId="{0F54C4D8-5434-4AA1-92AE-A84ABDB5BC70}" dt="2024-09-09T22:13:54.923" v="265" actId="478"/>
          <ac:spMkLst>
            <pc:docMk/>
            <pc:sldMk cId="3784975415" sldId="10614"/>
            <ac:spMk id="60" creationId="{AAF7A84C-FEEC-A9F9-BB60-F295B7B58F7E}"/>
          </ac:spMkLst>
        </pc:spChg>
        <pc:spChg chg="del">
          <ac:chgData name="Alex Drenea" userId="ce31b3b0-d50b-419c-bff1-98e4c71466e7" providerId="ADAL" clId="{0F54C4D8-5434-4AA1-92AE-A84ABDB5BC70}" dt="2024-09-09T22:13:54.923" v="265" actId="478"/>
          <ac:spMkLst>
            <pc:docMk/>
            <pc:sldMk cId="3784975415" sldId="10614"/>
            <ac:spMk id="62" creationId="{2C395ECA-90A4-D669-AC07-3D482C2C2F29}"/>
          </ac:spMkLst>
        </pc:spChg>
        <pc:spChg chg="del">
          <ac:chgData name="Alex Drenea" userId="ce31b3b0-d50b-419c-bff1-98e4c71466e7" providerId="ADAL" clId="{0F54C4D8-5434-4AA1-92AE-A84ABDB5BC70}" dt="2024-09-09T22:13:54.923" v="265" actId="478"/>
          <ac:spMkLst>
            <pc:docMk/>
            <pc:sldMk cId="3784975415" sldId="10614"/>
            <ac:spMk id="63" creationId="{3CAB9F79-46CA-21A3-3E28-E4257BBB67BD}"/>
          </ac:spMkLst>
        </pc:spChg>
        <pc:picChg chg="add mod">
          <ac:chgData name="Alex Drenea" userId="ce31b3b0-d50b-419c-bff1-98e4c71466e7" providerId="ADAL" clId="{0F54C4D8-5434-4AA1-92AE-A84ABDB5BC70}" dt="2024-09-09T22:14:12.545" v="271" actId="1076"/>
          <ac:picMkLst>
            <pc:docMk/>
            <pc:sldMk cId="3784975415" sldId="10614"/>
            <ac:picMk id="3" creationId="{214738AF-D3A5-6E7E-6515-DA9D57E70935}"/>
          </ac:picMkLst>
        </pc:picChg>
        <pc:picChg chg="del">
          <ac:chgData name="Alex Drenea" userId="ce31b3b0-d50b-419c-bff1-98e4c71466e7" providerId="ADAL" clId="{0F54C4D8-5434-4AA1-92AE-A84ABDB5BC70}" dt="2024-09-09T22:13:54.923" v="265" actId="478"/>
          <ac:picMkLst>
            <pc:docMk/>
            <pc:sldMk cId="3784975415" sldId="10614"/>
            <ac:picMk id="61" creationId="{5641174C-6132-702A-0519-970AD6B1A85A}"/>
          </ac:picMkLst>
        </pc:picChg>
        <pc:cxnChg chg="add mod">
          <ac:chgData name="Alex Drenea" userId="ce31b3b0-d50b-419c-bff1-98e4c71466e7" providerId="ADAL" clId="{0F54C4D8-5434-4AA1-92AE-A84ABDB5BC70}" dt="2024-09-16T16:31:06.272" v="7369" actId="11529"/>
          <ac:cxnSpMkLst>
            <pc:docMk/>
            <pc:sldMk cId="3784975415" sldId="10614"/>
            <ac:cxnSpMk id="5" creationId="{5032B178-B0C3-73FB-6EE6-6CC685603D0B}"/>
          </ac:cxnSpMkLst>
        </pc:cxnChg>
        <pc:cxnChg chg="del">
          <ac:chgData name="Alex Drenea" userId="ce31b3b0-d50b-419c-bff1-98e4c71466e7" providerId="ADAL" clId="{0F54C4D8-5434-4AA1-92AE-A84ABDB5BC70}" dt="2024-09-09T22:13:54.923" v="265" actId="478"/>
          <ac:cxnSpMkLst>
            <pc:docMk/>
            <pc:sldMk cId="3784975415" sldId="10614"/>
            <ac:cxnSpMk id="32" creationId="{188B6189-BF5D-AA20-6DF9-0864FA2A4546}"/>
          </ac:cxnSpMkLst>
        </pc:cxnChg>
        <pc:cxnChg chg="del mod">
          <ac:chgData name="Alex Drenea" userId="ce31b3b0-d50b-419c-bff1-98e4c71466e7" providerId="ADAL" clId="{0F54C4D8-5434-4AA1-92AE-A84ABDB5BC70}" dt="2024-09-09T22:13:51.173" v="264" actId="478"/>
          <ac:cxnSpMkLst>
            <pc:docMk/>
            <pc:sldMk cId="3784975415" sldId="10614"/>
            <ac:cxnSpMk id="35" creationId="{0CAEB82A-06B9-707C-945F-91468942266F}"/>
          </ac:cxnSpMkLst>
        </pc:cxnChg>
        <pc:cxnChg chg="del">
          <ac:chgData name="Alex Drenea" userId="ce31b3b0-d50b-419c-bff1-98e4c71466e7" providerId="ADAL" clId="{0F54C4D8-5434-4AA1-92AE-A84ABDB5BC70}" dt="2024-09-09T22:13:54.923" v="265" actId="478"/>
          <ac:cxnSpMkLst>
            <pc:docMk/>
            <pc:sldMk cId="3784975415" sldId="10614"/>
            <ac:cxnSpMk id="43" creationId="{67C5AB21-B25F-8D86-92FD-F4EDFF4974C7}"/>
          </ac:cxnSpMkLst>
        </pc:cxnChg>
        <pc:cxnChg chg="del">
          <ac:chgData name="Alex Drenea" userId="ce31b3b0-d50b-419c-bff1-98e4c71466e7" providerId="ADAL" clId="{0F54C4D8-5434-4AA1-92AE-A84ABDB5BC70}" dt="2024-09-09T22:13:54.923" v="265" actId="478"/>
          <ac:cxnSpMkLst>
            <pc:docMk/>
            <pc:sldMk cId="3784975415" sldId="10614"/>
            <ac:cxnSpMk id="46" creationId="{04770E60-4CA7-42F4-8083-4172C7295938}"/>
          </ac:cxnSpMkLst>
        </pc:cxnChg>
        <pc:cxnChg chg="del">
          <ac:chgData name="Alex Drenea" userId="ce31b3b0-d50b-419c-bff1-98e4c71466e7" providerId="ADAL" clId="{0F54C4D8-5434-4AA1-92AE-A84ABDB5BC70}" dt="2024-09-09T22:13:54.923" v="265" actId="478"/>
          <ac:cxnSpMkLst>
            <pc:docMk/>
            <pc:sldMk cId="3784975415" sldId="10614"/>
            <ac:cxnSpMk id="49" creationId="{80B143C1-4B20-F43F-FF97-EB76BBCF5B36}"/>
          </ac:cxnSpMkLst>
        </pc:cxnChg>
      </pc:sldChg>
      <pc:sldChg chg="addSp delSp modSp new mod">
        <pc:chgData name="Alex Drenea" userId="ce31b3b0-d50b-419c-bff1-98e4c71466e7" providerId="ADAL" clId="{0F54C4D8-5434-4AA1-92AE-A84ABDB5BC70}" dt="2024-09-21T02:10:27.162" v="8953" actId="1076"/>
        <pc:sldMkLst>
          <pc:docMk/>
          <pc:sldMk cId="639677934" sldId="10615"/>
        </pc:sldMkLst>
        <pc:spChg chg="del mod">
          <ac:chgData name="Alex Drenea" userId="ce31b3b0-d50b-419c-bff1-98e4c71466e7" providerId="ADAL" clId="{0F54C4D8-5434-4AA1-92AE-A84ABDB5BC70}" dt="2024-09-10T04:40:27.068" v="647" actId="478"/>
          <ac:spMkLst>
            <pc:docMk/>
            <pc:sldMk cId="639677934" sldId="10615"/>
            <ac:spMk id="2" creationId="{4849FBA9-2455-BA4F-E531-00318D8B1A38}"/>
          </ac:spMkLst>
        </pc:spChg>
        <pc:spChg chg="del mod">
          <ac:chgData name="Alex Drenea" userId="ce31b3b0-d50b-419c-bff1-98e4c71466e7" providerId="ADAL" clId="{0F54C4D8-5434-4AA1-92AE-A84ABDB5BC70}" dt="2024-09-10T04:40:13.575" v="642" actId="478"/>
          <ac:spMkLst>
            <pc:docMk/>
            <pc:sldMk cId="639677934" sldId="10615"/>
            <ac:spMk id="3" creationId="{B64298B8-C649-3568-9B9D-F95EB56B1B5D}"/>
          </ac:spMkLst>
        </pc:spChg>
        <pc:spChg chg="add del mod">
          <ac:chgData name="Alex Drenea" userId="ce31b3b0-d50b-419c-bff1-98e4c71466e7" providerId="ADAL" clId="{0F54C4D8-5434-4AA1-92AE-A84ABDB5BC70}" dt="2024-09-10T04:40:17.096" v="644" actId="478"/>
          <ac:spMkLst>
            <pc:docMk/>
            <pc:sldMk cId="639677934" sldId="10615"/>
            <ac:spMk id="5" creationId="{8330FF96-2FD0-20DE-8C12-9B06BC771F05}"/>
          </ac:spMkLst>
        </pc:spChg>
        <pc:spChg chg="add mod">
          <ac:chgData name="Alex Drenea" userId="ce31b3b0-d50b-419c-bff1-98e4c71466e7" providerId="ADAL" clId="{0F54C4D8-5434-4AA1-92AE-A84ABDB5BC70}" dt="2024-09-21T02:10:27.162" v="8953" actId="1076"/>
          <ac:spMkLst>
            <pc:docMk/>
            <pc:sldMk cId="639677934" sldId="10615"/>
            <ac:spMk id="7" creationId="{0002C74B-DDF6-4F21-4BDA-D63125035D29}"/>
          </ac:spMkLst>
        </pc:spChg>
        <pc:spChg chg="add del mod">
          <ac:chgData name="Alex Drenea" userId="ce31b3b0-d50b-419c-bff1-98e4c71466e7" providerId="ADAL" clId="{0F54C4D8-5434-4AA1-92AE-A84ABDB5BC70}" dt="2024-09-10T04:40:28.547" v="648" actId="478"/>
          <ac:spMkLst>
            <pc:docMk/>
            <pc:sldMk cId="639677934" sldId="10615"/>
            <ac:spMk id="9" creationId="{11428BF5-02A2-A5E3-CBDD-D115DB1490CD}"/>
          </ac:spMkLst>
        </pc:spChg>
      </pc:sldChg>
      <pc:sldChg chg="add del">
        <pc:chgData name="Alex Drenea" userId="ce31b3b0-d50b-419c-bff1-98e4c71466e7" providerId="ADAL" clId="{0F54C4D8-5434-4AA1-92AE-A84ABDB5BC70}" dt="2024-09-09T22:13:41.300" v="254"/>
        <pc:sldMkLst>
          <pc:docMk/>
          <pc:sldMk cId="1946685808" sldId="10615"/>
        </pc:sldMkLst>
      </pc:sldChg>
      <pc:sldChg chg="addSp modSp new del mod ord modNotesTx">
        <pc:chgData name="Alex Drenea" userId="ce31b3b0-d50b-419c-bff1-98e4c71466e7" providerId="ADAL" clId="{0F54C4D8-5434-4AA1-92AE-A84ABDB5BC70}" dt="2024-09-10T04:46:21.823" v="1071" actId="47"/>
        <pc:sldMkLst>
          <pc:docMk/>
          <pc:sldMk cId="1237646655" sldId="10616"/>
        </pc:sldMkLst>
        <pc:spChg chg="mod">
          <ac:chgData name="Alex Drenea" userId="ce31b3b0-d50b-419c-bff1-98e4c71466e7" providerId="ADAL" clId="{0F54C4D8-5434-4AA1-92AE-A84ABDB5BC70}" dt="2024-09-09T22:16:12.422" v="336" actId="20577"/>
          <ac:spMkLst>
            <pc:docMk/>
            <pc:sldMk cId="1237646655" sldId="10616"/>
            <ac:spMk id="2" creationId="{7A75D99B-ACCC-A151-8756-76B21026F060}"/>
          </ac:spMkLst>
        </pc:spChg>
        <pc:spChg chg="add mod">
          <ac:chgData name="Alex Drenea" userId="ce31b3b0-d50b-419c-bff1-98e4c71466e7" providerId="ADAL" clId="{0F54C4D8-5434-4AA1-92AE-A84ABDB5BC70}" dt="2024-09-10T04:44:04.300" v="797" actId="20577"/>
          <ac:spMkLst>
            <pc:docMk/>
            <pc:sldMk cId="1237646655" sldId="10616"/>
            <ac:spMk id="3" creationId="{41A47494-D033-4EBD-28DD-516DA25DFF25}"/>
          </ac:spMkLst>
        </pc:spChg>
      </pc:sldChg>
      <pc:sldChg chg="addSp delSp modSp new mod modAnim modNotesTx">
        <pc:chgData name="Alex Drenea" userId="ce31b3b0-d50b-419c-bff1-98e4c71466e7" providerId="ADAL" clId="{0F54C4D8-5434-4AA1-92AE-A84ABDB5BC70}" dt="2024-09-13T21:35:31.819" v="1133" actId="478"/>
        <pc:sldMkLst>
          <pc:docMk/>
          <pc:sldMk cId="886101347" sldId="10617"/>
        </pc:sldMkLst>
        <pc:spChg chg="mod">
          <ac:chgData name="Alex Drenea" userId="ce31b3b0-d50b-419c-bff1-98e4c71466e7" providerId="ADAL" clId="{0F54C4D8-5434-4AA1-92AE-A84ABDB5BC70}" dt="2024-09-10T04:42:16.688" v="707" actId="20577"/>
          <ac:spMkLst>
            <pc:docMk/>
            <pc:sldMk cId="886101347" sldId="10617"/>
            <ac:spMk id="2" creationId="{DC01EBA9-C2F0-BA4F-AF49-5BBCBE0C9B80}"/>
          </ac:spMkLst>
        </pc:spChg>
        <pc:spChg chg="del">
          <ac:chgData name="Alex Drenea" userId="ce31b3b0-d50b-419c-bff1-98e4c71466e7" providerId="ADAL" clId="{0F54C4D8-5434-4AA1-92AE-A84ABDB5BC70}" dt="2024-09-10T04:41:57.259" v="663" actId="22"/>
          <ac:spMkLst>
            <pc:docMk/>
            <pc:sldMk cId="886101347" sldId="10617"/>
            <ac:spMk id="3" creationId="{9D5F3DE6-1FDA-8733-DDAA-B0BAEA72F7D2}"/>
          </ac:spMkLst>
        </pc:spChg>
        <pc:picChg chg="del">
          <ac:chgData name="Alex Drenea" userId="ce31b3b0-d50b-419c-bff1-98e4c71466e7" providerId="ADAL" clId="{0F54C4D8-5434-4AA1-92AE-A84ABDB5BC70}" dt="2024-09-13T21:35:31.819" v="1133" actId="478"/>
          <ac:picMkLst>
            <pc:docMk/>
            <pc:sldMk cId="886101347" sldId="10617"/>
            <ac:picMk id="3" creationId="{B18085B9-F2B2-5686-03F9-B8FDC79F1649}"/>
          </ac:picMkLst>
        </pc:picChg>
        <pc:picChg chg="add mod ord">
          <ac:chgData name="Alex Drenea" userId="ce31b3b0-d50b-419c-bff1-98e4c71466e7" providerId="ADAL" clId="{0F54C4D8-5434-4AA1-92AE-A84ABDB5BC70}" dt="2024-09-13T15:29:59.157" v="1124" actId="1076"/>
          <ac:picMkLst>
            <pc:docMk/>
            <pc:sldMk cId="886101347" sldId="10617"/>
            <ac:picMk id="5" creationId="{76F9DFAF-8CD2-7020-4800-DA5B975732BC}"/>
          </ac:picMkLst>
        </pc:picChg>
      </pc:sldChg>
      <pc:sldChg chg="addSp delSp modSp new mod ord modClrScheme chgLayout modNotesTx">
        <pc:chgData name="Alex Drenea" userId="ce31b3b0-d50b-419c-bff1-98e4c71466e7" providerId="ADAL" clId="{0F54C4D8-5434-4AA1-92AE-A84ABDB5BC70}" dt="2024-09-14T14:44:13.750" v="2006" actId="20577"/>
        <pc:sldMkLst>
          <pc:docMk/>
          <pc:sldMk cId="29460239" sldId="10618"/>
        </pc:sldMkLst>
        <pc:spChg chg="del mod ord">
          <ac:chgData name="Alex Drenea" userId="ce31b3b0-d50b-419c-bff1-98e4c71466e7" providerId="ADAL" clId="{0F54C4D8-5434-4AA1-92AE-A84ABDB5BC70}" dt="2024-09-14T14:11:53.861" v="1554" actId="700"/>
          <ac:spMkLst>
            <pc:docMk/>
            <pc:sldMk cId="29460239" sldId="10618"/>
            <ac:spMk id="2" creationId="{4F12BB5D-9B2A-9490-B3F5-6D0C92198A8F}"/>
          </ac:spMkLst>
        </pc:spChg>
        <pc:spChg chg="del">
          <ac:chgData name="Alex Drenea" userId="ce31b3b0-d50b-419c-bff1-98e4c71466e7" providerId="ADAL" clId="{0F54C4D8-5434-4AA1-92AE-A84ABDB5BC70}" dt="2024-09-14T14:11:53.861" v="1554" actId="700"/>
          <ac:spMkLst>
            <pc:docMk/>
            <pc:sldMk cId="29460239" sldId="10618"/>
            <ac:spMk id="3" creationId="{40256300-95BA-2009-200B-3978A51E1E67}"/>
          </ac:spMkLst>
        </pc:spChg>
        <pc:spChg chg="add mod ord">
          <ac:chgData name="Alex Drenea" userId="ce31b3b0-d50b-419c-bff1-98e4c71466e7" providerId="ADAL" clId="{0F54C4D8-5434-4AA1-92AE-A84ABDB5BC70}" dt="2024-09-14T14:11:58.368" v="1570" actId="20577"/>
          <ac:spMkLst>
            <pc:docMk/>
            <pc:sldMk cId="29460239" sldId="10618"/>
            <ac:spMk id="4" creationId="{411E7152-B717-BB34-0AE5-F6904F85BEB5}"/>
          </ac:spMkLst>
        </pc:spChg>
        <pc:spChg chg="add mod">
          <ac:chgData name="Alex Drenea" userId="ce31b3b0-d50b-419c-bff1-98e4c71466e7" providerId="ADAL" clId="{0F54C4D8-5434-4AA1-92AE-A84ABDB5BC70}" dt="2024-09-14T14:38:40.212" v="1694" actId="113"/>
          <ac:spMkLst>
            <pc:docMk/>
            <pc:sldMk cId="29460239" sldId="10618"/>
            <ac:spMk id="5" creationId="{76EFBF11-5D60-C2F5-6736-B39D45FA79D8}"/>
          </ac:spMkLst>
        </pc:spChg>
      </pc:sldChg>
      <pc:sldChg chg="modSp new del mod">
        <pc:chgData name="Alex Drenea" userId="ce31b3b0-d50b-419c-bff1-98e4c71466e7" providerId="ADAL" clId="{0F54C4D8-5434-4AA1-92AE-A84ABDB5BC70}" dt="2024-09-13T21:36:41.452" v="1135" actId="2696"/>
        <pc:sldMkLst>
          <pc:docMk/>
          <pc:sldMk cId="1519201574" sldId="10618"/>
        </pc:sldMkLst>
        <pc:spChg chg="mod">
          <ac:chgData name="Alex Drenea" userId="ce31b3b0-d50b-419c-bff1-98e4c71466e7" providerId="ADAL" clId="{0F54C4D8-5434-4AA1-92AE-A84ABDB5BC70}" dt="2024-09-13T15:30:13.794" v="1128" actId="20577"/>
          <ac:spMkLst>
            <pc:docMk/>
            <pc:sldMk cId="1519201574" sldId="10618"/>
            <ac:spMk id="2" creationId="{6E78E737-E448-6D92-3FDF-AE9BC82BE472}"/>
          </ac:spMkLst>
        </pc:spChg>
      </pc:sldChg>
      <pc:sldChg chg="modSp new mod">
        <pc:chgData name="Alex Drenea" userId="ce31b3b0-d50b-419c-bff1-98e4c71466e7" providerId="ADAL" clId="{0F54C4D8-5434-4AA1-92AE-A84ABDB5BC70}" dt="2024-09-14T17:40:29.651" v="4523" actId="27636"/>
        <pc:sldMkLst>
          <pc:docMk/>
          <pc:sldMk cId="1550547698" sldId="10619"/>
        </pc:sldMkLst>
        <pc:spChg chg="mod">
          <ac:chgData name="Alex Drenea" userId="ce31b3b0-d50b-419c-bff1-98e4c71466e7" providerId="ADAL" clId="{0F54C4D8-5434-4AA1-92AE-A84ABDB5BC70}" dt="2024-09-14T14:46:00.624" v="2030" actId="20577"/>
          <ac:spMkLst>
            <pc:docMk/>
            <pc:sldMk cId="1550547698" sldId="10619"/>
            <ac:spMk id="2" creationId="{65599C10-2425-5BF0-3CB6-36D7BAE80EA1}"/>
          </ac:spMkLst>
        </pc:spChg>
        <pc:spChg chg="mod">
          <ac:chgData name="Alex Drenea" userId="ce31b3b0-d50b-419c-bff1-98e4c71466e7" providerId="ADAL" clId="{0F54C4D8-5434-4AA1-92AE-A84ABDB5BC70}" dt="2024-09-14T17:40:29.651" v="4523" actId="27636"/>
          <ac:spMkLst>
            <pc:docMk/>
            <pc:sldMk cId="1550547698" sldId="10619"/>
            <ac:spMk id="3" creationId="{F3451417-287F-3CFA-6881-FA8F0F395B2C}"/>
          </ac:spMkLst>
        </pc:spChg>
      </pc:sldChg>
      <pc:sldChg chg="addSp delSp modSp add mod modAnim modNotesTx">
        <pc:chgData name="Alex Drenea" userId="ce31b3b0-d50b-419c-bff1-98e4c71466e7" providerId="ADAL" clId="{0F54C4D8-5434-4AA1-92AE-A84ABDB5BC70}" dt="2024-09-14T18:22:13.551" v="6276" actId="167"/>
        <pc:sldMkLst>
          <pc:docMk/>
          <pc:sldMk cId="2457264158" sldId="10620"/>
        </pc:sldMkLst>
        <pc:spChg chg="mod">
          <ac:chgData name="Alex Drenea" userId="ce31b3b0-d50b-419c-bff1-98e4c71466e7" providerId="ADAL" clId="{0F54C4D8-5434-4AA1-92AE-A84ABDB5BC70}" dt="2024-09-14T17:32:01.167" v="4335" actId="1076"/>
          <ac:spMkLst>
            <pc:docMk/>
            <pc:sldMk cId="2457264158" sldId="10620"/>
            <ac:spMk id="2" creationId="{1A448893-BD13-E27B-975A-1FC9608A163B}"/>
          </ac:spMkLst>
        </pc:spChg>
        <pc:spChg chg="del mod">
          <ac:chgData name="Alex Drenea" userId="ce31b3b0-d50b-419c-bff1-98e4c71466e7" providerId="ADAL" clId="{0F54C4D8-5434-4AA1-92AE-A84ABDB5BC70}" dt="2024-09-14T17:26:04.921" v="3655" actId="22"/>
          <ac:spMkLst>
            <pc:docMk/>
            <pc:sldMk cId="2457264158" sldId="10620"/>
            <ac:spMk id="3" creationId="{91735C00-1222-362C-391C-2B55C1A6A33C}"/>
          </ac:spMkLst>
        </pc:spChg>
        <pc:spChg chg="add mod">
          <ac:chgData name="Alex Drenea" userId="ce31b3b0-d50b-419c-bff1-98e4c71466e7" providerId="ADAL" clId="{0F54C4D8-5434-4AA1-92AE-A84ABDB5BC70}" dt="2024-09-14T17:34:56.076" v="4511" actId="1038"/>
          <ac:spMkLst>
            <pc:docMk/>
            <pc:sldMk cId="2457264158" sldId="10620"/>
            <ac:spMk id="10" creationId="{B5E497D7-BE2F-83F2-E13E-255F549E3A3A}"/>
          </ac:spMkLst>
        </pc:spChg>
        <pc:spChg chg="add del mod">
          <ac:chgData name="Alex Drenea" userId="ce31b3b0-d50b-419c-bff1-98e4c71466e7" providerId="ADAL" clId="{0F54C4D8-5434-4AA1-92AE-A84ABDB5BC70}" dt="2024-09-14T18:17:30.021" v="5825" actId="478"/>
          <ac:spMkLst>
            <pc:docMk/>
            <pc:sldMk cId="2457264158" sldId="10620"/>
            <ac:spMk id="30" creationId="{2A732CAC-1E36-CBEF-EA7B-BDA2DA99B4E5}"/>
          </ac:spMkLst>
        </pc:spChg>
        <pc:spChg chg="add mod">
          <ac:chgData name="Alex Drenea" userId="ce31b3b0-d50b-419c-bff1-98e4c71466e7" providerId="ADAL" clId="{0F54C4D8-5434-4AA1-92AE-A84ABDB5BC70}" dt="2024-09-14T18:18:14.731" v="5874" actId="113"/>
          <ac:spMkLst>
            <pc:docMk/>
            <pc:sldMk cId="2457264158" sldId="10620"/>
            <ac:spMk id="34" creationId="{09E2F0A6-9188-69C6-3A60-1014EBF1C899}"/>
          </ac:spMkLst>
        </pc:spChg>
        <pc:spChg chg="add mod">
          <ac:chgData name="Alex Drenea" userId="ce31b3b0-d50b-419c-bff1-98e4c71466e7" providerId="ADAL" clId="{0F54C4D8-5434-4AA1-92AE-A84ABDB5BC70}" dt="2024-09-14T18:17:30.413" v="5826"/>
          <ac:spMkLst>
            <pc:docMk/>
            <pc:sldMk cId="2457264158" sldId="10620"/>
            <ac:spMk id="37" creationId="{3A341C68-8990-1CAB-28B2-F5B597BEEC7E}"/>
          </ac:spMkLst>
        </pc:spChg>
        <pc:grpChg chg="add del mod">
          <ac:chgData name="Alex Drenea" userId="ce31b3b0-d50b-419c-bff1-98e4c71466e7" providerId="ADAL" clId="{0F54C4D8-5434-4AA1-92AE-A84ABDB5BC70}" dt="2024-09-14T17:54:08.388" v="4585" actId="478"/>
          <ac:grpSpMkLst>
            <pc:docMk/>
            <pc:sldMk cId="2457264158" sldId="10620"/>
            <ac:grpSpMk id="11" creationId="{9FCEAF49-50CC-C337-CAC5-E91591B5421A}"/>
          </ac:grpSpMkLst>
        </pc:grpChg>
        <pc:picChg chg="add mod ord">
          <ac:chgData name="Alex Drenea" userId="ce31b3b0-d50b-419c-bff1-98e4c71466e7" providerId="ADAL" clId="{0F54C4D8-5434-4AA1-92AE-A84ABDB5BC70}" dt="2024-09-14T18:10:15.308" v="5409" actId="1076"/>
          <ac:picMkLst>
            <pc:docMk/>
            <pc:sldMk cId="2457264158" sldId="10620"/>
            <ac:picMk id="5" creationId="{7B9D742D-8278-E4B4-8888-4BC4687B37FB}"/>
          </ac:picMkLst>
        </pc:picChg>
        <pc:picChg chg="add mod">
          <ac:chgData name="Alex Drenea" userId="ce31b3b0-d50b-419c-bff1-98e4c71466e7" providerId="ADAL" clId="{0F54C4D8-5434-4AA1-92AE-A84ABDB5BC70}" dt="2024-09-14T17:34:41.889" v="4508" actId="1076"/>
          <ac:picMkLst>
            <pc:docMk/>
            <pc:sldMk cId="2457264158" sldId="10620"/>
            <ac:picMk id="9" creationId="{BC751031-681F-B195-5F38-DDDE52558EB1}"/>
          </ac:picMkLst>
        </pc:picChg>
        <pc:picChg chg="add del mod">
          <ac:chgData name="Alex Drenea" userId="ce31b3b0-d50b-419c-bff1-98e4c71466e7" providerId="ADAL" clId="{0F54C4D8-5434-4AA1-92AE-A84ABDB5BC70}" dt="2024-09-14T17:54:09.108" v="4586" actId="478"/>
          <ac:picMkLst>
            <pc:docMk/>
            <pc:sldMk cId="2457264158" sldId="10620"/>
            <ac:picMk id="13" creationId="{6E1EB019-310F-A110-2B50-89334BF8C31B}"/>
          </ac:picMkLst>
        </pc:picChg>
        <pc:picChg chg="add del mod">
          <ac:chgData name="Alex Drenea" userId="ce31b3b0-d50b-419c-bff1-98e4c71466e7" providerId="ADAL" clId="{0F54C4D8-5434-4AA1-92AE-A84ABDB5BC70}" dt="2024-09-14T17:54:09.492" v="4587" actId="478"/>
          <ac:picMkLst>
            <pc:docMk/>
            <pc:sldMk cId="2457264158" sldId="10620"/>
            <ac:picMk id="15" creationId="{575BE0BA-F257-F4D0-39B6-776AAE345243}"/>
          </ac:picMkLst>
        </pc:picChg>
        <pc:picChg chg="add mod ord modCrop">
          <ac:chgData name="Alex Drenea" userId="ce31b3b0-d50b-419c-bff1-98e4c71466e7" providerId="ADAL" clId="{0F54C4D8-5434-4AA1-92AE-A84ABDB5BC70}" dt="2024-09-14T18:22:13.551" v="6276" actId="167"/>
          <ac:picMkLst>
            <pc:docMk/>
            <pc:sldMk cId="2457264158" sldId="10620"/>
            <ac:picMk id="17" creationId="{02EB6D2D-30FB-1F0C-BAE6-CB0D26427A56}"/>
          </ac:picMkLst>
        </pc:picChg>
        <pc:picChg chg="add mod">
          <ac:chgData name="Alex Drenea" userId="ce31b3b0-d50b-419c-bff1-98e4c71466e7" providerId="ADAL" clId="{0F54C4D8-5434-4AA1-92AE-A84ABDB5BC70}" dt="2024-09-14T18:18:09.371" v="5872" actId="1076"/>
          <ac:picMkLst>
            <pc:docMk/>
            <pc:sldMk cId="2457264158" sldId="10620"/>
            <ac:picMk id="25" creationId="{88812FD8-6E08-F397-A5BD-CC7553BA8341}"/>
          </ac:picMkLst>
        </pc:picChg>
        <pc:cxnChg chg="add mod ord">
          <ac:chgData name="Alex Drenea" userId="ce31b3b0-d50b-419c-bff1-98e4c71466e7" providerId="ADAL" clId="{0F54C4D8-5434-4AA1-92AE-A84ABDB5BC70}" dt="2024-09-14T18:17:50.139" v="5830" actId="1076"/>
          <ac:cxnSpMkLst>
            <pc:docMk/>
            <pc:sldMk cId="2457264158" sldId="10620"/>
            <ac:cxnSpMk id="7" creationId="{9130295B-98A9-978C-A615-A95F326779A4}"/>
          </ac:cxnSpMkLst>
        </pc:cxnChg>
        <pc:cxnChg chg="add del mod">
          <ac:chgData name="Alex Drenea" userId="ce31b3b0-d50b-419c-bff1-98e4c71466e7" providerId="ADAL" clId="{0F54C4D8-5434-4AA1-92AE-A84ABDB5BC70}" dt="2024-09-14T18:10:16.761" v="5410" actId="478"/>
          <ac:cxnSpMkLst>
            <pc:docMk/>
            <pc:sldMk cId="2457264158" sldId="10620"/>
            <ac:cxnSpMk id="19" creationId="{74EFCE9B-97F7-18EE-AA6B-B7152E7662BB}"/>
          </ac:cxnSpMkLst>
        </pc:cxnChg>
        <pc:cxnChg chg="add mod">
          <ac:chgData name="Alex Drenea" userId="ce31b3b0-d50b-419c-bff1-98e4c71466e7" providerId="ADAL" clId="{0F54C4D8-5434-4AA1-92AE-A84ABDB5BC70}" dt="2024-09-14T18:10:23.926" v="5413" actId="14100"/>
          <ac:cxnSpMkLst>
            <pc:docMk/>
            <pc:sldMk cId="2457264158" sldId="10620"/>
            <ac:cxnSpMk id="28" creationId="{22CCE094-5906-AB8D-F51F-44B0FF4F3431}"/>
          </ac:cxnSpMkLst>
        </pc:cxnChg>
        <pc:cxnChg chg="add mod">
          <ac:chgData name="Alex Drenea" userId="ce31b3b0-d50b-419c-bff1-98e4c71466e7" providerId="ADAL" clId="{0F54C4D8-5434-4AA1-92AE-A84ABDB5BC70}" dt="2024-09-14T18:16:29.476" v="5818" actId="14100"/>
          <ac:cxnSpMkLst>
            <pc:docMk/>
            <pc:sldMk cId="2457264158" sldId="10620"/>
            <ac:cxnSpMk id="31" creationId="{1CA1C46D-105C-E156-5D79-2D84E7EE8D04}"/>
          </ac:cxnSpMkLst>
        </pc:cxnChg>
        <pc:cxnChg chg="add mod">
          <ac:chgData name="Alex Drenea" userId="ce31b3b0-d50b-419c-bff1-98e4c71466e7" providerId="ADAL" clId="{0F54C4D8-5434-4AA1-92AE-A84ABDB5BC70}" dt="2024-09-14T18:16:19.081" v="5815" actId="14100"/>
          <ac:cxnSpMkLst>
            <pc:docMk/>
            <pc:sldMk cId="2457264158" sldId="10620"/>
            <ac:cxnSpMk id="32" creationId="{6AD61851-4723-FE8E-BB64-2A705BA6BD9A}"/>
          </ac:cxnSpMkLst>
        </pc:cxnChg>
      </pc:sldChg>
      <pc:sldChg chg="addSp delSp modSp add mod modNotesTx">
        <pc:chgData name="Alex Drenea" userId="ce31b3b0-d50b-419c-bff1-98e4c71466e7" providerId="ADAL" clId="{0F54C4D8-5434-4AA1-92AE-A84ABDB5BC70}" dt="2024-09-26T14:07:59.315" v="9836" actId="6549"/>
        <pc:sldMkLst>
          <pc:docMk/>
          <pc:sldMk cId="2716592942" sldId="10621"/>
        </pc:sldMkLst>
        <pc:spChg chg="mod">
          <ac:chgData name="Alex Drenea" userId="ce31b3b0-d50b-419c-bff1-98e4c71466e7" providerId="ADAL" clId="{0F54C4D8-5434-4AA1-92AE-A84ABDB5BC70}" dt="2024-09-16T03:06:39.158" v="7237" actId="14100"/>
          <ac:spMkLst>
            <pc:docMk/>
            <pc:sldMk cId="2716592942" sldId="10621"/>
            <ac:spMk id="2" creationId="{8CFE1033-A326-E818-BEA2-D3D59608E421}"/>
          </ac:spMkLst>
        </pc:spChg>
        <pc:spChg chg="del mod">
          <ac:chgData name="Alex Drenea" userId="ce31b3b0-d50b-419c-bff1-98e4c71466e7" providerId="ADAL" clId="{0F54C4D8-5434-4AA1-92AE-A84ABDB5BC70}" dt="2024-09-16T03:06:42.669" v="7238" actId="478"/>
          <ac:spMkLst>
            <pc:docMk/>
            <pc:sldMk cId="2716592942" sldId="10621"/>
            <ac:spMk id="3" creationId="{852FDA8C-6039-8EFA-FCBE-97D2F4C86863}"/>
          </ac:spMkLst>
        </pc:spChg>
        <pc:spChg chg="add del mod">
          <ac:chgData name="Alex Drenea" userId="ce31b3b0-d50b-419c-bff1-98e4c71466e7" providerId="ADAL" clId="{0F54C4D8-5434-4AA1-92AE-A84ABDB5BC70}" dt="2024-09-16T03:06:44.803" v="7239" actId="478"/>
          <ac:spMkLst>
            <pc:docMk/>
            <pc:sldMk cId="2716592942" sldId="10621"/>
            <ac:spMk id="34" creationId="{4BAF108E-43E6-7959-8846-08323C0301C1}"/>
          </ac:spMkLst>
        </pc:spChg>
        <pc:spChg chg="add del">
          <ac:chgData name="Alex Drenea" userId="ce31b3b0-d50b-419c-bff1-98e4c71466e7" providerId="ADAL" clId="{0F54C4D8-5434-4AA1-92AE-A84ABDB5BC70}" dt="2024-09-16T03:06:50.031" v="7241" actId="22"/>
          <ac:spMkLst>
            <pc:docMk/>
            <pc:sldMk cId="2716592942" sldId="10621"/>
            <ac:spMk id="36" creationId="{9F8B8209-5F24-D9FF-FACB-88DD3640A888}"/>
          </ac:spMkLst>
        </pc:spChg>
        <pc:spChg chg="add mod">
          <ac:chgData name="Alex Drenea" userId="ce31b3b0-d50b-419c-bff1-98e4c71466e7" providerId="ADAL" clId="{0F54C4D8-5434-4AA1-92AE-A84ABDB5BC70}" dt="2024-09-16T03:07:17.129" v="7248" actId="1076"/>
          <ac:spMkLst>
            <pc:docMk/>
            <pc:sldMk cId="2716592942" sldId="10621"/>
            <ac:spMk id="37" creationId="{A69B4C7E-6B96-F4A9-6C56-1D6196AC3796}"/>
          </ac:spMkLst>
        </pc:spChg>
        <pc:spChg chg="add mod">
          <ac:chgData name="Alex Drenea" userId="ce31b3b0-d50b-419c-bff1-98e4c71466e7" providerId="ADAL" clId="{0F54C4D8-5434-4AA1-92AE-A84ABDB5BC70}" dt="2024-09-16T03:07:14.410" v="7247" actId="1076"/>
          <ac:spMkLst>
            <pc:docMk/>
            <pc:sldMk cId="2716592942" sldId="10621"/>
            <ac:spMk id="38" creationId="{B104D0EF-293C-5AD6-532E-319EC38B2FA7}"/>
          </ac:spMkLst>
        </pc:spChg>
        <pc:grpChg chg="add mod">
          <ac:chgData name="Alex Drenea" userId="ce31b3b0-d50b-419c-bff1-98e4c71466e7" providerId="ADAL" clId="{0F54C4D8-5434-4AA1-92AE-A84ABDB5BC70}" dt="2024-09-16T03:06:18.988" v="7232" actId="1076"/>
          <ac:grpSpMkLst>
            <pc:docMk/>
            <pc:sldMk cId="2716592942" sldId="10621"/>
            <ac:grpSpMk id="32" creationId="{1FE8DACF-2FCF-C9C2-4286-F2B352D23FBA}"/>
          </ac:grpSpMkLst>
        </pc:grpChg>
        <pc:picChg chg="add mod">
          <ac:chgData name="Alex Drenea" userId="ce31b3b0-d50b-419c-bff1-98e4c71466e7" providerId="ADAL" clId="{0F54C4D8-5434-4AA1-92AE-A84ABDB5BC70}" dt="2024-09-14T18:30:07.302" v="7098" actId="1076"/>
          <ac:picMkLst>
            <pc:docMk/>
            <pc:sldMk cId="2716592942" sldId="10621"/>
            <ac:picMk id="5" creationId="{47020BD6-D947-669C-3317-6E1A9EFB603D}"/>
          </ac:picMkLst>
        </pc:picChg>
        <pc:picChg chg="add mod">
          <ac:chgData name="Alex Drenea" userId="ce31b3b0-d50b-419c-bff1-98e4c71466e7" providerId="ADAL" clId="{0F54C4D8-5434-4AA1-92AE-A84ABDB5BC70}" dt="2024-09-16T03:06:37.203" v="7236" actId="1076"/>
          <ac:picMkLst>
            <pc:docMk/>
            <pc:sldMk cId="2716592942" sldId="10621"/>
            <ac:picMk id="7" creationId="{7B5B3D40-9A44-A0D2-80B7-7E43DDA28410}"/>
          </ac:picMkLst>
        </pc:picChg>
        <pc:cxnChg chg="add del mod">
          <ac:chgData name="Alex Drenea" userId="ce31b3b0-d50b-419c-bff1-98e4c71466e7" providerId="ADAL" clId="{0F54C4D8-5434-4AA1-92AE-A84ABDB5BC70}" dt="2024-09-14T18:34:18.511" v="7172" actId="478"/>
          <ac:cxnSpMkLst>
            <pc:docMk/>
            <pc:sldMk cId="2716592942" sldId="10621"/>
            <ac:cxnSpMk id="9" creationId="{64640BCF-F335-1E84-E592-DF1E009165FD}"/>
          </ac:cxnSpMkLst>
        </pc:cxnChg>
        <pc:cxnChg chg="add del mod">
          <ac:chgData name="Alex Drenea" userId="ce31b3b0-d50b-419c-bff1-98e4c71466e7" providerId="ADAL" clId="{0F54C4D8-5434-4AA1-92AE-A84ABDB5BC70}" dt="2024-09-14T18:34:19.027" v="7173" actId="478"/>
          <ac:cxnSpMkLst>
            <pc:docMk/>
            <pc:sldMk cId="2716592942" sldId="10621"/>
            <ac:cxnSpMk id="10" creationId="{7BCE9CDD-9AEE-11C3-B944-D7F8044DF7EE}"/>
          </ac:cxnSpMkLst>
        </pc:cxnChg>
        <pc:cxnChg chg="add del mod">
          <ac:chgData name="Alex Drenea" userId="ce31b3b0-d50b-419c-bff1-98e4c71466e7" providerId="ADAL" clId="{0F54C4D8-5434-4AA1-92AE-A84ABDB5BC70}" dt="2024-09-14T18:34:19.478" v="7174" actId="478"/>
          <ac:cxnSpMkLst>
            <pc:docMk/>
            <pc:sldMk cId="2716592942" sldId="10621"/>
            <ac:cxnSpMk id="11" creationId="{B3027707-5A63-F3FB-EE70-F06888FDBFD5}"/>
          </ac:cxnSpMkLst>
        </pc:cxnChg>
        <pc:cxnChg chg="add del mod">
          <ac:chgData name="Alex Drenea" userId="ce31b3b0-d50b-419c-bff1-98e4c71466e7" providerId="ADAL" clId="{0F54C4D8-5434-4AA1-92AE-A84ABDB5BC70}" dt="2024-09-14T18:31:47.965" v="7116" actId="478"/>
          <ac:cxnSpMkLst>
            <pc:docMk/>
            <pc:sldMk cId="2716592942" sldId="10621"/>
            <ac:cxnSpMk id="13" creationId="{3F94A746-9611-ECC6-B239-A8B1E4FEF123}"/>
          </ac:cxnSpMkLst>
        </pc:cxnChg>
        <pc:cxnChg chg="add mod">
          <ac:chgData name="Alex Drenea" userId="ce31b3b0-d50b-419c-bff1-98e4c71466e7" providerId="ADAL" clId="{0F54C4D8-5434-4AA1-92AE-A84ABDB5BC70}" dt="2024-09-14T18:34:15.724" v="7171" actId="1076"/>
          <ac:cxnSpMkLst>
            <pc:docMk/>
            <pc:sldMk cId="2716592942" sldId="10621"/>
            <ac:cxnSpMk id="14" creationId="{D4BEB7CD-04B6-278D-53E2-61CB9D8FC2CF}"/>
          </ac:cxnSpMkLst>
        </pc:cxnChg>
        <pc:cxnChg chg="add mod">
          <ac:chgData name="Alex Drenea" userId="ce31b3b0-d50b-419c-bff1-98e4c71466e7" providerId="ADAL" clId="{0F54C4D8-5434-4AA1-92AE-A84ABDB5BC70}" dt="2024-09-14T18:34:23.322" v="7175" actId="14100"/>
          <ac:cxnSpMkLst>
            <pc:docMk/>
            <pc:sldMk cId="2716592942" sldId="10621"/>
            <ac:cxnSpMk id="15" creationId="{AEAE9FBD-A7D6-00E0-6A60-46E7FAB0BD21}"/>
          </ac:cxnSpMkLst>
        </pc:cxnChg>
        <pc:cxnChg chg="add mod">
          <ac:chgData name="Alex Drenea" userId="ce31b3b0-d50b-419c-bff1-98e4c71466e7" providerId="ADAL" clId="{0F54C4D8-5434-4AA1-92AE-A84ABDB5BC70}" dt="2024-09-14T18:34:02.069" v="7166" actId="14100"/>
          <ac:cxnSpMkLst>
            <pc:docMk/>
            <pc:sldMk cId="2716592942" sldId="10621"/>
            <ac:cxnSpMk id="16" creationId="{E3E47E6D-D06F-F8E8-90B3-D80D7C046BC1}"/>
          </ac:cxnSpMkLst>
        </pc:cxnChg>
        <pc:cxnChg chg="add mod">
          <ac:chgData name="Alex Drenea" userId="ce31b3b0-d50b-419c-bff1-98e4c71466e7" providerId="ADAL" clId="{0F54C4D8-5434-4AA1-92AE-A84ABDB5BC70}" dt="2024-09-14T18:33:54.757" v="7164" actId="1076"/>
          <ac:cxnSpMkLst>
            <pc:docMk/>
            <pc:sldMk cId="2716592942" sldId="10621"/>
            <ac:cxnSpMk id="17" creationId="{4D4F9404-AB29-AF3C-82C0-3D37E4312765}"/>
          </ac:cxnSpMkLst>
        </pc:cxnChg>
        <pc:cxnChg chg="add mod">
          <ac:chgData name="Alex Drenea" userId="ce31b3b0-d50b-419c-bff1-98e4c71466e7" providerId="ADAL" clId="{0F54C4D8-5434-4AA1-92AE-A84ABDB5BC70}" dt="2024-09-14T18:33:38.088" v="7162" actId="14100"/>
          <ac:cxnSpMkLst>
            <pc:docMk/>
            <pc:sldMk cId="2716592942" sldId="10621"/>
            <ac:cxnSpMk id="18" creationId="{D5B5551C-009C-9806-CBC5-CEB32FF98D12}"/>
          </ac:cxnSpMkLst>
        </pc:cxnChg>
        <pc:cxnChg chg="add mod">
          <ac:chgData name="Alex Drenea" userId="ce31b3b0-d50b-419c-bff1-98e4c71466e7" providerId="ADAL" clId="{0F54C4D8-5434-4AA1-92AE-A84ABDB5BC70}" dt="2024-09-14T18:33:31.264" v="7153" actId="1076"/>
          <ac:cxnSpMkLst>
            <pc:docMk/>
            <pc:sldMk cId="2716592942" sldId="10621"/>
            <ac:cxnSpMk id="19" creationId="{F8B0C981-B485-4A6D-B107-B387D6F19948}"/>
          </ac:cxnSpMkLst>
        </pc:cxnChg>
        <pc:cxnChg chg="add mod">
          <ac:chgData name="Alex Drenea" userId="ce31b3b0-d50b-419c-bff1-98e4c71466e7" providerId="ADAL" clId="{0F54C4D8-5434-4AA1-92AE-A84ABDB5BC70}" dt="2024-09-14T18:33:30.792" v="7151" actId="1076"/>
          <ac:cxnSpMkLst>
            <pc:docMk/>
            <pc:sldMk cId="2716592942" sldId="10621"/>
            <ac:cxnSpMk id="21" creationId="{74A8AF8C-66A5-57C3-5DA4-369633875DDC}"/>
          </ac:cxnSpMkLst>
        </pc:cxnChg>
        <pc:cxnChg chg="add mod">
          <ac:chgData name="Alex Drenea" userId="ce31b3b0-d50b-419c-bff1-98e4c71466e7" providerId="ADAL" clId="{0F54C4D8-5434-4AA1-92AE-A84ABDB5BC70}" dt="2024-09-14T18:33:30.342" v="7149" actId="1076"/>
          <ac:cxnSpMkLst>
            <pc:docMk/>
            <pc:sldMk cId="2716592942" sldId="10621"/>
            <ac:cxnSpMk id="23" creationId="{B226470D-849B-609C-F2A8-1FA470A9F09F}"/>
          </ac:cxnSpMkLst>
        </pc:cxnChg>
        <pc:cxnChg chg="add mod">
          <ac:chgData name="Alex Drenea" userId="ce31b3b0-d50b-419c-bff1-98e4c71466e7" providerId="ADAL" clId="{0F54C4D8-5434-4AA1-92AE-A84ABDB5BC70}" dt="2024-09-14T18:33:30.028" v="7148" actId="1076"/>
          <ac:cxnSpMkLst>
            <pc:docMk/>
            <pc:sldMk cId="2716592942" sldId="10621"/>
            <ac:cxnSpMk id="24" creationId="{D18FE88E-6851-ACD7-E25C-781579F0FFBD}"/>
          </ac:cxnSpMkLst>
        </pc:cxnChg>
        <pc:cxnChg chg="add mod">
          <ac:chgData name="Alex Drenea" userId="ce31b3b0-d50b-419c-bff1-98e4c71466e7" providerId="ADAL" clId="{0F54C4D8-5434-4AA1-92AE-A84ABDB5BC70}" dt="2024-09-14T18:33:24.393" v="7144"/>
          <ac:cxnSpMkLst>
            <pc:docMk/>
            <pc:sldMk cId="2716592942" sldId="10621"/>
            <ac:cxnSpMk id="26" creationId="{47C3403B-4991-07AF-9706-6912A895FC3B}"/>
          </ac:cxnSpMkLst>
        </pc:cxnChg>
      </pc:sldChg>
      <pc:sldChg chg="addSp delSp modSp add mod ord modAnim modNotesTx">
        <pc:chgData name="Alex Drenea" userId="ce31b3b0-d50b-419c-bff1-98e4c71466e7" providerId="ADAL" clId="{0F54C4D8-5434-4AA1-92AE-A84ABDB5BC70}" dt="2024-09-16T01:55:43.238" v="7213" actId="1076"/>
        <pc:sldMkLst>
          <pc:docMk/>
          <pc:sldMk cId="2434575399" sldId="10622"/>
        </pc:sldMkLst>
        <pc:spChg chg="add mod">
          <ac:chgData name="Alex Drenea" userId="ce31b3b0-d50b-419c-bff1-98e4c71466e7" providerId="ADAL" clId="{0F54C4D8-5434-4AA1-92AE-A84ABDB5BC70}" dt="2024-09-14T18:12:51.444" v="5692" actId="1076"/>
          <ac:spMkLst>
            <pc:docMk/>
            <pc:sldMk cId="2434575399" sldId="10622"/>
            <ac:spMk id="8" creationId="{1A0AD61F-6532-768A-6340-27D83190BF4E}"/>
          </ac:spMkLst>
        </pc:spChg>
        <pc:spChg chg="mod">
          <ac:chgData name="Alex Drenea" userId="ce31b3b0-d50b-419c-bff1-98e4c71466e7" providerId="ADAL" clId="{0F54C4D8-5434-4AA1-92AE-A84ABDB5BC70}" dt="2024-09-14T17:50:17.383" v="4530" actId="1036"/>
          <ac:spMkLst>
            <pc:docMk/>
            <pc:sldMk cId="2434575399" sldId="10622"/>
            <ac:spMk id="10" creationId="{48F86D47-9996-DAB4-A7A0-9B77622AE27D}"/>
          </ac:spMkLst>
        </pc:spChg>
        <pc:grpChg chg="del mod">
          <ac:chgData name="Alex Drenea" userId="ce31b3b0-d50b-419c-bff1-98e4c71466e7" providerId="ADAL" clId="{0F54C4D8-5434-4AA1-92AE-A84ABDB5BC70}" dt="2024-09-14T17:56:21.069" v="4604" actId="478"/>
          <ac:grpSpMkLst>
            <pc:docMk/>
            <pc:sldMk cId="2434575399" sldId="10622"/>
            <ac:grpSpMk id="11" creationId="{250622D3-A3F1-6157-809C-3E2E1B02B6A1}"/>
          </ac:grpSpMkLst>
        </pc:grpChg>
        <pc:picChg chg="mod modCrop">
          <ac:chgData name="Alex Drenea" userId="ce31b3b0-d50b-419c-bff1-98e4c71466e7" providerId="ADAL" clId="{0F54C4D8-5434-4AA1-92AE-A84ABDB5BC70}" dt="2024-09-16T01:55:34.644" v="7210" actId="1076"/>
          <ac:picMkLst>
            <pc:docMk/>
            <pc:sldMk cId="2434575399" sldId="10622"/>
            <ac:picMk id="5" creationId="{63DDD086-475C-4C25-1515-48D0257D640A}"/>
          </ac:picMkLst>
        </pc:picChg>
        <pc:picChg chg="del">
          <ac:chgData name="Alex Drenea" userId="ce31b3b0-d50b-419c-bff1-98e4c71466e7" providerId="ADAL" clId="{0F54C4D8-5434-4AA1-92AE-A84ABDB5BC70}" dt="2024-09-14T17:56:21.637" v="4605" actId="478"/>
          <ac:picMkLst>
            <pc:docMk/>
            <pc:sldMk cId="2434575399" sldId="10622"/>
            <ac:picMk id="13" creationId="{D30E3D8B-4309-2860-1D0C-35934B44A4C5}"/>
          </ac:picMkLst>
        </pc:picChg>
        <pc:picChg chg="del">
          <ac:chgData name="Alex Drenea" userId="ce31b3b0-d50b-419c-bff1-98e4c71466e7" providerId="ADAL" clId="{0F54C4D8-5434-4AA1-92AE-A84ABDB5BC70}" dt="2024-09-14T17:37:32.156" v="4519" actId="478"/>
          <ac:picMkLst>
            <pc:docMk/>
            <pc:sldMk cId="2434575399" sldId="10622"/>
            <ac:picMk id="15" creationId="{13BBE8D8-A7CA-25A8-33B8-C1130C7AD6E8}"/>
          </ac:picMkLst>
        </pc:picChg>
        <pc:cxnChg chg="add mod">
          <ac:chgData name="Alex Drenea" userId="ce31b3b0-d50b-419c-bff1-98e4c71466e7" providerId="ADAL" clId="{0F54C4D8-5434-4AA1-92AE-A84ABDB5BC70}" dt="2024-09-16T01:55:38.467" v="7211" actId="1076"/>
          <ac:cxnSpMkLst>
            <pc:docMk/>
            <pc:sldMk cId="2434575399" sldId="10622"/>
            <ac:cxnSpMk id="4" creationId="{4B98F0A5-950F-5470-F5D5-FD34E08D6B8C}"/>
          </ac:cxnSpMkLst>
        </pc:cxnChg>
        <pc:cxnChg chg="add mod">
          <ac:chgData name="Alex Drenea" userId="ce31b3b0-d50b-419c-bff1-98e4c71466e7" providerId="ADAL" clId="{0F54C4D8-5434-4AA1-92AE-A84ABDB5BC70}" dt="2024-09-16T01:55:40.972" v="7212" actId="1076"/>
          <ac:cxnSpMkLst>
            <pc:docMk/>
            <pc:sldMk cId="2434575399" sldId="10622"/>
            <ac:cxnSpMk id="6" creationId="{F9A89E0E-70DA-D04A-2C0C-0974E5457BBA}"/>
          </ac:cxnSpMkLst>
        </pc:cxnChg>
        <pc:cxnChg chg="mod">
          <ac:chgData name="Alex Drenea" userId="ce31b3b0-d50b-419c-bff1-98e4c71466e7" providerId="ADAL" clId="{0F54C4D8-5434-4AA1-92AE-A84ABDB5BC70}" dt="2024-09-16T01:55:43.238" v="7213" actId="1076"/>
          <ac:cxnSpMkLst>
            <pc:docMk/>
            <pc:sldMk cId="2434575399" sldId="10622"/>
            <ac:cxnSpMk id="7" creationId="{294E1167-3592-09DB-7788-46B953BAD98D}"/>
          </ac:cxnSpMkLst>
        </pc:cxnChg>
      </pc:sldChg>
      <pc:sldChg chg="addSp delSp modSp add mod delAnim modAnim modNotesTx">
        <pc:chgData name="Alex Drenea" userId="ce31b3b0-d50b-419c-bff1-98e4c71466e7" providerId="ADAL" clId="{0F54C4D8-5434-4AA1-92AE-A84ABDB5BC70}" dt="2024-09-16T01:56:40.805" v="7220"/>
        <pc:sldMkLst>
          <pc:docMk/>
          <pc:sldMk cId="39512612" sldId="10623"/>
        </pc:sldMkLst>
        <pc:spChg chg="mod">
          <ac:chgData name="Alex Drenea" userId="ce31b3b0-d50b-419c-bff1-98e4c71466e7" providerId="ADAL" clId="{0F54C4D8-5434-4AA1-92AE-A84ABDB5BC70}" dt="2024-09-14T17:59:26.785" v="4839" actId="1076"/>
          <ac:spMkLst>
            <pc:docMk/>
            <pc:sldMk cId="39512612" sldId="10623"/>
            <ac:spMk id="2" creationId="{839BEBBB-F72C-9ECB-8910-FEF9E914A258}"/>
          </ac:spMkLst>
        </pc:spChg>
        <pc:spChg chg="add del mod">
          <ac:chgData name="Alex Drenea" userId="ce31b3b0-d50b-419c-bff1-98e4c71466e7" providerId="ADAL" clId="{0F54C4D8-5434-4AA1-92AE-A84ABDB5BC70}" dt="2024-09-14T17:53:28.068" v="4574" actId="478"/>
          <ac:spMkLst>
            <pc:docMk/>
            <pc:sldMk cId="39512612" sldId="10623"/>
            <ac:spMk id="6" creationId="{B154969C-49B3-AFE4-EB87-522D089BE8CE}"/>
          </ac:spMkLst>
        </pc:spChg>
        <pc:spChg chg="mod">
          <ac:chgData name="Alex Drenea" userId="ce31b3b0-d50b-419c-bff1-98e4c71466e7" providerId="ADAL" clId="{0F54C4D8-5434-4AA1-92AE-A84ABDB5BC70}" dt="2024-09-16T01:56:14.390" v="7219" actId="1035"/>
          <ac:spMkLst>
            <pc:docMk/>
            <pc:sldMk cId="39512612" sldId="10623"/>
            <ac:spMk id="10" creationId="{50DBD7CD-D534-F643-DF1C-06C2E6CA1EF9}"/>
          </ac:spMkLst>
        </pc:spChg>
        <pc:spChg chg="add mod">
          <ac:chgData name="Alex Drenea" userId="ce31b3b0-d50b-419c-bff1-98e4c71466e7" providerId="ADAL" clId="{0F54C4D8-5434-4AA1-92AE-A84ABDB5BC70}" dt="2024-09-14T18:17:05.949" v="5823" actId="1076"/>
          <ac:spMkLst>
            <pc:docMk/>
            <pc:sldMk cId="39512612" sldId="10623"/>
            <ac:spMk id="17" creationId="{D33230DF-ADEC-0EBE-023A-92AA5976BD4A}"/>
          </ac:spMkLst>
        </pc:spChg>
        <pc:spChg chg="add del mod">
          <ac:chgData name="Alex Drenea" userId="ce31b3b0-d50b-419c-bff1-98e4c71466e7" providerId="ADAL" clId="{0F54C4D8-5434-4AA1-92AE-A84ABDB5BC70}" dt="2024-09-14T18:16:54.727" v="5821" actId="478"/>
          <ac:spMkLst>
            <pc:docMk/>
            <pc:sldMk cId="39512612" sldId="10623"/>
            <ac:spMk id="18" creationId="{1ED5EC80-8BE8-6C33-200F-A19F80DF3D9B}"/>
          </ac:spMkLst>
        </pc:spChg>
        <pc:grpChg chg="mod">
          <ac:chgData name="Alex Drenea" userId="ce31b3b0-d50b-419c-bff1-98e4c71466e7" providerId="ADAL" clId="{0F54C4D8-5434-4AA1-92AE-A84ABDB5BC70}" dt="2024-09-14T18:02:59.021" v="4893" actId="1076"/>
          <ac:grpSpMkLst>
            <pc:docMk/>
            <pc:sldMk cId="39512612" sldId="10623"/>
            <ac:grpSpMk id="11" creationId="{33BABBBB-CA2A-6105-A7BE-915A093F11DC}"/>
          </ac:grpSpMkLst>
        </pc:grpChg>
        <pc:picChg chg="del">
          <ac:chgData name="Alex Drenea" userId="ce31b3b0-d50b-419c-bff1-98e4c71466e7" providerId="ADAL" clId="{0F54C4D8-5434-4AA1-92AE-A84ABDB5BC70}" dt="2024-09-14T17:53:25.912" v="4573" actId="478"/>
          <ac:picMkLst>
            <pc:docMk/>
            <pc:sldMk cId="39512612" sldId="10623"/>
            <ac:picMk id="5" creationId="{5A9423F5-68DE-8C9A-806A-6D520B0F8524}"/>
          </ac:picMkLst>
        </pc:picChg>
        <pc:picChg chg="add mod">
          <ac:chgData name="Alex Drenea" userId="ce31b3b0-d50b-419c-bff1-98e4c71466e7" providerId="ADAL" clId="{0F54C4D8-5434-4AA1-92AE-A84ABDB5BC70}" dt="2024-09-14T18:13:09.513" v="5697" actId="1440"/>
          <ac:picMkLst>
            <pc:docMk/>
            <pc:sldMk cId="39512612" sldId="10623"/>
            <ac:picMk id="12" creationId="{95260262-29DE-6D6E-2A3E-29DD20545C26}"/>
          </ac:picMkLst>
        </pc:picChg>
        <pc:picChg chg="mod ord">
          <ac:chgData name="Alex Drenea" userId="ce31b3b0-d50b-419c-bff1-98e4c71466e7" providerId="ADAL" clId="{0F54C4D8-5434-4AA1-92AE-A84ABDB5BC70}" dt="2024-09-14T18:13:02.272" v="5695" actId="1440"/>
          <ac:picMkLst>
            <pc:docMk/>
            <pc:sldMk cId="39512612" sldId="10623"/>
            <ac:picMk id="13" creationId="{A7EB8C8D-D063-8EF7-85E8-27A6E3C6C009}"/>
          </ac:picMkLst>
        </pc:picChg>
        <pc:picChg chg="add mod">
          <ac:chgData name="Alex Drenea" userId="ce31b3b0-d50b-419c-bff1-98e4c71466e7" providerId="ADAL" clId="{0F54C4D8-5434-4AA1-92AE-A84ABDB5BC70}" dt="2024-09-14T18:01:23.367" v="4886" actId="1076"/>
          <ac:picMkLst>
            <pc:docMk/>
            <pc:sldMk cId="39512612" sldId="10623"/>
            <ac:picMk id="16" creationId="{859BEC73-867E-967B-2DDD-ED6FC02D9F9D}"/>
          </ac:picMkLst>
        </pc:picChg>
        <pc:cxnChg chg="del">
          <ac:chgData name="Alex Drenea" userId="ce31b3b0-d50b-419c-bff1-98e4c71466e7" providerId="ADAL" clId="{0F54C4D8-5434-4AA1-92AE-A84ABDB5BC70}" dt="2024-09-14T17:53:29.890" v="4575" actId="478"/>
          <ac:cxnSpMkLst>
            <pc:docMk/>
            <pc:sldMk cId="39512612" sldId="10623"/>
            <ac:cxnSpMk id="4" creationId="{8ABB5C73-2AA7-F270-3C1E-1A053B8D581F}"/>
          </ac:cxnSpMkLst>
        </pc:cxnChg>
        <pc:cxnChg chg="mod">
          <ac:chgData name="Alex Drenea" userId="ce31b3b0-d50b-419c-bff1-98e4c71466e7" providerId="ADAL" clId="{0F54C4D8-5434-4AA1-92AE-A84ABDB5BC70}" dt="2024-09-14T18:00:01.724" v="4852" actId="14100"/>
          <ac:cxnSpMkLst>
            <pc:docMk/>
            <pc:sldMk cId="39512612" sldId="10623"/>
            <ac:cxnSpMk id="7" creationId="{91F0F2AD-B042-80CE-A204-0F0BD2BB4C6C}"/>
          </ac:cxnSpMkLst>
        </pc:cxnChg>
      </pc:sldChg>
      <pc:sldChg chg="addSp delSp modSp add mod modAnim modNotesTx">
        <pc:chgData name="Alex Drenea" userId="ce31b3b0-d50b-419c-bff1-98e4c71466e7" providerId="ADAL" clId="{0F54C4D8-5434-4AA1-92AE-A84ABDB5BC70}" dt="2024-09-16T17:12:15.309" v="8838" actId="33524"/>
        <pc:sldMkLst>
          <pc:docMk/>
          <pc:sldMk cId="3704770151" sldId="10624"/>
        </pc:sldMkLst>
        <pc:spChg chg="add mod">
          <ac:chgData name="Alex Drenea" userId="ce31b3b0-d50b-419c-bff1-98e4c71466e7" providerId="ADAL" clId="{0F54C4D8-5434-4AA1-92AE-A84ABDB5BC70}" dt="2024-09-14T18:20:29.178" v="6271" actId="13822"/>
          <ac:spMkLst>
            <pc:docMk/>
            <pc:sldMk cId="3704770151" sldId="10624"/>
            <ac:spMk id="3" creationId="{9D012C55-A8C0-B427-2EAF-BA136FC8DEA6}"/>
          </ac:spMkLst>
        </pc:spChg>
        <pc:spChg chg="add del mod">
          <ac:chgData name="Alex Drenea" userId="ce31b3b0-d50b-419c-bff1-98e4c71466e7" providerId="ADAL" clId="{0F54C4D8-5434-4AA1-92AE-A84ABDB5BC70}" dt="2024-09-14T18:23:16.993" v="6278" actId="478"/>
          <ac:spMkLst>
            <pc:docMk/>
            <pc:sldMk cId="3704770151" sldId="10624"/>
            <ac:spMk id="6" creationId="{9710F0DD-E6AE-80AE-A1D6-BA2D560CEDF4}"/>
          </ac:spMkLst>
        </pc:spChg>
        <pc:spChg chg="add del mod">
          <ac:chgData name="Alex Drenea" userId="ce31b3b0-d50b-419c-bff1-98e4c71466e7" providerId="ADAL" clId="{0F54C4D8-5434-4AA1-92AE-A84ABDB5BC70}" dt="2024-09-14T18:26:17.645" v="6954" actId="478"/>
          <ac:spMkLst>
            <pc:docMk/>
            <pc:sldMk cId="3704770151" sldId="10624"/>
            <ac:spMk id="12" creationId="{D2129242-DD93-9571-A479-4822A41A852E}"/>
          </ac:spMkLst>
        </pc:spChg>
        <pc:spChg chg="add mod">
          <ac:chgData name="Alex Drenea" userId="ce31b3b0-d50b-419c-bff1-98e4c71466e7" providerId="ADAL" clId="{0F54C4D8-5434-4AA1-92AE-A84ABDB5BC70}" dt="2024-09-14T18:27:05.792" v="6970" actId="20577"/>
          <ac:spMkLst>
            <pc:docMk/>
            <pc:sldMk cId="3704770151" sldId="10624"/>
            <ac:spMk id="15" creationId="{A57C6433-3A42-F209-1E12-52B6C706E2FF}"/>
          </ac:spMkLst>
        </pc:spChg>
        <pc:picChg chg="del">
          <ac:chgData name="Alex Drenea" userId="ce31b3b0-d50b-419c-bff1-98e4c71466e7" providerId="ADAL" clId="{0F54C4D8-5434-4AA1-92AE-A84ABDB5BC70}" dt="2024-09-14T18:23:13.420" v="6277" actId="478"/>
          <ac:picMkLst>
            <pc:docMk/>
            <pc:sldMk cId="3704770151" sldId="10624"/>
            <ac:picMk id="5" creationId="{B818D5C7-D7AD-8760-4163-CBDA29F6F2A5}"/>
          </ac:picMkLst>
        </pc:picChg>
        <pc:picChg chg="add mod">
          <ac:chgData name="Alex Drenea" userId="ce31b3b0-d50b-419c-bff1-98e4c71466e7" providerId="ADAL" clId="{0F54C4D8-5434-4AA1-92AE-A84ABDB5BC70}" dt="2024-09-14T18:26:53.112" v="6960" actId="1076"/>
          <ac:picMkLst>
            <pc:docMk/>
            <pc:sldMk cId="3704770151" sldId="10624"/>
            <ac:picMk id="9" creationId="{8A9AAD05-87DB-FC21-4DDE-7F9F1534C4DD}"/>
          </ac:picMkLst>
        </pc:picChg>
        <pc:picChg chg="add del mod">
          <ac:chgData name="Alex Drenea" userId="ce31b3b0-d50b-419c-bff1-98e4c71466e7" providerId="ADAL" clId="{0F54C4D8-5434-4AA1-92AE-A84ABDB5BC70}" dt="2024-09-14T18:26:10.538" v="6952" actId="478"/>
          <ac:picMkLst>
            <pc:docMk/>
            <pc:sldMk cId="3704770151" sldId="10624"/>
            <ac:picMk id="10" creationId="{DE2F8496-8D08-BCD1-0724-AF015D5EFB7A}"/>
          </ac:picMkLst>
        </pc:picChg>
        <pc:picChg chg="add mod">
          <ac:chgData name="Alex Drenea" userId="ce31b3b0-d50b-419c-bff1-98e4c71466e7" providerId="ADAL" clId="{0F54C4D8-5434-4AA1-92AE-A84ABDB5BC70}" dt="2024-09-14T18:26:55.342" v="6961" actId="1440"/>
          <ac:picMkLst>
            <pc:docMk/>
            <pc:sldMk cId="3704770151" sldId="10624"/>
            <ac:picMk id="14" creationId="{4D3FD15B-A458-4C91-52E4-B38DEFD70458}"/>
          </ac:picMkLst>
        </pc:picChg>
        <pc:picChg chg="del">
          <ac:chgData name="Alex Drenea" userId="ce31b3b0-d50b-419c-bff1-98e4c71466e7" providerId="ADAL" clId="{0F54C4D8-5434-4AA1-92AE-A84ABDB5BC70}" dt="2024-09-14T18:22:03.349" v="6273" actId="478"/>
          <ac:picMkLst>
            <pc:docMk/>
            <pc:sldMk cId="3704770151" sldId="10624"/>
            <ac:picMk id="17" creationId="{9601BAAC-3E03-D2FE-13CF-85E21FAE6ED3}"/>
          </ac:picMkLst>
        </pc:picChg>
        <pc:picChg chg="del">
          <ac:chgData name="Alex Drenea" userId="ce31b3b0-d50b-419c-bff1-98e4c71466e7" providerId="ADAL" clId="{0F54C4D8-5434-4AA1-92AE-A84ABDB5BC70}" dt="2024-09-14T18:22:02.495" v="6272" actId="478"/>
          <ac:picMkLst>
            <pc:docMk/>
            <pc:sldMk cId="3704770151" sldId="10624"/>
            <ac:picMk id="25" creationId="{01E08EDB-D749-1072-C9B6-860BF9C1AF5F}"/>
          </ac:picMkLst>
        </pc:picChg>
        <pc:cxnChg chg="del">
          <ac:chgData name="Alex Drenea" userId="ce31b3b0-d50b-419c-bff1-98e4c71466e7" providerId="ADAL" clId="{0F54C4D8-5434-4AA1-92AE-A84ABDB5BC70}" dt="2024-09-14T18:22:04.834" v="6274" actId="478"/>
          <ac:cxnSpMkLst>
            <pc:docMk/>
            <pc:sldMk cId="3704770151" sldId="10624"/>
            <ac:cxnSpMk id="7" creationId="{AEDC2485-0700-7455-BF98-99F212512D2F}"/>
          </ac:cxnSpMkLst>
        </pc:cxnChg>
      </pc:sldChg>
      <pc:sldChg chg="addSp delSp modSp add del mod">
        <pc:chgData name="Alex Drenea" userId="ce31b3b0-d50b-419c-bff1-98e4c71466e7" providerId="ADAL" clId="{0F54C4D8-5434-4AA1-92AE-A84ABDB5BC70}" dt="2024-09-16T16:47:28.485" v="8463" actId="47"/>
        <pc:sldMkLst>
          <pc:docMk/>
          <pc:sldMk cId="1493580483" sldId="10625"/>
        </pc:sldMkLst>
        <pc:spChg chg="mod">
          <ac:chgData name="Alex Drenea" userId="ce31b3b0-d50b-419c-bff1-98e4c71466e7" providerId="ADAL" clId="{0F54C4D8-5434-4AA1-92AE-A84ABDB5BC70}" dt="2024-09-14T18:35:39.030" v="7204" actId="20577"/>
          <ac:spMkLst>
            <pc:docMk/>
            <pc:sldMk cId="1493580483" sldId="10625"/>
            <ac:spMk id="2" creationId="{0EE1F59F-E37A-8412-D46D-4EAC409E4D38}"/>
          </ac:spMkLst>
        </pc:spChg>
        <pc:spChg chg="del">
          <ac:chgData name="Alex Drenea" userId="ce31b3b0-d50b-419c-bff1-98e4c71466e7" providerId="ADAL" clId="{0F54C4D8-5434-4AA1-92AE-A84ABDB5BC70}" dt="2024-09-14T18:35:41.743" v="7205" actId="478"/>
          <ac:spMkLst>
            <pc:docMk/>
            <pc:sldMk cId="1493580483" sldId="10625"/>
            <ac:spMk id="3" creationId="{1EC7D989-A064-DDCF-341C-D925F4B4A5EE}"/>
          </ac:spMkLst>
        </pc:spChg>
        <pc:spChg chg="add del mod">
          <ac:chgData name="Alex Drenea" userId="ce31b3b0-d50b-419c-bff1-98e4c71466e7" providerId="ADAL" clId="{0F54C4D8-5434-4AA1-92AE-A84ABDB5BC70}" dt="2024-09-14T18:35:43.068" v="7206" actId="478"/>
          <ac:spMkLst>
            <pc:docMk/>
            <pc:sldMk cId="1493580483" sldId="10625"/>
            <ac:spMk id="5" creationId="{47A87461-E0FD-F692-D6D1-27ECB0265324}"/>
          </ac:spMkLst>
        </pc:spChg>
      </pc:sldChg>
      <pc:sldChg chg="modSp new mod">
        <pc:chgData name="Alex Drenea" userId="ce31b3b0-d50b-419c-bff1-98e4c71466e7" providerId="ADAL" clId="{0F54C4D8-5434-4AA1-92AE-A84ABDB5BC70}" dt="2024-09-16T16:44:41.255" v="7749" actId="313"/>
        <pc:sldMkLst>
          <pc:docMk/>
          <pc:sldMk cId="2976872229" sldId="10626"/>
        </pc:sldMkLst>
        <pc:spChg chg="mod">
          <ac:chgData name="Alex Drenea" userId="ce31b3b0-d50b-419c-bff1-98e4c71466e7" providerId="ADAL" clId="{0F54C4D8-5434-4AA1-92AE-A84ABDB5BC70}" dt="2024-09-16T16:43:36.208" v="7732" actId="20577"/>
          <ac:spMkLst>
            <pc:docMk/>
            <pc:sldMk cId="2976872229" sldId="10626"/>
            <ac:spMk id="2" creationId="{C591AA14-E598-581C-906D-C6E4BABB84D6}"/>
          </ac:spMkLst>
        </pc:spChg>
        <pc:spChg chg="mod">
          <ac:chgData name="Alex Drenea" userId="ce31b3b0-d50b-419c-bff1-98e4c71466e7" providerId="ADAL" clId="{0F54C4D8-5434-4AA1-92AE-A84ABDB5BC70}" dt="2024-09-16T16:44:41.255" v="7749" actId="313"/>
          <ac:spMkLst>
            <pc:docMk/>
            <pc:sldMk cId="2976872229" sldId="10626"/>
            <ac:spMk id="3" creationId="{AC821091-5C5E-A45A-D5FB-F80C41DAA38E}"/>
          </ac:spMkLst>
        </pc:spChg>
      </pc:sldChg>
      <pc:sldChg chg="add del">
        <pc:chgData name="Alex Drenea" userId="ce31b3b0-d50b-419c-bff1-98e4c71466e7" providerId="ADAL" clId="{0F54C4D8-5434-4AA1-92AE-A84ABDB5BC70}" dt="2024-09-16T16:13:10.259" v="7251" actId="47"/>
        <pc:sldMkLst>
          <pc:docMk/>
          <pc:sldMk cId="4019717839" sldId="10626"/>
        </pc:sldMkLst>
      </pc:sldChg>
      <pc:sldChg chg="addSp delSp modSp add mod modNotesTx">
        <pc:chgData name="Alex Drenea" userId="ce31b3b0-d50b-419c-bff1-98e4c71466e7" providerId="ADAL" clId="{0F54C4D8-5434-4AA1-92AE-A84ABDB5BC70}" dt="2024-09-21T23:56:46.482" v="9107" actId="20577"/>
        <pc:sldMkLst>
          <pc:docMk/>
          <pc:sldMk cId="1674284215" sldId="10627"/>
        </pc:sldMkLst>
        <pc:spChg chg="mod">
          <ac:chgData name="Alex Drenea" userId="ce31b3b0-d50b-419c-bff1-98e4c71466e7" providerId="ADAL" clId="{0F54C4D8-5434-4AA1-92AE-A84ABDB5BC70}" dt="2024-09-16T16:47:36.641" v="8474" actId="20577"/>
          <ac:spMkLst>
            <pc:docMk/>
            <pc:sldMk cId="1674284215" sldId="10627"/>
            <ac:spMk id="2" creationId="{2BC42A0D-3A10-F692-0EF2-42892DF0C422}"/>
          </ac:spMkLst>
        </pc:spChg>
        <pc:spChg chg="del">
          <ac:chgData name="Alex Drenea" userId="ce31b3b0-d50b-419c-bff1-98e4c71466e7" providerId="ADAL" clId="{0F54C4D8-5434-4AA1-92AE-A84ABDB5BC70}" dt="2024-09-16T16:47:41.739" v="8475" actId="478"/>
          <ac:spMkLst>
            <pc:docMk/>
            <pc:sldMk cId="1674284215" sldId="10627"/>
            <ac:spMk id="5" creationId="{1EF0991E-A530-25C1-624C-6F095BA4C99E}"/>
          </ac:spMkLst>
        </pc:spChg>
        <pc:spChg chg="add mod">
          <ac:chgData name="Alex Drenea" userId="ce31b3b0-d50b-419c-bff1-98e4c71466e7" providerId="ADAL" clId="{0F54C4D8-5434-4AA1-92AE-A84ABDB5BC70}" dt="2024-09-21T23:56:46.482" v="9107" actId="20577"/>
          <ac:spMkLst>
            <pc:docMk/>
            <pc:sldMk cId="1674284215" sldId="10627"/>
            <ac:spMk id="8" creationId="{5DA9DE66-562C-1850-1495-43C8F4BF0CF4}"/>
          </ac:spMkLst>
        </pc:spChg>
        <pc:spChg chg="del">
          <ac:chgData name="Alex Drenea" userId="ce31b3b0-d50b-419c-bff1-98e4c71466e7" providerId="ADAL" clId="{0F54C4D8-5434-4AA1-92AE-A84ABDB5BC70}" dt="2024-09-16T16:47:41.739" v="8475" actId="478"/>
          <ac:spMkLst>
            <pc:docMk/>
            <pc:sldMk cId="1674284215" sldId="10627"/>
            <ac:spMk id="15" creationId="{FDE93A42-49E7-A4A8-389A-372991DDC537}"/>
          </ac:spMkLst>
        </pc:spChg>
        <pc:spChg chg="del">
          <ac:chgData name="Alex Drenea" userId="ce31b3b0-d50b-419c-bff1-98e4c71466e7" providerId="ADAL" clId="{0F54C4D8-5434-4AA1-92AE-A84ABDB5BC70}" dt="2024-09-16T16:47:41.739" v="8475" actId="478"/>
          <ac:spMkLst>
            <pc:docMk/>
            <pc:sldMk cId="1674284215" sldId="10627"/>
            <ac:spMk id="16" creationId="{91E851D9-8926-12FF-6177-E7716FC5FC45}"/>
          </ac:spMkLst>
        </pc:spChg>
        <pc:spChg chg="del">
          <ac:chgData name="Alex Drenea" userId="ce31b3b0-d50b-419c-bff1-98e4c71466e7" providerId="ADAL" clId="{0F54C4D8-5434-4AA1-92AE-A84ABDB5BC70}" dt="2024-09-16T16:47:41.739" v="8475" actId="478"/>
          <ac:spMkLst>
            <pc:docMk/>
            <pc:sldMk cId="1674284215" sldId="10627"/>
            <ac:spMk id="24" creationId="{8A10C63C-D91B-39F9-3498-26B6864BC924}"/>
          </ac:spMkLst>
        </pc:spChg>
        <pc:spChg chg="del">
          <ac:chgData name="Alex Drenea" userId="ce31b3b0-d50b-419c-bff1-98e4c71466e7" providerId="ADAL" clId="{0F54C4D8-5434-4AA1-92AE-A84ABDB5BC70}" dt="2024-09-16T16:47:41.739" v="8475" actId="478"/>
          <ac:spMkLst>
            <pc:docMk/>
            <pc:sldMk cId="1674284215" sldId="10627"/>
            <ac:spMk id="46" creationId="{4D2BCAC9-9B05-C542-5FF8-DBA71A792B42}"/>
          </ac:spMkLst>
        </pc:spChg>
        <pc:spChg chg="del">
          <ac:chgData name="Alex Drenea" userId="ce31b3b0-d50b-419c-bff1-98e4c71466e7" providerId="ADAL" clId="{0F54C4D8-5434-4AA1-92AE-A84ABDB5BC70}" dt="2024-09-16T16:47:41.739" v="8475" actId="478"/>
          <ac:spMkLst>
            <pc:docMk/>
            <pc:sldMk cId="1674284215" sldId="10627"/>
            <ac:spMk id="47" creationId="{556AA2A5-DE5C-AB39-EB0E-AF3C368093D1}"/>
          </ac:spMkLst>
        </pc:spChg>
        <pc:spChg chg="del">
          <ac:chgData name="Alex Drenea" userId="ce31b3b0-d50b-419c-bff1-98e4c71466e7" providerId="ADAL" clId="{0F54C4D8-5434-4AA1-92AE-A84ABDB5BC70}" dt="2024-09-16T16:47:41.739" v="8475" actId="478"/>
          <ac:spMkLst>
            <pc:docMk/>
            <pc:sldMk cId="1674284215" sldId="10627"/>
            <ac:spMk id="48" creationId="{96E8FC95-B8CB-5875-3660-5368A8114993}"/>
          </ac:spMkLst>
        </pc:spChg>
        <pc:spChg chg="del">
          <ac:chgData name="Alex Drenea" userId="ce31b3b0-d50b-419c-bff1-98e4c71466e7" providerId="ADAL" clId="{0F54C4D8-5434-4AA1-92AE-A84ABDB5BC70}" dt="2024-09-16T16:47:41.739" v="8475" actId="478"/>
          <ac:spMkLst>
            <pc:docMk/>
            <pc:sldMk cId="1674284215" sldId="10627"/>
            <ac:spMk id="49" creationId="{EDE3CF76-C624-3B13-F112-459C09D90879}"/>
          </ac:spMkLst>
        </pc:spChg>
        <pc:spChg chg="del">
          <ac:chgData name="Alex Drenea" userId="ce31b3b0-d50b-419c-bff1-98e4c71466e7" providerId="ADAL" clId="{0F54C4D8-5434-4AA1-92AE-A84ABDB5BC70}" dt="2024-09-16T16:47:41.739" v="8475" actId="478"/>
          <ac:spMkLst>
            <pc:docMk/>
            <pc:sldMk cId="1674284215" sldId="10627"/>
            <ac:spMk id="50" creationId="{5AD72069-DCE2-55A1-4E66-291E8779CA31}"/>
          </ac:spMkLst>
        </pc:spChg>
        <pc:spChg chg="del">
          <ac:chgData name="Alex Drenea" userId="ce31b3b0-d50b-419c-bff1-98e4c71466e7" providerId="ADAL" clId="{0F54C4D8-5434-4AA1-92AE-A84ABDB5BC70}" dt="2024-09-16T16:47:41.739" v="8475" actId="478"/>
          <ac:spMkLst>
            <pc:docMk/>
            <pc:sldMk cId="1674284215" sldId="10627"/>
            <ac:spMk id="51" creationId="{2EF66C83-5D70-C55E-6F11-EB67A872AA25}"/>
          </ac:spMkLst>
        </pc:spChg>
        <pc:spChg chg="del">
          <ac:chgData name="Alex Drenea" userId="ce31b3b0-d50b-419c-bff1-98e4c71466e7" providerId="ADAL" clId="{0F54C4D8-5434-4AA1-92AE-A84ABDB5BC70}" dt="2024-09-16T16:47:41.739" v="8475" actId="478"/>
          <ac:spMkLst>
            <pc:docMk/>
            <pc:sldMk cId="1674284215" sldId="10627"/>
            <ac:spMk id="52" creationId="{8982D97B-C55D-DD9C-153D-2A9D9B26A5E9}"/>
          </ac:spMkLst>
        </pc:spChg>
        <pc:spChg chg="del">
          <ac:chgData name="Alex Drenea" userId="ce31b3b0-d50b-419c-bff1-98e4c71466e7" providerId="ADAL" clId="{0F54C4D8-5434-4AA1-92AE-A84ABDB5BC70}" dt="2024-09-16T16:47:41.739" v="8475" actId="478"/>
          <ac:spMkLst>
            <pc:docMk/>
            <pc:sldMk cId="1674284215" sldId="10627"/>
            <ac:spMk id="53" creationId="{10222E2A-EF45-F289-D70F-4D6026E6A2A2}"/>
          </ac:spMkLst>
        </pc:spChg>
        <pc:grpChg chg="del">
          <ac:chgData name="Alex Drenea" userId="ce31b3b0-d50b-419c-bff1-98e4c71466e7" providerId="ADAL" clId="{0F54C4D8-5434-4AA1-92AE-A84ABDB5BC70}" dt="2024-09-16T16:47:41.739" v="8475" actId="478"/>
          <ac:grpSpMkLst>
            <pc:docMk/>
            <pc:sldMk cId="1674284215" sldId="10627"/>
            <ac:grpSpMk id="76" creationId="{2FD3086A-6FA1-C755-89EF-01398968384E}"/>
          </ac:grpSpMkLst>
        </pc:grpChg>
        <pc:grpChg chg="del">
          <ac:chgData name="Alex Drenea" userId="ce31b3b0-d50b-419c-bff1-98e4c71466e7" providerId="ADAL" clId="{0F54C4D8-5434-4AA1-92AE-A84ABDB5BC70}" dt="2024-09-16T16:47:41.739" v="8475" actId="478"/>
          <ac:grpSpMkLst>
            <pc:docMk/>
            <pc:sldMk cId="1674284215" sldId="10627"/>
            <ac:grpSpMk id="82" creationId="{A48D35E4-996E-07A6-F975-146518E3E482}"/>
          </ac:grpSpMkLst>
        </pc:grpChg>
        <pc:grpChg chg="del">
          <ac:chgData name="Alex Drenea" userId="ce31b3b0-d50b-419c-bff1-98e4c71466e7" providerId="ADAL" clId="{0F54C4D8-5434-4AA1-92AE-A84ABDB5BC70}" dt="2024-09-16T16:47:41.739" v="8475" actId="478"/>
          <ac:grpSpMkLst>
            <pc:docMk/>
            <pc:sldMk cId="1674284215" sldId="10627"/>
            <ac:grpSpMk id="83" creationId="{5FC6EAC5-E97A-D9F8-3E7E-490163C6A5DD}"/>
          </ac:grpSpMkLst>
        </pc:grpChg>
        <pc:grpChg chg="del">
          <ac:chgData name="Alex Drenea" userId="ce31b3b0-d50b-419c-bff1-98e4c71466e7" providerId="ADAL" clId="{0F54C4D8-5434-4AA1-92AE-A84ABDB5BC70}" dt="2024-09-16T16:47:41.739" v="8475" actId="478"/>
          <ac:grpSpMkLst>
            <pc:docMk/>
            <pc:sldMk cId="1674284215" sldId="10627"/>
            <ac:grpSpMk id="84" creationId="{0B0FEBF5-2E19-DC9F-B409-A6E406AE524A}"/>
          </ac:grpSpMkLst>
        </pc:grpChg>
        <pc:picChg chg="del">
          <ac:chgData name="Alex Drenea" userId="ce31b3b0-d50b-419c-bff1-98e4c71466e7" providerId="ADAL" clId="{0F54C4D8-5434-4AA1-92AE-A84ABDB5BC70}" dt="2024-09-16T16:47:41.739" v="8475" actId="478"/>
          <ac:picMkLst>
            <pc:docMk/>
            <pc:sldMk cId="1674284215" sldId="10627"/>
            <ac:picMk id="4" creationId="{32D71AFB-5259-1DD3-27C7-507E5B48B217}"/>
          </ac:picMkLst>
        </pc:picChg>
        <pc:picChg chg="del">
          <ac:chgData name="Alex Drenea" userId="ce31b3b0-d50b-419c-bff1-98e4c71466e7" providerId="ADAL" clId="{0F54C4D8-5434-4AA1-92AE-A84ABDB5BC70}" dt="2024-09-16T16:47:41.739" v="8475" actId="478"/>
          <ac:picMkLst>
            <pc:docMk/>
            <pc:sldMk cId="1674284215" sldId="10627"/>
            <ac:picMk id="6" creationId="{0332D386-53CE-C228-3B80-DB44166A69FB}"/>
          </ac:picMkLst>
        </pc:picChg>
        <pc:picChg chg="del">
          <ac:chgData name="Alex Drenea" userId="ce31b3b0-d50b-419c-bff1-98e4c71466e7" providerId="ADAL" clId="{0F54C4D8-5434-4AA1-92AE-A84ABDB5BC70}" dt="2024-09-16T16:47:41.739" v="8475" actId="478"/>
          <ac:picMkLst>
            <pc:docMk/>
            <pc:sldMk cId="1674284215" sldId="10627"/>
            <ac:picMk id="7" creationId="{04681EF3-70F2-F611-1FAB-0ADD5AF7DF91}"/>
          </ac:picMkLst>
        </pc:picChg>
        <pc:picChg chg="del">
          <ac:chgData name="Alex Drenea" userId="ce31b3b0-d50b-419c-bff1-98e4c71466e7" providerId="ADAL" clId="{0F54C4D8-5434-4AA1-92AE-A84ABDB5BC70}" dt="2024-09-16T16:47:41.739" v="8475" actId="478"/>
          <ac:picMkLst>
            <pc:docMk/>
            <pc:sldMk cId="1674284215" sldId="10627"/>
            <ac:picMk id="12" creationId="{A8D41722-BCF9-6276-555F-5F89DEC42E1F}"/>
          </ac:picMkLst>
        </pc:picChg>
        <pc:cxnChg chg="del mod">
          <ac:chgData name="Alex Drenea" userId="ce31b3b0-d50b-419c-bff1-98e4c71466e7" providerId="ADAL" clId="{0F54C4D8-5434-4AA1-92AE-A84ABDB5BC70}" dt="2024-09-16T16:47:41.739" v="8475" actId="478"/>
          <ac:cxnSpMkLst>
            <pc:docMk/>
            <pc:sldMk cId="1674284215" sldId="10627"/>
            <ac:cxnSpMk id="18" creationId="{7ED80808-079A-FE62-3323-6E9967324F31}"/>
          </ac:cxnSpMkLst>
        </pc:cxnChg>
        <pc:cxnChg chg="del mod">
          <ac:chgData name="Alex Drenea" userId="ce31b3b0-d50b-419c-bff1-98e4c71466e7" providerId="ADAL" clId="{0F54C4D8-5434-4AA1-92AE-A84ABDB5BC70}" dt="2024-09-16T16:47:41.739" v="8475" actId="478"/>
          <ac:cxnSpMkLst>
            <pc:docMk/>
            <pc:sldMk cId="1674284215" sldId="10627"/>
            <ac:cxnSpMk id="20" creationId="{E401557C-BD5A-B39C-908D-8AC60003EC74}"/>
          </ac:cxnSpMkLst>
        </pc:cxnChg>
        <pc:cxnChg chg="del mod">
          <ac:chgData name="Alex Drenea" userId="ce31b3b0-d50b-419c-bff1-98e4c71466e7" providerId="ADAL" clId="{0F54C4D8-5434-4AA1-92AE-A84ABDB5BC70}" dt="2024-09-16T16:47:41.739" v="8475" actId="478"/>
          <ac:cxnSpMkLst>
            <pc:docMk/>
            <pc:sldMk cId="1674284215" sldId="10627"/>
            <ac:cxnSpMk id="23" creationId="{5B5CDDB6-F9C5-1564-C883-02B4B58D10FF}"/>
          </ac:cxnSpMkLst>
        </pc:cxnChg>
        <pc:cxnChg chg="del mod">
          <ac:chgData name="Alex Drenea" userId="ce31b3b0-d50b-419c-bff1-98e4c71466e7" providerId="ADAL" clId="{0F54C4D8-5434-4AA1-92AE-A84ABDB5BC70}" dt="2024-09-16T16:47:41.739" v="8475" actId="478"/>
          <ac:cxnSpMkLst>
            <pc:docMk/>
            <pc:sldMk cId="1674284215" sldId="10627"/>
            <ac:cxnSpMk id="33" creationId="{43E53A03-F378-C71A-D74B-EA1CAE093C09}"/>
          </ac:cxnSpMkLst>
        </pc:cxnChg>
        <pc:cxnChg chg="del mod">
          <ac:chgData name="Alex Drenea" userId="ce31b3b0-d50b-419c-bff1-98e4c71466e7" providerId="ADAL" clId="{0F54C4D8-5434-4AA1-92AE-A84ABDB5BC70}" dt="2024-09-16T16:47:41.739" v="8475" actId="478"/>
          <ac:cxnSpMkLst>
            <pc:docMk/>
            <pc:sldMk cId="1674284215" sldId="10627"/>
            <ac:cxnSpMk id="37" creationId="{79667F82-0BA1-4720-981D-34751D54126D}"/>
          </ac:cxnSpMkLst>
        </pc:cxnChg>
        <pc:cxnChg chg="del mod">
          <ac:chgData name="Alex Drenea" userId="ce31b3b0-d50b-419c-bff1-98e4c71466e7" providerId="ADAL" clId="{0F54C4D8-5434-4AA1-92AE-A84ABDB5BC70}" dt="2024-09-16T16:47:41.739" v="8475" actId="478"/>
          <ac:cxnSpMkLst>
            <pc:docMk/>
            <pc:sldMk cId="1674284215" sldId="10627"/>
            <ac:cxnSpMk id="39" creationId="{E6AB4570-A0B9-1DD6-1A65-06E7D57CE5A6}"/>
          </ac:cxnSpMkLst>
        </pc:cxnChg>
        <pc:cxnChg chg="del">
          <ac:chgData name="Alex Drenea" userId="ce31b3b0-d50b-419c-bff1-98e4c71466e7" providerId="ADAL" clId="{0F54C4D8-5434-4AA1-92AE-A84ABDB5BC70}" dt="2024-09-16T16:47:41.739" v="8475" actId="478"/>
          <ac:cxnSpMkLst>
            <pc:docMk/>
            <pc:sldMk cId="1674284215" sldId="10627"/>
            <ac:cxnSpMk id="40" creationId="{2810F385-105E-5032-8320-2C040459CBB5}"/>
          </ac:cxnSpMkLst>
        </pc:cxnChg>
        <pc:cxnChg chg="del mod">
          <ac:chgData name="Alex Drenea" userId="ce31b3b0-d50b-419c-bff1-98e4c71466e7" providerId="ADAL" clId="{0F54C4D8-5434-4AA1-92AE-A84ABDB5BC70}" dt="2024-09-16T16:47:41.739" v="8475" actId="478"/>
          <ac:cxnSpMkLst>
            <pc:docMk/>
            <pc:sldMk cId="1674284215" sldId="10627"/>
            <ac:cxnSpMk id="43" creationId="{DADF8C8D-419C-06E6-E7E4-229EA36F22B3}"/>
          </ac:cxnSpMkLst>
        </pc:cxnChg>
        <pc:cxnChg chg="del mod">
          <ac:chgData name="Alex Drenea" userId="ce31b3b0-d50b-419c-bff1-98e4c71466e7" providerId="ADAL" clId="{0F54C4D8-5434-4AA1-92AE-A84ABDB5BC70}" dt="2024-09-16T16:47:41.739" v="8475" actId="478"/>
          <ac:cxnSpMkLst>
            <pc:docMk/>
            <pc:sldMk cId="1674284215" sldId="10627"/>
            <ac:cxnSpMk id="45" creationId="{B778B9A6-5886-A130-388E-A7C5EA22AA3B}"/>
          </ac:cxnSpMkLst>
        </pc:cxnChg>
      </pc:sldChg>
      <pc:sldChg chg="new del">
        <pc:chgData name="Alex Drenea" userId="ce31b3b0-d50b-419c-bff1-98e4c71466e7" providerId="ADAL" clId="{0F54C4D8-5434-4AA1-92AE-A84ABDB5BC70}" dt="2024-09-16T16:13:17.162" v="7256" actId="47"/>
        <pc:sldMkLst>
          <pc:docMk/>
          <pc:sldMk cId="2911359515" sldId="10627"/>
        </pc:sldMkLst>
      </pc:sldChg>
      <pc:sldChg chg="addSp delSp modSp add mod modAnim">
        <pc:chgData name="Alex Drenea" userId="ce31b3b0-d50b-419c-bff1-98e4c71466e7" providerId="ADAL" clId="{0F54C4D8-5434-4AA1-92AE-A84ABDB5BC70}" dt="2024-09-19T15:19:27.275" v="8951"/>
        <pc:sldMkLst>
          <pc:docMk/>
          <pc:sldMk cId="3435191720" sldId="10628"/>
        </pc:sldMkLst>
        <pc:spChg chg="mod">
          <ac:chgData name="Alex Drenea" userId="ce31b3b0-d50b-419c-bff1-98e4c71466e7" providerId="ADAL" clId="{0F54C4D8-5434-4AA1-92AE-A84ABDB5BC70}" dt="2024-09-19T15:14:13.781" v="8906" actId="1036"/>
          <ac:spMkLst>
            <pc:docMk/>
            <pc:sldMk cId="3435191720" sldId="10628"/>
            <ac:spMk id="593" creationId="{BD277F3B-FDE9-69C3-CBFA-6927032A6E27}"/>
          </ac:spMkLst>
        </pc:spChg>
        <pc:spChg chg="mod">
          <ac:chgData name="Alex Drenea" userId="ce31b3b0-d50b-419c-bff1-98e4c71466e7" providerId="ADAL" clId="{0F54C4D8-5434-4AA1-92AE-A84ABDB5BC70}" dt="2024-09-19T15:11:43.069" v="8848" actId="1076"/>
          <ac:spMkLst>
            <pc:docMk/>
            <pc:sldMk cId="3435191720" sldId="10628"/>
            <ac:spMk id="599" creationId="{FD229074-20E7-245D-DE53-2DF2C2CB0B38}"/>
          </ac:spMkLst>
        </pc:spChg>
        <pc:spChg chg="mod">
          <ac:chgData name="Alex Drenea" userId="ce31b3b0-d50b-419c-bff1-98e4c71466e7" providerId="ADAL" clId="{0F54C4D8-5434-4AA1-92AE-A84ABDB5BC70}" dt="2024-09-19T15:13:52.237" v="8887" actId="1036"/>
          <ac:spMkLst>
            <pc:docMk/>
            <pc:sldMk cId="3435191720" sldId="10628"/>
            <ac:spMk id="606" creationId="{04F163B5-5EE7-E50F-E32F-A58FDCC33B41}"/>
          </ac:spMkLst>
        </pc:spChg>
        <pc:spChg chg="mod">
          <ac:chgData name="Alex Drenea" userId="ce31b3b0-d50b-419c-bff1-98e4c71466e7" providerId="ADAL" clId="{0F54C4D8-5434-4AA1-92AE-A84ABDB5BC70}" dt="2024-09-19T15:15:15.139" v="8937" actId="20577"/>
          <ac:spMkLst>
            <pc:docMk/>
            <pc:sldMk cId="3435191720" sldId="10628"/>
            <ac:spMk id="630" creationId="{7DF7CD19-2107-AF85-5F1B-B78DCAF10249}"/>
          </ac:spMkLst>
        </pc:spChg>
        <pc:spChg chg="mod">
          <ac:chgData name="Alex Drenea" userId="ce31b3b0-d50b-419c-bff1-98e4c71466e7" providerId="ADAL" clId="{0F54C4D8-5434-4AA1-92AE-A84ABDB5BC70}" dt="2024-09-19T15:14:17.762" v="8908" actId="1036"/>
          <ac:spMkLst>
            <pc:docMk/>
            <pc:sldMk cId="3435191720" sldId="10628"/>
            <ac:spMk id="698" creationId="{061C4E39-2365-F721-3284-2CAAF29EDB2D}"/>
          </ac:spMkLst>
        </pc:spChg>
        <pc:picChg chg="add del mod">
          <ac:chgData name="Alex Drenea" userId="ce31b3b0-d50b-419c-bff1-98e4c71466e7" providerId="ADAL" clId="{0F54C4D8-5434-4AA1-92AE-A84ABDB5BC70}" dt="2024-09-19T15:18:33.016" v="8946" actId="478"/>
          <ac:picMkLst>
            <pc:docMk/>
            <pc:sldMk cId="3435191720" sldId="10628"/>
            <ac:picMk id="4" creationId="{4A0BDC12-7613-5247-ECFD-4F5F0E830F60}"/>
          </ac:picMkLst>
        </pc:picChg>
        <pc:picChg chg="add mod">
          <ac:chgData name="Alex Drenea" userId="ce31b3b0-d50b-419c-bff1-98e4c71466e7" providerId="ADAL" clId="{0F54C4D8-5434-4AA1-92AE-A84ABDB5BC70}" dt="2024-09-19T15:18:14.163" v="8945" actId="1076"/>
          <ac:picMkLst>
            <pc:docMk/>
            <pc:sldMk cId="3435191720" sldId="10628"/>
            <ac:picMk id="6" creationId="{5BE51481-833E-1E12-5EC9-4209FB951E31}"/>
          </ac:picMkLst>
        </pc:picChg>
        <pc:picChg chg="mod">
          <ac:chgData name="Alex Drenea" userId="ce31b3b0-d50b-419c-bff1-98e4c71466e7" providerId="ADAL" clId="{0F54C4D8-5434-4AA1-92AE-A84ABDB5BC70}" dt="2024-09-19T15:11:47.891" v="8859" actId="1035"/>
          <ac:picMkLst>
            <pc:docMk/>
            <pc:sldMk cId="3435191720" sldId="10628"/>
            <ac:picMk id="605" creationId="{73D54D3C-C9A3-0274-94B5-0DB2BF627FDB}"/>
          </ac:picMkLst>
        </pc:picChg>
        <pc:picChg chg="del mod">
          <ac:chgData name="Alex Drenea" userId="ce31b3b0-d50b-419c-bff1-98e4c71466e7" providerId="ADAL" clId="{0F54C4D8-5434-4AA1-92AE-A84ABDB5BC70}" dt="2024-09-19T15:18:04.230" v="8942" actId="478"/>
          <ac:picMkLst>
            <pc:docMk/>
            <pc:sldMk cId="3435191720" sldId="10628"/>
            <ac:picMk id="629" creationId="{BB07CCC3-8524-6A81-20CE-B11381D26E78}"/>
          </ac:picMkLst>
        </pc:picChg>
        <pc:picChg chg="mod">
          <ac:chgData name="Alex Drenea" userId="ce31b3b0-d50b-419c-bff1-98e4c71466e7" providerId="ADAL" clId="{0F54C4D8-5434-4AA1-92AE-A84ABDB5BC70}" dt="2024-09-19T15:14:04.674" v="8901" actId="1036"/>
          <ac:picMkLst>
            <pc:docMk/>
            <pc:sldMk cId="3435191720" sldId="10628"/>
            <ac:picMk id="697" creationId="{B643BA33-B165-F1A8-0F8A-75DE920A3668}"/>
          </ac:picMkLst>
        </pc:picChg>
      </pc:sldChg>
      <pc:sldChg chg="addSp delSp modSp new mod setBg">
        <pc:chgData name="Alex Drenea" userId="ce31b3b0-d50b-419c-bff1-98e4c71466e7" providerId="ADAL" clId="{0F54C4D8-5434-4AA1-92AE-A84ABDB5BC70}" dt="2024-09-21T02:36:57.687" v="8969" actId="26606"/>
        <pc:sldMkLst>
          <pc:docMk/>
          <pc:sldMk cId="1743073330" sldId="10629"/>
        </pc:sldMkLst>
        <pc:spChg chg="mod">
          <ac:chgData name="Alex Drenea" userId="ce31b3b0-d50b-419c-bff1-98e4c71466e7" providerId="ADAL" clId="{0F54C4D8-5434-4AA1-92AE-A84ABDB5BC70}" dt="2024-09-21T02:36:57.687" v="8969" actId="26606"/>
          <ac:spMkLst>
            <pc:docMk/>
            <pc:sldMk cId="1743073330" sldId="10629"/>
            <ac:spMk id="2" creationId="{C59E8BAE-B079-D19A-D7AA-354CF9D1F83D}"/>
          </ac:spMkLst>
        </pc:spChg>
        <pc:spChg chg="del">
          <ac:chgData name="Alex Drenea" userId="ce31b3b0-d50b-419c-bff1-98e4c71466e7" providerId="ADAL" clId="{0F54C4D8-5434-4AA1-92AE-A84ABDB5BC70}" dt="2024-09-21T02:36:57.687" v="8969" actId="26606"/>
          <ac:spMkLst>
            <pc:docMk/>
            <pc:sldMk cId="1743073330" sldId="10629"/>
            <ac:spMk id="3" creationId="{A6A67288-204C-F74A-ED7D-676A7CACD9DA}"/>
          </ac:spMkLst>
        </pc:spChg>
        <pc:spChg chg="add">
          <ac:chgData name="Alex Drenea" userId="ce31b3b0-d50b-419c-bff1-98e4c71466e7" providerId="ADAL" clId="{0F54C4D8-5434-4AA1-92AE-A84ABDB5BC70}" dt="2024-09-21T02:36:57.687" v="8969" actId="26606"/>
          <ac:spMkLst>
            <pc:docMk/>
            <pc:sldMk cId="1743073330" sldId="10629"/>
            <ac:spMk id="12" creationId="{74751229-0244-4FBB-BED1-407467F4C951}"/>
          </ac:spMkLst>
        </pc:spChg>
        <pc:picChg chg="add">
          <ac:chgData name="Alex Drenea" userId="ce31b3b0-d50b-419c-bff1-98e4c71466e7" providerId="ADAL" clId="{0F54C4D8-5434-4AA1-92AE-A84ABDB5BC70}" dt="2024-09-21T02:36:57.687" v="8969" actId="26606"/>
          <ac:picMkLst>
            <pc:docMk/>
            <pc:sldMk cId="1743073330" sldId="10629"/>
            <ac:picMk id="7" creationId="{F26757F0-2BDB-E289-32B7-EDA4C457FC38}"/>
          </ac:picMkLst>
        </pc:picChg>
        <pc:picChg chg="add">
          <ac:chgData name="Alex Drenea" userId="ce31b3b0-d50b-419c-bff1-98e4c71466e7" providerId="ADAL" clId="{0F54C4D8-5434-4AA1-92AE-A84ABDB5BC70}" dt="2024-09-21T02:36:57.687" v="8969" actId="26606"/>
          <ac:picMkLst>
            <pc:docMk/>
            <pc:sldMk cId="1743073330" sldId="10629"/>
            <ac:picMk id="9" creationId="{2716293D-4A6D-4F1D-97FA-739C55DACF35}"/>
          </ac:picMkLst>
        </pc:picChg>
      </pc:sldChg>
      <pc:sldChg chg="new del">
        <pc:chgData name="Alex Drenea" userId="ce31b3b0-d50b-419c-bff1-98e4c71466e7" providerId="ADAL" clId="{0F54C4D8-5434-4AA1-92AE-A84ABDB5BC70}" dt="2024-09-21T23:58:02.804" v="9117" actId="2696"/>
        <pc:sldMkLst>
          <pc:docMk/>
          <pc:sldMk cId="2367706212" sldId="10630"/>
        </pc:sldMkLst>
      </pc:sldChg>
      <pc:sldChg chg="addSp new del">
        <pc:chgData name="Alex Drenea" userId="ce31b3b0-d50b-419c-bff1-98e4c71466e7" providerId="ADAL" clId="{0F54C4D8-5434-4AA1-92AE-A84ABDB5BC70}" dt="2024-09-22T04:17:30.341" v="9557" actId="2696"/>
        <pc:sldMkLst>
          <pc:docMk/>
          <pc:sldMk cId="3391345716" sldId="10630"/>
        </pc:sldMkLst>
        <pc:picChg chg="add">
          <ac:chgData name="Alex Drenea" userId="ce31b3b0-d50b-419c-bff1-98e4c71466e7" providerId="ADAL" clId="{0F54C4D8-5434-4AA1-92AE-A84ABDB5BC70}" dt="2024-09-22T04:17:19.489" v="9556"/>
          <ac:picMkLst>
            <pc:docMk/>
            <pc:sldMk cId="3391345716" sldId="10630"/>
            <ac:picMk id="4" creationId="{1929F72F-0D2B-BC4B-7CA7-2B6029B5BCFB}"/>
          </ac:picMkLst>
        </pc:picChg>
      </pc:sldChg>
      <pc:sldChg chg="delSp modSp add del mod ord delAnim modNotesTx">
        <pc:chgData name="Alex Drenea" userId="ce31b3b0-d50b-419c-bff1-98e4c71466e7" providerId="ADAL" clId="{0F54C4D8-5434-4AA1-92AE-A84ABDB5BC70}" dt="2024-09-21T23:59:57.275" v="9548" actId="2696"/>
        <pc:sldMkLst>
          <pc:docMk/>
          <pc:sldMk cId="1350508388" sldId="10631"/>
        </pc:sldMkLst>
        <pc:spChg chg="mod">
          <ac:chgData name="Alex Drenea" userId="ce31b3b0-d50b-419c-bff1-98e4c71466e7" providerId="ADAL" clId="{0F54C4D8-5434-4AA1-92AE-A84ABDB5BC70}" dt="2024-09-21T23:58:07.048" v="9125" actId="20577"/>
          <ac:spMkLst>
            <pc:docMk/>
            <pc:sldMk cId="1350508388" sldId="10631"/>
            <ac:spMk id="2" creationId="{D75A7112-1A22-A1FF-9EFA-7B1F41057A6E}"/>
          </ac:spMkLst>
        </pc:spChg>
        <pc:spChg chg="mod">
          <ac:chgData name="Alex Drenea" userId="ce31b3b0-d50b-419c-bff1-98e4c71466e7" providerId="ADAL" clId="{0F54C4D8-5434-4AA1-92AE-A84ABDB5BC70}" dt="2024-09-21T23:58:09.916" v="9126" actId="1076"/>
          <ac:spMkLst>
            <pc:docMk/>
            <pc:sldMk cId="1350508388" sldId="10631"/>
            <ac:spMk id="3" creationId="{5C6023FC-DCFF-C4FC-1647-70B27BD0B872}"/>
          </ac:spMkLst>
        </pc:spChg>
        <pc:spChg chg="del">
          <ac:chgData name="Alex Drenea" userId="ce31b3b0-d50b-419c-bff1-98e4c71466e7" providerId="ADAL" clId="{0F54C4D8-5434-4AA1-92AE-A84ABDB5BC70}" dt="2024-09-21T23:58:18.602" v="9132" actId="478"/>
          <ac:spMkLst>
            <pc:docMk/>
            <pc:sldMk cId="1350508388" sldId="10631"/>
            <ac:spMk id="15" creationId="{381DD74F-D413-B09E-BF95-FCDCCC821353}"/>
          </ac:spMkLst>
        </pc:spChg>
        <pc:picChg chg="del">
          <ac:chgData name="Alex Drenea" userId="ce31b3b0-d50b-419c-bff1-98e4c71466e7" providerId="ADAL" clId="{0F54C4D8-5434-4AA1-92AE-A84ABDB5BC70}" dt="2024-09-21T23:58:12.456" v="9127" actId="478"/>
          <ac:picMkLst>
            <pc:docMk/>
            <pc:sldMk cId="1350508388" sldId="10631"/>
            <ac:picMk id="9" creationId="{959FBD74-49A2-CFF4-D639-E812928B184E}"/>
          </ac:picMkLst>
        </pc:picChg>
        <pc:picChg chg="del">
          <ac:chgData name="Alex Drenea" userId="ce31b3b0-d50b-419c-bff1-98e4c71466e7" providerId="ADAL" clId="{0F54C4D8-5434-4AA1-92AE-A84ABDB5BC70}" dt="2024-09-21T23:58:17.872" v="9131" actId="478"/>
          <ac:picMkLst>
            <pc:docMk/>
            <pc:sldMk cId="1350508388" sldId="10631"/>
            <ac:picMk id="14" creationId="{861D7660-E9E6-85DB-9EDC-F18FB6C8A17A}"/>
          </ac:picMkLst>
        </pc:picChg>
        <pc:cxnChg chg="del">
          <ac:chgData name="Alex Drenea" userId="ce31b3b0-d50b-419c-bff1-98e4c71466e7" providerId="ADAL" clId="{0F54C4D8-5434-4AA1-92AE-A84ABDB5BC70}" dt="2024-09-21T23:58:17.538" v="9130" actId="478"/>
          <ac:cxnSpMkLst>
            <pc:docMk/>
            <pc:sldMk cId="1350508388" sldId="10631"/>
            <ac:cxnSpMk id="28" creationId="{94928572-5EA9-285E-1D93-304AFF988E0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C86E7D-71F1-DBC7-C7F8-71B80D7F6F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EC786434-AED2-DDCE-4E31-C6C9E56C5C1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F7E38-70B8-496B-91B1-169714284157}" type="datetimeFigureOut">
              <a:rPr lang="en-CA" smtClean="0"/>
              <a:t>2024-09-26</a:t>
            </a:fld>
            <a:endParaRPr lang="en-CA"/>
          </a:p>
        </p:txBody>
      </p:sp>
      <p:sp>
        <p:nvSpPr>
          <p:cNvPr id="4" name="Slide Image Placeholder 3">
            <a:extLst>
              <a:ext uri="{FF2B5EF4-FFF2-40B4-BE49-F238E27FC236}">
                <a16:creationId xmlns:a16="http://schemas.microsoft.com/office/drawing/2014/main" id="{5F2CB098-B7A0-0956-7988-154AE458EE8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a:extLst>
              <a:ext uri="{FF2B5EF4-FFF2-40B4-BE49-F238E27FC236}">
                <a16:creationId xmlns:a16="http://schemas.microsoft.com/office/drawing/2014/main" id="{3801EA00-CBDC-C2A7-63C0-45E7148086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a:extLst>
              <a:ext uri="{FF2B5EF4-FFF2-40B4-BE49-F238E27FC236}">
                <a16:creationId xmlns:a16="http://schemas.microsoft.com/office/drawing/2014/main" id="{52E9C099-BE10-7B2C-BE02-2375B746E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a:extLst>
              <a:ext uri="{FF2B5EF4-FFF2-40B4-BE49-F238E27FC236}">
                <a16:creationId xmlns:a16="http://schemas.microsoft.com/office/drawing/2014/main" id="{453C5422-0FCA-3134-8ABF-341E0F5B46E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9BBAF-C7DE-4E12-B4ED-F1935085B7FA}"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peczek.com/2024/03/azure-functions-extensibility.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many lines of code was that?</a:t>
            </a:r>
          </a:p>
          <a:p>
            <a:endParaRPr lang="en-CA" dirty="0"/>
          </a:p>
          <a:p>
            <a:r>
              <a:rPr lang="en-CA" dirty="0"/>
              <a:t>1 line of code!!!!</a:t>
            </a:r>
          </a:p>
          <a:p>
            <a:endParaRPr lang="en-CA" dirty="0"/>
          </a:p>
        </p:txBody>
      </p:sp>
      <p:sp>
        <p:nvSpPr>
          <p:cNvPr id="4" name="Slide Number Placeholder 3"/>
          <p:cNvSpPr>
            <a:spLocks noGrp="1"/>
          </p:cNvSpPr>
          <p:nvPr>
            <p:ph type="sldNum" sz="quarter" idx="5"/>
          </p:nvPr>
        </p:nvSpPr>
        <p:spPr/>
        <p:txBody>
          <a:bodyPr/>
          <a:lstStyle/>
          <a:p>
            <a:fld id="{EE29BBAF-C7DE-4E12-B4ED-F1935085B7FA}" type="slidenum">
              <a:rPr lang="en-CA" smtClean="0"/>
              <a:t>4</a:t>
            </a:fld>
            <a:endParaRPr lang="en-CA"/>
          </a:p>
        </p:txBody>
      </p:sp>
    </p:spTree>
    <p:extLst>
      <p:ext uri="{BB962C8B-B14F-4D97-AF65-F5344CB8AC3E}">
        <p14:creationId xmlns:p14="http://schemas.microsoft.com/office/powerpoint/2010/main" val="62000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3E0AB-9175-1F9E-563B-76861E61D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F2C898-E2CD-4712-9450-B6A6C6711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15F2DD-3E4F-D97C-6910-B9FCF956AB5B}"/>
              </a:ext>
            </a:extLst>
          </p:cNvPr>
          <p:cNvSpPr>
            <a:spLocks noGrp="1"/>
          </p:cNvSpPr>
          <p:nvPr>
            <p:ph type="body" idx="1"/>
          </p:nvPr>
        </p:nvSpPr>
        <p:spPr/>
        <p:txBody>
          <a:bodyPr/>
          <a:lstStyle/>
          <a:p>
            <a:r>
              <a:rPr lang="en-CA" dirty="0"/>
              <a:t>Let’s say your function needs to execute some business logic that is available in one of your libraries, how do you “inject” or construct that in your function? Or maybe simpler to explain, how do you get an </a:t>
            </a:r>
            <a:r>
              <a:rPr lang="en-CA" dirty="0" err="1"/>
              <a:t>HttpClient</a:t>
            </a:r>
            <a:r>
              <a:rPr lang="en-CA" dirty="0"/>
              <a:t> in your function?</a:t>
            </a:r>
          </a:p>
          <a:p>
            <a:endParaRPr lang="en-CA" dirty="0"/>
          </a:p>
          <a:p>
            <a:r>
              <a:rPr lang="en-CA" dirty="0"/>
              <a:t>You might think, okay, let me inject that </a:t>
            </a:r>
            <a:r>
              <a:rPr lang="en-CA" dirty="0" err="1"/>
              <a:t>HttpClient</a:t>
            </a:r>
            <a:r>
              <a:rPr lang="en-CA" dirty="0"/>
              <a:t> just like </a:t>
            </a:r>
            <a:r>
              <a:rPr lang="en-CA" dirty="0" err="1"/>
              <a:t>Ilogger</a:t>
            </a:r>
            <a:r>
              <a:rPr lang="en-CA" dirty="0"/>
              <a:t>…unfortunately that doesn’t work…</a:t>
            </a:r>
          </a:p>
          <a:p>
            <a:endParaRPr lang="en-CA" dirty="0"/>
          </a:p>
          <a:p>
            <a:r>
              <a:rPr lang="en-CA" dirty="0"/>
              <a:t>Or you  might say, okay, I can just create my client and be done with that – but we all know that is not good…. Right…. We know that….. If you don’t know why that’s not ideal, we can chat offline </a:t>
            </a:r>
            <a:r>
              <a:rPr lang="en-CA" dirty="0">
                <a:sym typeface="Wingdings" panose="05000000000000000000" pitchFamily="2" charset="2"/>
              </a:rPr>
              <a:t></a:t>
            </a:r>
            <a:endParaRPr lang="en-CA" dirty="0"/>
          </a:p>
          <a:p>
            <a:endParaRPr lang="en-CA" dirty="0"/>
          </a:p>
        </p:txBody>
      </p:sp>
      <p:sp>
        <p:nvSpPr>
          <p:cNvPr id="4" name="Slide Number Placeholder 3">
            <a:extLst>
              <a:ext uri="{FF2B5EF4-FFF2-40B4-BE49-F238E27FC236}">
                <a16:creationId xmlns:a16="http://schemas.microsoft.com/office/drawing/2014/main" id="{E352DFEB-09AF-DF82-5394-388B94AA675D}"/>
              </a:ext>
            </a:extLst>
          </p:cNvPr>
          <p:cNvSpPr>
            <a:spLocks noGrp="1"/>
          </p:cNvSpPr>
          <p:nvPr>
            <p:ph type="sldNum" sz="quarter" idx="5"/>
          </p:nvPr>
        </p:nvSpPr>
        <p:spPr/>
        <p:txBody>
          <a:bodyPr/>
          <a:lstStyle/>
          <a:p>
            <a:fld id="{EE29BBAF-C7DE-4E12-B4ED-F1935085B7FA}" type="slidenum">
              <a:rPr lang="en-CA" smtClean="0"/>
              <a:t>16</a:t>
            </a:fld>
            <a:endParaRPr lang="en-CA"/>
          </a:p>
        </p:txBody>
      </p:sp>
    </p:spTree>
    <p:extLst>
      <p:ext uri="{BB962C8B-B14F-4D97-AF65-F5344CB8AC3E}">
        <p14:creationId xmlns:p14="http://schemas.microsoft.com/office/powerpoint/2010/main" val="304723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really the solution here is to somehow get my Client Factory into a Services container so I can use it.</a:t>
            </a:r>
          </a:p>
          <a:p>
            <a:endParaRPr lang="en-CA" dirty="0"/>
          </a:p>
          <a:p>
            <a:r>
              <a:rPr lang="en-CA" dirty="0"/>
              <a:t>But my function is just a piece of code, how do I get stuff into the higher level host?</a:t>
            </a:r>
          </a:p>
          <a:p>
            <a:endParaRPr lang="en-CA" dirty="0"/>
          </a:p>
          <a:p>
            <a:r>
              <a:rPr lang="en-CA" dirty="0"/>
              <a:t>There is a way to do that – you need to hook into the startup process of the host itself. You an add all the services you want.</a:t>
            </a:r>
          </a:p>
          <a:p>
            <a:r>
              <a:rPr lang="en-CA" dirty="0"/>
              <a:t>With that hook complete, we need to update our function to “read” from the container – we will still not be able to just inject the newly minted Factory into the Function code directly </a:t>
            </a:r>
          </a:p>
          <a:p>
            <a:r>
              <a:rPr lang="en-CA" dirty="0"/>
              <a:t>We take the function class and add that in the constructor- where injection will work.</a:t>
            </a:r>
          </a:p>
          <a:p>
            <a:endParaRPr lang="en-CA" dirty="0"/>
          </a:p>
        </p:txBody>
      </p:sp>
      <p:sp>
        <p:nvSpPr>
          <p:cNvPr id="4" name="Slide Number Placeholder 3"/>
          <p:cNvSpPr>
            <a:spLocks noGrp="1"/>
          </p:cNvSpPr>
          <p:nvPr>
            <p:ph type="sldNum" sz="quarter" idx="5"/>
          </p:nvPr>
        </p:nvSpPr>
        <p:spPr/>
        <p:txBody>
          <a:bodyPr/>
          <a:lstStyle/>
          <a:p>
            <a:fld id="{EE29BBAF-C7DE-4E12-B4ED-F1935085B7FA}" type="slidenum">
              <a:rPr lang="en-CA" smtClean="0"/>
              <a:t>17</a:t>
            </a:fld>
            <a:endParaRPr lang="en-CA"/>
          </a:p>
        </p:txBody>
      </p:sp>
    </p:spTree>
    <p:extLst>
      <p:ext uri="{BB962C8B-B14F-4D97-AF65-F5344CB8AC3E}">
        <p14:creationId xmlns:p14="http://schemas.microsoft.com/office/powerpoint/2010/main" val="1695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827CB-11A0-EB13-2D49-F5B4A66D9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14C9B-44EA-DB04-F5AB-FC4E286B39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2D425-232B-F14D-4780-B9C37F3BB7C2}"/>
              </a:ext>
            </a:extLst>
          </p:cNvPr>
          <p:cNvSpPr>
            <a:spLocks noGrp="1"/>
          </p:cNvSpPr>
          <p:nvPr>
            <p:ph type="body" idx="1"/>
          </p:nvPr>
        </p:nvSpPr>
        <p:spPr/>
        <p:txBody>
          <a:bodyPr/>
          <a:lstStyle/>
          <a:p>
            <a:r>
              <a:rPr lang="en-CA" dirty="0"/>
              <a:t>So now, as you will see the startup lifecycle and flow of the Isolated functions is both similar and different than the In proc</a:t>
            </a:r>
          </a:p>
          <a:p>
            <a:endParaRPr lang="en-CA" dirty="0"/>
          </a:p>
          <a:p>
            <a:r>
              <a:rPr lang="en-CA" dirty="0"/>
              <a:t>On one hand, the bare minimum standard function looks very similar to the “end-state” of the full-fledged function, but the way to get there is a bit different.</a:t>
            </a:r>
          </a:p>
          <a:p>
            <a:r>
              <a:rPr lang="en-CA" dirty="0"/>
              <a:t>In the isolated model, the code that you write, is </a:t>
            </a:r>
            <a:r>
              <a:rPr lang="en-CA"/>
              <a:t>a full-fledged </a:t>
            </a:r>
            <a:r>
              <a:rPr lang="en-CA" dirty="0"/>
              <a:t>ASP  NET Core App and it looks and behaves very similar to that. It gives you the power to configure things exactly how you like but it will take a bit longer to spin up.</a:t>
            </a:r>
          </a:p>
        </p:txBody>
      </p:sp>
      <p:sp>
        <p:nvSpPr>
          <p:cNvPr id="4" name="Slide Number Placeholder 3">
            <a:extLst>
              <a:ext uri="{FF2B5EF4-FFF2-40B4-BE49-F238E27FC236}">
                <a16:creationId xmlns:a16="http://schemas.microsoft.com/office/drawing/2014/main" id="{E43165C7-3848-063F-D6AE-D11E10C9BDD8}"/>
              </a:ext>
            </a:extLst>
          </p:cNvPr>
          <p:cNvSpPr>
            <a:spLocks noGrp="1"/>
          </p:cNvSpPr>
          <p:nvPr>
            <p:ph type="sldNum" sz="quarter" idx="5"/>
          </p:nvPr>
        </p:nvSpPr>
        <p:spPr/>
        <p:txBody>
          <a:bodyPr/>
          <a:lstStyle/>
          <a:p>
            <a:fld id="{EE29BBAF-C7DE-4E12-B4ED-F1935085B7FA}" type="slidenum">
              <a:rPr lang="en-CA" smtClean="0"/>
              <a:t>18</a:t>
            </a:fld>
            <a:endParaRPr lang="en-CA"/>
          </a:p>
        </p:txBody>
      </p:sp>
    </p:spTree>
    <p:extLst>
      <p:ext uri="{BB962C8B-B14F-4D97-AF65-F5344CB8AC3E}">
        <p14:creationId xmlns:p14="http://schemas.microsoft.com/office/powerpoint/2010/main" val="1619986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29BBAF-C7DE-4E12-B4ED-F1935085B7FA}" type="slidenum">
              <a:rPr lang="en-CA" smtClean="0"/>
              <a:t>19</a:t>
            </a:fld>
            <a:endParaRPr lang="en-CA"/>
          </a:p>
        </p:txBody>
      </p:sp>
    </p:spTree>
    <p:extLst>
      <p:ext uri="{BB962C8B-B14F-4D97-AF65-F5344CB8AC3E}">
        <p14:creationId xmlns:p14="http://schemas.microsoft.com/office/powerpoint/2010/main" val="3330730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There are a few more differences than just availability of bindings, driven by the fundamental difference in which the host talks to your code/</a:t>
            </a:r>
          </a:p>
          <a:p>
            <a:endParaRPr lang="en-CA" dirty="0"/>
          </a:p>
          <a:p>
            <a:r>
              <a:rPr lang="en-CA" dirty="0"/>
              <a:t>Best to go though them with an example and demo</a:t>
            </a:r>
          </a:p>
          <a:p>
            <a:endParaRPr lang="en-CA" dirty="0"/>
          </a:p>
          <a:p>
            <a:endParaRPr lang="en-CA" dirty="0"/>
          </a:p>
          <a:p>
            <a:r>
              <a:rPr lang="en-CA" dirty="0"/>
              <a:t>What can go wrong? Let’s say we want to make sure the images are okay for us to save, and they are of a consistent size</a:t>
            </a:r>
          </a:p>
        </p:txBody>
      </p:sp>
      <p:sp>
        <p:nvSpPr>
          <p:cNvPr id="4" name="Slide Number Placeholder 3"/>
          <p:cNvSpPr>
            <a:spLocks noGrp="1"/>
          </p:cNvSpPr>
          <p:nvPr>
            <p:ph type="sldNum" sz="quarter" idx="5"/>
          </p:nvPr>
        </p:nvSpPr>
        <p:spPr/>
        <p:txBody>
          <a:bodyPr/>
          <a:lstStyle/>
          <a:p>
            <a:fld id="{EE29BBAF-C7DE-4E12-B4ED-F1935085B7FA}" type="slidenum">
              <a:rPr lang="en-CA" smtClean="0"/>
              <a:t>20</a:t>
            </a:fld>
            <a:endParaRPr lang="en-CA"/>
          </a:p>
        </p:txBody>
      </p:sp>
    </p:spTree>
    <p:extLst>
      <p:ext uri="{BB962C8B-B14F-4D97-AF65-F5344CB8AC3E}">
        <p14:creationId xmlns:p14="http://schemas.microsoft.com/office/powerpoint/2010/main" val="505977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29BBAF-C7DE-4E12-B4ED-F1935085B7FA}" type="slidenum">
              <a:rPr lang="en-CA" smtClean="0"/>
              <a:t>21</a:t>
            </a:fld>
            <a:endParaRPr lang="en-CA"/>
          </a:p>
        </p:txBody>
      </p:sp>
    </p:spTree>
    <p:extLst>
      <p:ext uri="{BB962C8B-B14F-4D97-AF65-F5344CB8AC3E}">
        <p14:creationId xmlns:p14="http://schemas.microsoft.com/office/powerpoint/2010/main" val="137982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FD249-823B-9D79-D9A2-A7274B0A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E3F94E-A57D-0877-3FE1-737D8ABF6F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9DD338-F91A-9AB4-14BE-ED3F14F7B6D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CF166F5-881B-DE01-DAC6-DF63BAD5E718}"/>
              </a:ext>
            </a:extLst>
          </p:cNvPr>
          <p:cNvSpPr>
            <a:spLocks noGrp="1"/>
          </p:cNvSpPr>
          <p:nvPr>
            <p:ph type="sldNum" sz="quarter" idx="5"/>
          </p:nvPr>
        </p:nvSpPr>
        <p:spPr/>
        <p:txBody>
          <a:bodyPr/>
          <a:lstStyle/>
          <a:p>
            <a:fld id="{EE29BBAF-C7DE-4E12-B4ED-F1935085B7FA}" type="slidenum">
              <a:rPr lang="en-CA" smtClean="0"/>
              <a:t>22</a:t>
            </a:fld>
            <a:endParaRPr lang="en-CA"/>
          </a:p>
        </p:txBody>
      </p:sp>
    </p:spTree>
    <p:extLst>
      <p:ext uri="{BB962C8B-B14F-4D97-AF65-F5344CB8AC3E}">
        <p14:creationId xmlns:p14="http://schemas.microsoft.com/office/powerpoint/2010/main" val="120149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 of Azure Functions</a:t>
            </a:r>
          </a:p>
          <a:p>
            <a:endParaRPr lang="en-US" dirty="0"/>
          </a:p>
          <a:p>
            <a:r>
              <a:rPr lang="en-US" dirty="0"/>
              <a:t>- Run code based on an event (http, storage account, cosmos </a:t>
            </a:r>
            <a:r>
              <a:rPr lang="en-US" dirty="0" err="1"/>
              <a:t>db</a:t>
            </a:r>
            <a:r>
              <a:rPr lang="en-US" dirty="0"/>
              <a:t>, event grid, service bus and many more)</a:t>
            </a:r>
          </a:p>
          <a:p>
            <a:r>
              <a:rPr lang="en-US" dirty="0"/>
              <a:t>- Don’t have to worry about infrastructure, that’s handled for you.</a:t>
            </a:r>
          </a:p>
          <a:p>
            <a:r>
              <a:rPr lang="en-US" dirty="0"/>
              <a:t>- It will scale from not running to 1000s of instances and back down as needed.</a:t>
            </a:r>
          </a:p>
          <a:p>
            <a:r>
              <a:rPr lang="en-US" dirty="0"/>
              <a:t>- As it scales you only pay for what you use.</a:t>
            </a:r>
          </a:p>
          <a:p>
            <a:endParaRPr lang="en-US"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177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BFFC-7ACC-AD03-D950-5B9DAB301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3E1BE-46E1-4DE7-F03A-871F0DB72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F5CC0-10BB-9458-0E89-8EE9DC9598D9}"/>
              </a:ext>
            </a:extLst>
          </p:cNvPr>
          <p:cNvSpPr>
            <a:spLocks noGrp="1"/>
          </p:cNvSpPr>
          <p:nvPr>
            <p:ph type="body" idx="1"/>
          </p:nvPr>
        </p:nvSpPr>
        <p:spPr/>
        <p:txBody>
          <a:bodyPr/>
          <a:lstStyle/>
          <a:p>
            <a:r>
              <a:rPr lang="en-US" dirty="0"/>
              <a:t>Functions is open source – runtime, core tools, docker images.</a:t>
            </a:r>
          </a:p>
          <a:p>
            <a:endParaRPr lang="en-US" dirty="0"/>
          </a:p>
          <a:p>
            <a:r>
              <a:rPr lang="en-US" dirty="0"/>
              <a:t>Run it locally, its exactly what you see in the cloud. Very easy to get going and publish.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 to Azure Functions services – consumption, app service, and premium (best of both worlds)</a:t>
            </a:r>
          </a:p>
          <a:p>
            <a:endParaRPr lang="en-US" dirty="0"/>
          </a:p>
          <a:p>
            <a:r>
              <a:rPr lang="en-US" dirty="0"/>
              <a:t>Because the Functions  host can run in a container, that makes your functions run anywhere where you can run a container – on a Pi, in AKS, or even in another cloud …</a:t>
            </a:r>
          </a:p>
          <a:p>
            <a:endParaRPr lang="en-US" dirty="0"/>
          </a:p>
          <a:p>
            <a:r>
              <a:rPr lang="en-US" dirty="0"/>
              <a:t>There is also other places to run functions – Raspberry Pi, Kubernetes cluster, or on non-azure hosts and on-prem.</a:t>
            </a:r>
          </a:p>
          <a:p>
            <a:endParaRPr lang="en-US" dirty="0"/>
          </a:p>
          <a:p>
            <a:endParaRPr lang="en-US" dirty="0"/>
          </a:p>
          <a:p>
            <a:endParaRPr lang="en-US" dirty="0"/>
          </a:p>
          <a:p>
            <a:endParaRPr lang="en-US" dirty="0"/>
          </a:p>
        </p:txBody>
      </p:sp>
      <p:sp>
        <p:nvSpPr>
          <p:cNvPr id="4" name="Header Placeholder 3">
            <a:extLst>
              <a:ext uri="{FF2B5EF4-FFF2-40B4-BE49-F238E27FC236}">
                <a16:creationId xmlns:a16="http://schemas.microsoft.com/office/drawing/2014/main" id="{9012044F-0CD5-A100-9499-EDFD894CB536}"/>
              </a:ext>
            </a:extLst>
          </p:cNvPr>
          <p:cNvSpPr>
            <a:spLocks noGrp="1"/>
          </p:cNvSpPr>
          <p:nvPr>
            <p:ph type="hdr" sz="quarter"/>
          </p:nvPr>
        </p:nvSpPr>
        <p:spPr/>
        <p:txBody>
          <a:bodyPr/>
          <a:lstStyle/>
          <a:p>
            <a:endParaRPr lang="en-GB"/>
          </a:p>
        </p:txBody>
      </p:sp>
      <p:sp>
        <p:nvSpPr>
          <p:cNvPr id="5" name="Slide Number Placeholder 4">
            <a:extLst>
              <a:ext uri="{FF2B5EF4-FFF2-40B4-BE49-F238E27FC236}">
                <a16:creationId xmlns:a16="http://schemas.microsoft.com/office/drawing/2014/main" id="{5FFC4FFD-68EB-C27A-8985-5D75F5D11D45}"/>
              </a:ext>
            </a:extLst>
          </p:cNvPr>
          <p:cNvSpPr>
            <a:spLocks noGrp="1"/>
          </p:cNvSpPr>
          <p:nvPr>
            <p:ph type="sldNum" sz="quarter" idx="5"/>
          </p:nvPr>
        </p:nvSpPr>
        <p:spPr/>
        <p:txBody>
          <a:bodyPr/>
          <a:lstStyle/>
          <a:p>
            <a:fld id="{73544B9A-C960-42C9-A42A-434038ECADC1}" type="slidenum">
              <a:rPr lang="en-GB" smtClean="0"/>
              <a:t>7</a:t>
            </a:fld>
            <a:endParaRPr lang="en-GB"/>
          </a:p>
        </p:txBody>
      </p:sp>
    </p:spTree>
    <p:extLst>
      <p:ext uri="{BB962C8B-B14F-4D97-AF65-F5344CB8AC3E}">
        <p14:creationId xmlns:p14="http://schemas.microsoft.com/office/powerpoint/2010/main" val="239098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other languages used isolated process from version 2 of the runtime</a:t>
            </a:r>
          </a:p>
          <a:p>
            <a:endParaRPr lang="en-US" dirty="0"/>
          </a:p>
          <a:p>
            <a:r>
              <a:rPr lang="en-US" dirty="0"/>
              <a:t>.NET was the only one that was kept in the process for performance reasons – and also because functions host is .NET so it was easy to integrate.</a:t>
            </a:r>
          </a:p>
          <a:p>
            <a:endParaRPr lang="en-US" dirty="0"/>
          </a:p>
          <a:p>
            <a:r>
              <a:rPr lang="en-US" dirty="0"/>
              <a:t>From now on we’ll be focusing on the .NET runtime as it is the one that is changing!</a:t>
            </a:r>
          </a:p>
          <a:p>
            <a:endParaRPr lang="en-CA" dirty="0"/>
          </a:p>
        </p:txBody>
      </p:sp>
      <p:sp>
        <p:nvSpPr>
          <p:cNvPr id="4" name="Slide Number Placeholder 3"/>
          <p:cNvSpPr>
            <a:spLocks noGrp="1"/>
          </p:cNvSpPr>
          <p:nvPr>
            <p:ph type="sldNum" sz="quarter" idx="5"/>
          </p:nvPr>
        </p:nvSpPr>
        <p:spPr/>
        <p:txBody>
          <a:bodyPr/>
          <a:lstStyle/>
          <a:p>
            <a:fld id="{EE29BBAF-C7DE-4E12-B4ED-F1935085B7FA}" type="slidenum">
              <a:rPr lang="en-CA" smtClean="0"/>
              <a:t>8</a:t>
            </a:fld>
            <a:endParaRPr lang="en-CA"/>
          </a:p>
        </p:txBody>
      </p:sp>
    </p:spTree>
    <p:extLst>
      <p:ext uri="{BB962C8B-B14F-4D97-AF65-F5344CB8AC3E}">
        <p14:creationId xmlns:p14="http://schemas.microsoft.com/office/powerpoint/2010/main" val="368411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you’re using the in-process model, you can continue to use this for a while its supported on LTS branch, but as you can see all new .NET versions will be targeting the isolated process.</a:t>
            </a:r>
            <a:endParaRPr lang="en-CA" dirty="0"/>
          </a:p>
        </p:txBody>
      </p:sp>
      <p:sp>
        <p:nvSpPr>
          <p:cNvPr id="4" name="Slide Number Placeholder 3"/>
          <p:cNvSpPr>
            <a:spLocks noGrp="1"/>
          </p:cNvSpPr>
          <p:nvPr>
            <p:ph type="sldNum" sz="quarter" idx="5"/>
          </p:nvPr>
        </p:nvSpPr>
        <p:spPr/>
        <p:txBody>
          <a:bodyPr/>
          <a:lstStyle/>
          <a:p>
            <a:fld id="{D5556528-D8DA-4B78-A78D-9B29F61C0F62}" type="slidenum">
              <a:rPr lang="en-CA" smtClean="0"/>
              <a:t>9</a:t>
            </a:fld>
            <a:endParaRPr lang="en-CA"/>
          </a:p>
        </p:txBody>
      </p:sp>
    </p:spTree>
    <p:extLst>
      <p:ext uri="{BB962C8B-B14F-4D97-AF65-F5344CB8AC3E}">
        <p14:creationId xmlns:p14="http://schemas.microsoft.com/office/powerpoint/2010/main" val="31740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D7416-5D87-5F2C-96C6-D14D69A4B5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9FDA9-0445-46AA-5C7E-BD140AE4A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695D3-E920-FA0D-1DED-1103B25436AC}"/>
              </a:ext>
            </a:extLst>
          </p:cNvPr>
          <p:cNvSpPr>
            <a:spLocks noGrp="1"/>
          </p:cNvSpPr>
          <p:nvPr>
            <p:ph type="body" idx="1"/>
          </p:nvPr>
        </p:nvSpPr>
        <p:spPr/>
        <p:txBody>
          <a:bodyPr/>
          <a:lstStyle/>
          <a:p>
            <a:r>
              <a:rPr lang="en-US" dirty="0"/>
              <a:t>If you’re using the in-process model, you can continue to use this for a while its supported on LTS branch, but as you can see all new .NET versions will be targeting the isolated process.</a:t>
            </a:r>
            <a:br>
              <a:rPr lang="en-US" dirty="0"/>
            </a:br>
            <a:br>
              <a:rPr lang="en-US" dirty="0"/>
            </a:br>
            <a:r>
              <a:rPr lang="en-US" dirty="0"/>
              <a:t>https://techcommunity.microsoft.com/t5/apps-on-azure-blog/net-on-azure-functions-march-2024-roadmap-update/ba-p/4097744</a:t>
            </a:r>
          </a:p>
          <a:p>
            <a:endParaRPr lang="en-US" dirty="0"/>
          </a:p>
          <a:p>
            <a:r>
              <a:rPr lang="en-US" dirty="0"/>
              <a:t>https://techcommunity.microsoft.com/t5/apps-on-azure-blog/net-on-azure-functions-september-2024-roadmap-update/ba-p/4246585</a:t>
            </a:r>
          </a:p>
          <a:p>
            <a:endParaRPr lang="en-US" dirty="0"/>
          </a:p>
          <a:p>
            <a:r>
              <a:rPr lang="en-CA" dirty="0"/>
              <a:t>https://github.com/Azure/azure-functions-host/issues/9951</a:t>
            </a:r>
          </a:p>
          <a:p>
            <a:endParaRPr lang="en-CA" dirty="0"/>
          </a:p>
          <a:p>
            <a:r>
              <a:rPr lang="en-CA" dirty="0"/>
              <a:t>With .NET 6 support ending in Nov 2024 the team realized the upgrade path from 6-&gt;8 was much more complicated since most .NET 6 functions run in process. They decided to release one more runtime as in-process to allow customers for smoother migration</a:t>
            </a:r>
          </a:p>
          <a:p>
            <a:endParaRPr lang="en-CA" dirty="0"/>
          </a:p>
          <a:p>
            <a:r>
              <a:rPr lang="en-CA" dirty="0"/>
              <a:t>The 6-8 in process migration is smooth with no breaking changes. Allows customers to go to 8 in proc with no friction and then move from 8 in proc to 8 isolated before final deadline of support Nov 2026.</a:t>
            </a:r>
          </a:p>
          <a:p>
            <a:endParaRPr lang="en-CA" dirty="0"/>
          </a:p>
        </p:txBody>
      </p:sp>
      <p:sp>
        <p:nvSpPr>
          <p:cNvPr id="4" name="Slide Number Placeholder 3">
            <a:extLst>
              <a:ext uri="{FF2B5EF4-FFF2-40B4-BE49-F238E27FC236}">
                <a16:creationId xmlns:a16="http://schemas.microsoft.com/office/drawing/2014/main" id="{FF341C36-1E8B-D407-0D03-09854F9486DE}"/>
              </a:ext>
            </a:extLst>
          </p:cNvPr>
          <p:cNvSpPr>
            <a:spLocks noGrp="1"/>
          </p:cNvSpPr>
          <p:nvPr>
            <p:ph type="sldNum" sz="quarter" idx="5"/>
          </p:nvPr>
        </p:nvSpPr>
        <p:spPr/>
        <p:txBody>
          <a:bodyPr/>
          <a:lstStyle/>
          <a:p>
            <a:fld id="{D5556528-D8DA-4B78-A78D-9B29F61C0F62}" type="slidenum">
              <a:rPr lang="en-CA" smtClean="0"/>
              <a:t>10</a:t>
            </a:fld>
            <a:endParaRPr lang="en-CA"/>
          </a:p>
        </p:txBody>
      </p:sp>
    </p:spTree>
    <p:extLst>
      <p:ext uri="{BB962C8B-B14F-4D97-AF65-F5344CB8AC3E}">
        <p14:creationId xmlns:p14="http://schemas.microsoft.com/office/powerpoint/2010/main" val="252361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notes</a:t>
            </a:r>
          </a:p>
          <a:p>
            <a:pPr marL="171450" indent="-171450">
              <a:buFontTx/>
              <a:buChar char="-"/>
            </a:pPr>
            <a:r>
              <a:rPr lang="en-CA" dirty="0"/>
              <a:t>IPC communication allows for complex objects / calls</a:t>
            </a:r>
          </a:p>
          <a:p>
            <a:pPr marL="171450" indent="-171450">
              <a:buFontTx/>
              <a:buChar char="-"/>
            </a:pPr>
            <a:r>
              <a:rPr lang="en-CA" dirty="0"/>
              <a:t>.NET version is pinned to the host</a:t>
            </a:r>
          </a:p>
          <a:p>
            <a:pPr marL="0" indent="0">
              <a:buFontTx/>
              <a:buNone/>
            </a:pPr>
            <a:endParaRPr lang="en-CA" dirty="0"/>
          </a:p>
          <a:p>
            <a:pPr marL="0" indent="0">
              <a:buFontTx/>
              <a:buNone/>
            </a:pPr>
            <a:r>
              <a:rPr lang="en-CA" dirty="0"/>
              <a:t>Conclusions:</a:t>
            </a:r>
          </a:p>
          <a:p>
            <a:pPr marL="171450" indent="-171450">
              <a:buFontTx/>
              <a:buChar char="-"/>
            </a:pPr>
            <a:r>
              <a:rPr lang="en-CA" dirty="0"/>
              <a:t>Worker runs inside the host which means:</a:t>
            </a:r>
          </a:p>
          <a:p>
            <a:pPr marL="628650" lvl="1" indent="-171450">
              <a:buFontTx/>
              <a:buChar char="-"/>
            </a:pPr>
            <a:r>
              <a:rPr lang="en-CA" dirty="0"/>
              <a:t>Same dotnet version</a:t>
            </a:r>
          </a:p>
          <a:p>
            <a:pPr marL="628650" lvl="1" indent="-171450">
              <a:buFontTx/>
              <a:buChar char="-"/>
            </a:pPr>
            <a:r>
              <a:rPr lang="en-CA" dirty="0"/>
              <a:t>Shared dependencies</a:t>
            </a:r>
          </a:p>
          <a:p>
            <a:pPr marL="628650" lvl="1" indent="-171450">
              <a:buFontTx/>
              <a:buChar char="-"/>
            </a:pPr>
            <a:r>
              <a:rPr lang="en-CA" dirty="0"/>
              <a:t>Fast “startup”</a:t>
            </a:r>
          </a:p>
          <a:p>
            <a:pPr marL="628650" lvl="1" indent="-171450">
              <a:buFontTx/>
              <a:buChar char="-"/>
            </a:pPr>
            <a:r>
              <a:rPr lang="en-CA" dirty="0"/>
              <a:t>Instant inter proc communication</a:t>
            </a:r>
          </a:p>
        </p:txBody>
      </p:sp>
      <p:sp>
        <p:nvSpPr>
          <p:cNvPr id="4" name="Slide Number Placeholder 3"/>
          <p:cNvSpPr>
            <a:spLocks noGrp="1"/>
          </p:cNvSpPr>
          <p:nvPr>
            <p:ph type="sldNum" sz="quarter" idx="5"/>
          </p:nvPr>
        </p:nvSpPr>
        <p:spPr/>
        <p:txBody>
          <a:bodyPr/>
          <a:lstStyle/>
          <a:p>
            <a:fld id="{B18B76CB-AD3A-414F-BB58-C9280C608043}" type="slidenum">
              <a:rPr lang="en-CA" smtClean="0"/>
              <a:t>11</a:t>
            </a:fld>
            <a:endParaRPr lang="en-CA"/>
          </a:p>
        </p:txBody>
      </p:sp>
    </p:spTree>
    <p:extLst>
      <p:ext uri="{BB962C8B-B14F-4D97-AF65-F5344CB8AC3E}">
        <p14:creationId xmlns:p14="http://schemas.microsoft.com/office/powerpoint/2010/main" val="94165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5425A-7865-4E34-144E-3487EBCAD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48FA0-22D1-7774-297B-E0C5AB1297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034D4-B997-D337-7AAF-14E2D6274FCA}"/>
              </a:ext>
            </a:extLst>
          </p:cNvPr>
          <p:cNvSpPr>
            <a:spLocks noGrp="1"/>
          </p:cNvSpPr>
          <p:nvPr>
            <p:ph type="body" idx="1"/>
          </p:nvPr>
        </p:nvSpPr>
        <p:spPr/>
        <p:txBody>
          <a:bodyPr/>
          <a:lstStyle/>
          <a:p>
            <a:r>
              <a:rPr lang="en-US" dirty="0">
                <a:hlinkClick r:id="rId3"/>
              </a:rPr>
              <a:t>Azure Functions Extensibility - Extensions and Isolated Worker Model (tpeczek.com)</a:t>
            </a:r>
            <a:endParaRPr lang="en-US" dirty="0"/>
          </a:p>
          <a:p>
            <a:r>
              <a:rPr lang="en-US" dirty="0"/>
              <a:t>https://www.tpeczek.com/2024/03/azure-functions-extensibility.html</a:t>
            </a:r>
          </a:p>
          <a:p>
            <a:r>
              <a:rPr lang="en-CA" dirty="0"/>
              <a:t>https://github.com/Azure/azure-functions-dotnet-worker/wiki/.NET-Worker-bindings</a:t>
            </a:r>
          </a:p>
          <a:p>
            <a:endParaRPr lang="en-CA" dirty="0"/>
          </a:p>
          <a:p>
            <a:endParaRPr lang="en-US" dirty="0"/>
          </a:p>
          <a:p>
            <a:r>
              <a:rPr lang="en-US" dirty="0" err="1"/>
              <a:t>.net</a:t>
            </a:r>
            <a:r>
              <a:rPr lang="en-US" dirty="0"/>
              <a:t> is the only runtime that had the in-process model.</a:t>
            </a:r>
          </a:p>
          <a:p>
            <a:endParaRPr lang="en-US" dirty="0"/>
          </a:p>
          <a:p>
            <a:r>
              <a:rPr lang="en-US" b="1" dirty="0">
                <a:solidFill>
                  <a:srgbClr val="333333"/>
                </a:solidFill>
              </a:rPr>
              <a:t>Fewer conflicts</a:t>
            </a:r>
            <a:r>
              <a:rPr lang="en-US" dirty="0">
                <a:solidFill>
                  <a:srgbClr val="333333"/>
                </a:solidFill>
              </a:rPr>
              <a:t>: Assemblies used in your app won't conflict with different version of the same assemblies used by the host process.</a:t>
            </a:r>
          </a:p>
          <a:p>
            <a:r>
              <a:rPr lang="en-US" b="1" dirty="0">
                <a:solidFill>
                  <a:srgbClr val="333333"/>
                </a:solidFill>
              </a:rPr>
              <a:t>Full control of the process</a:t>
            </a:r>
            <a:r>
              <a:rPr lang="en-US" dirty="0">
                <a:solidFill>
                  <a:srgbClr val="333333"/>
                </a:solidFill>
              </a:rPr>
              <a:t>: You control the start-up of the app and can control the configurations used and the middleware started.</a:t>
            </a:r>
          </a:p>
          <a:p>
            <a:r>
              <a:rPr lang="en-US" b="1" dirty="0">
                <a:solidFill>
                  <a:srgbClr val="333333"/>
                </a:solidFill>
              </a:rPr>
              <a:t>Dependency injection</a:t>
            </a:r>
            <a:r>
              <a:rPr lang="en-US" dirty="0">
                <a:solidFill>
                  <a:srgbClr val="333333"/>
                </a:solidFill>
              </a:rPr>
              <a:t>: Use current .NET behaviors for dependency injection and incorporating middleware into your function app.</a:t>
            </a:r>
          </a:p>
          <a:p>
            <a:r>
              <a:rPr lang="en-US" b="1" dirty="0">
                <a:solidFill>
                  <a:srgbClr val="333333"/>
                </a:solidFill>
              </a:rPr>
              <a:t>Target new versions</a:t>
            </a:r>
            <a:r>
              <a:rPr lang="en-US" dirty="0">
                <a:solidFill>
                  <a:srgbClr val="333333"/>
                </a:solidFill>
              </a:rPr>
              <a:t>: E</a:t>
            </a:r>
            <a:r>
              <a:rPr lang="en-US" i="0" dirty="0">
                <a:solidFill>
                  <a:srgbClr val="333333"/>
                </a:solidFill>
                <a:effectLst/>
              </a:rPr>
              <a:t>asily</a:t>
            </a:r>
            <a:r>
              <a:rPr lang="en-US" b="0" i="0" dirty="0">
                <a:solidFill>
                  <a:srgbClr val="333333"/>
                </a:solidFill>
                <a:effectLst/>
              </a:rPr>
              <a:t> target new versions of .NET as they become available.</a:t>
            </a:r>
          </a:p>
          <a:p>
            <a:endParaRPr lang="en-US" dirty="0"/>
          </a:p>
          <a:p>
            <a:endParaRPr lang="en-CA" dirty="0"/>
          </a:p>
        </p:txBody>
      </p:sp>
      <p:sp>
        <p:nvSpPr>
          <p:cNvPr id="4" name="Slide Number Placeholder 3">
            <a:extLst>
              <a:ext uri="{FF2B5EF4-FFF2-40B4-BE49-F238E27FC236}">
                <a16:creationId xmlns:a16="http://schemas.microsoft.com/office/drawing/2014/main" id="{7463AF02-7B06-83CE-F8E3-FBC3EF5B2991}"/>
              </a:ext>
            </a:extLst>
          </p:cNvPr>
          <p:cNvSpPr>
            <a:spLocks noGrp="1"/>
          </p:cNvSpPr>
          <p:nvPr>
            <p:ph type="sldNum" sz="quarter" idx="5"/>
          </p:nvPr>
        </p:nvSpPr>
        <p:spPr/>
        <p:txBody>
          <a:bodyPr/>
          <a:lstStyle/>
          <a:p>
            <a:fld id="{B18B76CB-AD3A-414F-BB58-C9280C608043}" type="slidenum">
              <a:rPr lang="en-CA" smtClean="0"/>
              <a:t>12</a:t>
            </a:fld>
            <a:endParaRPr lang="en-CA"/>
          </a:p>
        </p:txBody>
      </p:sp>
    </p:spTree>
    <p:extLst>
      <p:ext uri="{BB962C8B-B14F-4D97-AF65-F5344CB8AC3E}">
        <p14:creationId xmlns:p14="http://schemas.microsoft.com/office/powerpoint/2010/main" val="151328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176D1-19BC-D70C-4157-5E8F0318E7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512B6-670D-E99B-F68C-1B28AD697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443B9-04EF-37D0-AD82-CDC31508D960}"/>
              </a:ext>
            </a:extLst>
          </p:cNvPr>
          <p:cNvSpPr>
            <a:spLocks noGrp="1"/>
          </p:cNvSpPr>
          <p:nvPr>
            <p:ph type="body" idx="1"/>
          </p:nvPr>
        </p:nvSpPr>
        <p:spPr/>
        <p:txBody>
          <a:bodyPr/>
          <a:lstStyle/>
          <a:p>
            <a:r>
              <a:rPr lang="en-CA" dirty="0"/>
              <a:t>The startup model is totally different even though it looks similar.</a:t>
            </a:r>
          </a:p>
          <a:p>
            <a:endParaRPr lang="en-CA" dirty="0"/>
          </a:p>
          <a:p>
            <a:r>
              <a:rPr lang="en-CA" dirty="0"/>
              <a:t>The In-Process model can be very simple – you just write EXACTLY just the function code and everything works – this is because as we seen before, the in-process model simply injects your code into a pre-existing </a:t>
            </a:r>
            <a:r>
              <a:rPr lang="en-CA" dirty="0" err="1"/>
              <a:t>.Net</a:t>
            </a:r>
            <a:r>
              <a:rPr lang="en-CA" dirty="0"/>
              <a:t> process (the host) and the runtime takes care of hooking it all up.</a:t>
            </a:r>
          </a:p>
          <a:p>
            <a:endParaRPr lang="en-CA" dirty="0"/>
          </a:p>
          <a:p>
            <a:r>
              <a:rPr lang="en-CA" dirty="0"/>
              <a:t>From that perspective, what you write as your function is literally just your function. You can see, your function is a static piece of code and that’s it.</a:t>
            </a:r>
          </a:p>
          <a:p>
            <a:endParaRPr lang="en-CA" dirty="0"/>
          </a:p>
          <a:p>
            <a:r>
              <a:rPr lang="en-CA" dirty="0"/>
              <a:t>One good example of this is the presence of the </a:t>
            </a:r>
            <a:r>
              <a:rPr lang="en-CA" dirty="0" err="1"/>
              <a:t>Ilogger</a:t>
            </a:r>
            <a:r>
              <a:rPr lang="en-CA" dirty="0"/>
              <a:t>- where is that coming from? Well, it’s probably part of the host process and it can get injected transparently. The function will work with or without it. While convenient, it’s a bit opaque – you have to know you can do that, and you don’t know what other “Services” are available to you.</a:t>
            </a:r>
          </a:p>
          <a:p>
            <a:endParaRPr lang="en-CA" dirty="0"/>
          </a:p>
          <a:p>
            <a:r>
              <a:rPr lang="en-CA" dirty="0"/>
              <a:t>Let’s say your function needs to execute some business logic that is available in one of your libraries, how do you “inject” or construct that in your function? Or maybe simpler to explain, how do you get an </a:t>
            </a:r>
            <a:r>
              <a:rPr lang="en-CA" dirty="0" err="1"/>
              <a:t>HttpClient</a:t>
            </a:r>
            <a:r>
              <a:rPr lang="en-CA" dirty="0"/>
              <a:t> in your function?</a:t>
            </a:r>
          </a:p>
          <a:p>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E9BCBB1B-CD2F-3F93-D086-AEBAB496B606}"/>
              </a:ext>
            </a:extLst>
          </p:cNvPr>
          <p:cNvSpPr>
            <a:spLocks noGrp="1"/>
          </p:cNvSpPr>
          <p:nvPr>
            <p:ph type="sldNum" sz="quarter" idx="5"/>
          </p:nvPr>
        </p:nvSpPr>
        <p:spPr/>
        <p:txBody>
          <a:bodyPr/>
          <a:lstStyle/>
          <a:p>
            <a:fld id="{EE29BBAF-C7DE-4E12-B4ED-F1935085B7FA}" type="slidenum">
              <a:rPr lang="en-CA" smtClean="0"/>
              <a:t>15</a:t>
            </a:fld>
            <a:endParaRPr lang="en-CA"/>
          </a:p>
        </p:txBody>
      </p:sp>
    </p:spTree>
    <p:extLst>
      <p:ext uri="{BB962C8B-B14F-4D97-AF65-F5344CB8AC3E}">
        <p14:creationId xmlns:p14="http://schemas.microsoft.com/office/powerpoint/2010/main" val="31796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ED1A-FF52-77FA-73F1-C8EFE8C4F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89D81E8-E8D2-187C-CA9C-08E3BD20C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D232D43-E4AD-4402-66FC-132AA9A1419E}"/>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64E5FBED-8A9A-6D72-64BE-0BD65CC60E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1E5DD0-F8BD-5B99-6D39-C7FD9CE22636}"/>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79002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E361-6ECC-7BDB-0EF5-AAC63731F4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65BC8D5-5B1F-25F2-676C-40DCF9CE3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A5F65B-DA70-51A4-3521-E8B6563BAF6E}"/>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CF4473EC-B6AE-3507-710A-3F60355BC6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CD57D5-0FFC-883B-9365-53670C473991}"/>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130537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1A276-2C99-3DD6-E78F-FBE66018B0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585216-E024-6B1A-AD2B-BACB1AB7B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BFC1E2-8F00-53D0-EA57-6DB0504DECA0}"/>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79111616-A4E7-C845-E84A-26B3FB8D45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E3DA54-45C5-DB04-9C70-433652DBFA44}"/>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266760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24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302449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1112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71522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0093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650429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lvl1pPr>
              <a:defRPr>
                <a:solidFill>
                  <a:schemeClr val="accent1">
                    <a:lumMod val="75000"/>
                  </a:schemeClr>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6067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solidFill>
                  <a:schemeClr val="accent1">
                    <a:lumMod val="75000"/>
                  </a:schemeClr>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3478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20FB-49EF-F2ED-1229-62A7369393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F7745C4-2369-F699-D345-C2923F3EA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B53DEB-A0F1-20B1-5381-AD6CBA536C17}"/>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2DBCD739-7871-45F3-1B33-A89260DC17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BCC1DF-5802-911B-B128-159CA6E65ADA}"/>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721833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solidFill>
                  <a:schemeClr val="accent1">
                    <a:lumMod val="75000"/>
                  </a:schemeClr>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48651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lvl1pPr>
              <a:defRPr>
                <a:solidFill>
                  <a:schemeClr val="accent1">
                    <a:lumMod val="75000"/>
                  </a:schemeClr>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82701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lvl1pPr>
              <a:defRPr>
                <a:solidFill>
                  <a:schemeClr val="accent1">
                    <a:lumMod val="75000"/>
                  </a:schemeClr>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84058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lvl1pPr>
              <a:defRPr>
                <a:solidFill>
                  <a:schemeClr val="accent1">
                    <a:lumMod val="75000"/>
                  </a:schemeClr>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51501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defRPr>
                <a:solidFill>
                  <a:schemeClr val="accent1">
                    <a:lumMod val="7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056486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25925567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531164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088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934612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4175505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35FD-A5B0-A254-E82B-D280F37E8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AE4AA10-485A-E41C-78D9-360A2F7A26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D8C836-3290-BA16-B9CF-6F9D9DBCBB51}"/>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9938A1E4-0AEC-3D59-EF5A-6F0FB3777F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64ACC2-14AB-A622-A6B5-4DBC39332F99}"/>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41375557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860963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83487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4953175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5254498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40403510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491775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22292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23548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7100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758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21F4-2EF1-1447-0D2E-85F1E29BCB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592B4F-CE90-06D9-DBF6-FD5DD2C83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166440C-73E9-08B9-84C6-40A5D26DE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2E62807-A852-0C53-BE36-3535B8A0157B}"/>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6" name="Footer Placeholder 5">
            <a:extLst>
              <a:ext uri="{FF2B5EF4-FFF2-40B4-BE49-F238E27FC236}">
                <a16:creationId xmlns:a16="http://schemas.microsoft.com/office/drawing/2014/main" id="{F221AA1F-D501-B2EB-ACE1-39B27C3944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C14AF8-51BE-CE26-3F4C-E7EC73C044D2}"/>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14934423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314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668220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9/26/2024</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9624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48A-A66A-8762-4745-C43423AC8E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015E7A-8C3F-0D39-3D3F-E96FF87B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B78F4-C487-B184-E3C6-525F7B724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598D081-E87B-042E-134B-CD4193964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57387E-FE85-1180-A73F-A4A4E0C1D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0B382DE-1E10-7FFA-2BE3-4162AD746722}"/>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8" name="Footer Placeholder 7">
            <a:extLst>
              <a:ext uri="{FF2B5EF4-FFF2-40B4-BE49-F238E27FC236}">
                <a16:creationId xmlns:a16="http://schemas.microsoft.com/office/drawing/2014/main" id="{9127DBB3-64ED-AB42-97F6-7F33CD7971E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F7CF05B-DABB-478C-278B-832E287C2845}"/>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263161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01C7-8B24-8E37-106F-626411144BE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64E0E9-BD28-55D3-500D-64B8DDAF6699}"/>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4" name="Footer Placeholder 3">
            <a:extLst>
              <a:ext uri="{FF2B5EF4-FFF2-40B4-BE49-F238E27FC236}">
                <a16:creationId xmlns:a16="http://schemas.microsoft.com/office/drawing/2014/main" id="{7D66509C-199A-E32E-52E9-F4C3A247E9B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815B2-24F6-9D72-6BCF-463C685C066B}"/>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285709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939DB-151F-220E-AA9C-E0574D35E87D}"/>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3" name="Footer Placeholder 2">
            <a:extLst>
              <a:ext uri="{FF2B5EF4-FFF2-40B4-BE49-F238E27FC236}">
                <a16:creationId xmlns:a16="http://schemas.microsoft.com/office/drawing/2014/main" id="{6685ECAC-7A80-4B7F-D513-2380C163995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E8421B-33A3-EEFA-1F5B-872BC8FD0FF0}"/>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68484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2EEF-5700-4B20-DC5E-7D655A935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1BD00C-6BA8-7971-B283-ED6FDDDBC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296A8D-B201-27FD-54E3-BF4AE2FBD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2B2D7-39A5-A604-911C-AECDA35E1BD0}"/>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6" name="Footer Placeholder 5">
            <a:extLst>
              <a:ext uri="{FF2B5EF4-FFF2-40B4-BE49-F238E27FC236}">
                <a16:creationId xmlns:a16="http://schemas.microsoft.com/office/drawing/2014/main" id="{298007FC-2A57-8CEA-60C7-855E35B48F2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9D4850-8901-7C07-3170-27CDA56AE5E5}"/>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350316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8279-01E4-2034-613B-3D89C9461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4FED55-BC11-CEB0-CE5C-E8BCB271B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DEF18ED-3BAB-8001-B11D-406A1F2EF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3BAA0-2DE5-F634-BB25-20443931D4D9}"/>
              </a:ext>
            </a:extLst>
          </p:cNvPr>
          <p:cNvSpPr>
            <a:spLocks noGrp="1"/>
          </p:cNvSpPr>
          <p:nvPr>
            <p:ph type="dt" sz="half" idx="10"/>
          </p:nvPr>
        </p:nvSpPr>
        <p:spPr/>
        <p:txBody>
          <a:bodyPr/>
          <a:lstStyle/>
          <a:p>
            <a:fld id="{AACD745B-9420-4C66-8F4D-4253F3D45117}" type="datetimeFigureOut">
              <a:rPr lang="en-CA" smtClean="0"/>
              <a:t>2024-09-26</a:t>
            </a:fld>
            <a:endParaRPr lang="en-CA"/>
          </a:p>
        </p:txBody>
      </p:sp>
      <p:sp>
        <p:nvSpPr>
          <p:cNvPr id="6" name="Footer Placeholder 5">
            <a:extLst>
              <a:ext uri="{FF2B5EF4-FFF2-40B4-BE49-F238E27FC236}">
                <a16:creationId xmlns:a16="http://schemas.microsoft.com/office/drawing/2014/main" id="{18B2D6CA-510E-D9D1-A13B-5862CC8DD8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F63328-390F-35B8-7E1A-B2C27F153ABE}"/>
              </a:ext>
            </a:extLst>
          </p:cNvPr>
          <p:cNvSpPr>
            <a:spLocks noGrp="1"/>
          </p:cNvSpPr>
          <p:nvPr>
            <p:ph type="sldNum" sz="quarter" idx="12"/>
          </p:nvPr>
        </p:nvSpPr>
        <p:spPr/>
        <p:txBody>
          <a:bodyPr/>
          <a:lstStyle/>
          <a:p>
            <a:fld id="{F13B5996-2A57-4FA0-B78F-847B6BC843EE}" type="slidenum">
              <a:rPr lang="en-CA" smtClean="0"/>
              <a:t>‹#›</a:t>
            </a:fld>
            <a:endParaRPr lang="en-CA"/>
          </a:p>
        </p:txBody>
      </p:sp>
    </p:spTree>
    <p:extLst>
      <p:ext uri="{BB962C8B-B14F-4D97-AF65-F5344CB8AC3E}">
        <p14:creationId xmlns:p14="http://schemas.microsoft.com/office/powerpoint/2010/main" val="144714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1.emf"/><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19DEE-B268-E37F-1C13-9CC2F1917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0B4A73E-BAB0-147B-CB7D-3A8992871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320067-E3A3-4608-F2C6-E3873FF6F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CD745B-9420-4C66-8F4D-4253F3D45117}" type="datetimeFigureOut">
              <a:rPr lang="en-CA" smtClean="0"/>
              <a:t>2024-09-26</a:t>
            </a:fld>
            <a:endParaRPr lang="en-CA"/>
          </a:p>
        </p:txBody>
      </p:sp>
      <p:sp>
        <p:nvSpPr>
          <p:cNvPr id="5" name="Footer Placeholder 4">
            <a:extLst>
              <a:ext uri="{FF2B5EF4-FFF2-40B4-BE49-F238E27FC236}">
                <a16:creationId xmlns:a16="http://schemas.microsoft.com/office/drawing/2014/main" id="{079B1185-27C0-55D9-01AD-6B419E59A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E2E7637-834F-F3AC-0722-E8F23BA1C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3B5996-2A57-4FA0-B78F-847B6BC843EE}" type="slidenum">
              <a:rPr lang="en-CA" smtClean="0"/>
              <a:t>‹#›</a:t>
            </a:fld>
            <a:endParaRPr lang="en-CA"/>
          </a:p>
        </p:txBody>
      </p:sp>
    </p:spTree>
    <p:extLst>
      <p:ext uri="{BB962C8B-B14F-4D97-AF65-F5344CB8AC3E}">
        <p14:creationId xmlns:p14="http://schemas.microsoft.com/office/powerpoint/2010/main" val="78801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9300611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39.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svg"/><Relationship Id="rId2" Type="http://schemas.openxmlformats.org/officeDocument/2006/relationships/notesSlide" Target="../notesSlides/notesSlide7.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11" Type="http://schemas.openxmlformats.org/officeDocument/2006/relationships/image" Target="../media/image44.svg"/><Relationship Id="rId5" Type="http://schemas.openxmlformats.org/officeDocument/2006/relationships/hyperlink" Target="https://smlpoints.com/guide-dotnet-vue-mvc-with-web-api-developmemt.html" TargetMode="External"/><Relationship Id="rId1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hyperlink" Target="https://schwabencode.com/blog/2020/03/04/Azure-Functions-MediatR" TargetMode="External"/><Relationship Id="rId9" Type="http://schemas.openxmlformats.org/officeDocument/2006/relationships/image" Target="../media/image42.png"/><Relationship Id="rId14"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13" Type="http://schemas.microsoft.com/office/2007/relationships/hdphoto" Target="../media/hdphoto1.wdp"/><Relationship Id="rId18" Type="http://schemas.openxmlformats.org/officeDocument/2006/relationships/image" Target="../media/image47.png"/><Relationship Id="rId3" Type="http://schemas.openxmlformats.org/officeDocument/2006/relationships/hyperlink" Target="https://smlpoints.com/guide-dotnet-vue-mvc-with-web-api-developmemt.html" TargetMode="External"/><Relationship Id="rId21" Type="http://schemas.openxmlformats.org/officeDocument/2006/relationships/image" Target="../media/image50.sv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46.svg"/><Relationship Id="rId2" Type="http://schemas.openxmlformats.org/officeDocument/2006/relationships/notesSlide" Target="../notesSlides/notesSlide8.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hyperlink" Target="https://blog.knoldus.com/server-streaming-via-grpc/" TargetMode="External"/><Relationship Id="rId11" Type="http://schemas.openxmlformats.org/officeDocument/2006/relationships/hyperlink" Target="https://schwabencode.com/blog/2020/03/04/Azure-Functions-MediatR" TargetMode="External"/><Relationship Id="rId5" Type="http://schemas.openxmlformats.org/officeDocument/2006/relationships/image" Target="../media/image51.png"/><Relationship Id="rId15" Type="http://schemas.openxmlformats.org/officeDocument/2006/relationships/image" Target="../media/image44.svg"/><Relationship Id="rId10" Type="http://schemas.openxmlformats.org/officeDocument/2006/relationships/image" Target="../media/image39.png"/><Relationship Id="rId19" Type="http://schemas.openxmlformats.org/officeDocument/2006/relationships/image" Target="../media/image48.svg"/><Relationship Id="rId4" Type="http://schemas.openxmlformats.org/officeDocument/2006/relationships/hyperlink" Target="https://creativecommons.org/licenses/by-sa/3.0/" TargetMode="External"/><Relationship Id="rId9" Type="http://schemas.openxmlformats.org/officeDocument/2006/relationships/image" Target="../media/image41.png"/><Relationship Id="rId1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chwabencode.com/blog/2020/03/04/Azure-Functions-Mediat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7.svg"/></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azure/azure-functions/migrate-dotnet-to-isolated-model?tabs=net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dc24funcstorage.z9.web.core.windows.net/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t5/apps-on-azure-blog/azure-openai-extension-for-function-apps-hands-on-experience/ba-p/418695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svg"/><Relationship Id="rId29"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svg"/><Relationship Id="rId32" Type="http://schemas.openxmlformats.org/officeDocument/2006/relationships/image" Target="../media/image37.svg"/><Relationship Id="rId5" Type="http://schemas.openxmlformats.org/officeDocument/2006/relationships/image" Target="../media/image10.svg"/><Relationship Id="rId15" Type="http://schemas.openxmlformats.org/officeDocument/2006/relationships/image" Target="../media/image20.svg"/><Relationship Id="rId23" Type="http://schemas.openxmlformats.org/officeDocument/2006/relationships/image" Target="../media/image28.png"/><Relationship Id="rId28" Type="http://schemas.openxmlformats.org/officeDocument/2006/relationships/image" Target="../media/image33.sv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svg"/><Relationship Id="rId27" Type="http://schemas.openxmlformats.org/officeDocument/2006/relationships/image" Target="../media/image32.png"/><Relationship Id="rId30" Type="http://schemas.openxmlformats.org/officeDocument/2006/relationships/image" Target="../media/image3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128C-3C05-F8F1-A50D-CCE6D58D9EBA}"/>
              </a:ext>
            </a:extLst>
          </p:cNvPr>
          <p:cNvSpPr>
            <a:spLocks noGrp="1"/>
          </p:cNvSpPr>
          <p:nvPr>
            <p:ph type="ctrTitle"/>
          </p:nvPr>
        </p:nvSpPr>
        <p:spPr/>
        <p:txBody>
          <a:bodyPr/>
          <a:lstStyle/>
          <a:p>
            <a:r>
              <a:rPr lang="en-CA" dirty="0"/>
              <a:t>C# Azure Functions </a:t>
            </a:r>
          </a:p>
        </p:txBody>
      </p:sp>
      <p:sp>
        <p:nvSpPr>
          <p:cNvPr id="3" name="Subtitle 2">
            <a:extLst>
              <a:ext uri="{FF2B5EF4-FFF2-40B4-BE49-F238E27FC236}">
                <a16:creationId xmlns:a16="http://schemas.microsoft.com/office/drawing/2014/main" id="{B6AE0E31-AB87-08EB-DF10-801A9E8A2D8C}"/>
              </a:ext>
            </a:extLst>
          </p:cNvPr>
          <p:cNvSpPr>
            <a:spLocks noGrp="1"/>
          </p:cNvSpPr>
          <p:nvPr>
            <p:ph type="subTitle" idx="1"/>
          </p:nvPr>
        </p:nvSpPr>
        <p:spPr/>
        <p:txBody>
          <a:bodyPr/>
          <a:lstStyle/>
          <a:p>
            <a:r>
              <a:rPr lang="en-CA" dirty="0"/>
              <a:t>Isolated process</a:t>
            </a:r>
          </a:p>
        </p:txBody>
      </p:sp>
      <p:grpSp>
        <p:nvGrpSpPr>
          <p:cNvPr id="4" name="Group 3">
            <a:extLst>
              <a:ext uri="{FF2B5EF4-FFF2-40B4-BE49-F238E27FC236}">
                <a16:creationId xmlns:a16="http://schemas.microsoft.com/office/drawing/2014/main" id="{DF59C69B-3F3F-1EEE-89C5-763EFC855E7B}"/>
              </a:ext>
            </a:extLst>
          </p:cNvPr>
          <p:cNvGrpSpPr/>
          <p:nvPr/>
        </p:nvGrpSpPr>
        <p:grpSpPr>
          <a:xfrm>
            <a:off x="419856" y="4972536"/>
            <a:ext cx="5280772" cy="1752600"/>
            <a:chOff x="306355" y="4940203"/>
            <a:chExt cx="5280772" cy="1752600"/>
          </a:xfrm>
        </p:grpSpPr>
        <p:sp>
          <p:nvSpPr>
            <p:cNvPr id="5" name="Speaker1Name">
              <a:extLst>
                <a:ext uri="{FF2B5EF4-FFF2-40B4-BE49-F238E27FC236}">
                  <a16:creationId xmlns:a16="http://schemas.microsoft.com/office/drawing/2014/main" id="{263ECD1E-CD21-1229-0066-23EE65593A38}"/>
                </a:ext>
              </a:extLst>
            </p:cNvPr>
            <p:cNvSpPr txBox="1">
              <a:spLocks/>
            </p:cNvSpPr>
            <p:nvPr/>
          </p:nvSpPr>
          <p:spPr>
            <a:xfrm>
              <a:off x="2222468" y="5269483"/>
              <a:ext cx="3240249" cy="43088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Alex Drenea</a:t>
              </a:r>
            </a:p>
          </p:txBody>
        </p:sp>
        <p:sp>
          <p:nvSpPr>
            <p:cNvPr id="6" name="Text Placeholder 15">
              <a:extLst>
                <a:ext uri="{FF2B5EF4-FFF2-40B4-BE49-F238E27FC236}">
                  <a16:creationId xmlns:a16="http://schemas.microsoft.com/office/drawing/2014/main" id="{8E05E7D4-A869-58DD-8C4A-51B2A34D75AF}"/>
                </a:ext>
              </a:extLst>
            </p:cNvPr>
            <p:cNvSpPr txBox="1">
              <a:spLocks/>
            </p:cNvSpPr>
            <p:nvPr/>
          </p:nvSpPr>
          <p:spPr>
            <a:xfrm>
              <a:off x="2222469" y="5816503"/>
              <a:ext cx="3364658" cy="60939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Solution Architect</a:t>
              </a:r>
            </a:p>
            <a:p>
              <a:r>
                <a:rPr lang="en-US" dirty="0"/>
                <a:t>       Microsoft</a:t>
              </a:r>
            </a:p>
          </p:txBody>
        </p:sp>
        <p:sp>
          <p:nvSpPr>
            <p:cNvPr id="7" name="Oval 6">
              <a:extLst>
                <a:ext uri="{FF2B5EF4-FFF2-40B4-BE49-F238E27FC236}">
                  <a16:creationId xmlns:a16="http://schemas.microsoft.com/office/drawing/2014/main" id="{26F03A61-79EE-D7ED-1153-6D74CFD86D4E}"/>
                </a:ext>
              </a:extLst>
            </p:cNvPr>
            <p:cNvSpPr/>
            <p:nvPr/>
          </p:nvSpPr>
          <p:spPr bwMode="auto">
            <a:xfrm>
              <a:off x="306355" y="4940203"/>
              <a:ext cx="1752600" cy="1752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tx1"/>
                </a:solidFill>
                <a:ea typeface="Segoe UI" pitchFamily="34" charset="0"/>
                <a:cs typeface="Segoe UI" pitchFamily="34" charset="0"/>
              </a:endParaRPr>
            </a:p>
          </p:txBody>
        </p:sp>
        <p:pic>
          <p:nvPicPr>
            <p:cNvPr id="8" name="Picture 2" descr="See the source image">
              <a:extLst>
                <a:ext uri="{FF2B5EF4-FFF2-40B4-BE49-F238E27FC236}">
                  <a16:creationId xmlns:a16="http://schemas.microsoft.com/office/drawing/2014/main" id="{EF867C03-5B35-58DA-70F5-002D23E93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744" y="6091039"/>
              <a:ext cx="293687" cy="2936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300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03859-673D-B946-51C9-2BFE03040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5291-7CAA-4505-51AB-9D9B81AB207F}"/>
              </a:ext>
            </a:extLst>
          </p:cNvPr>
          <p:cNvSpPr>
            <a:spLocks noGrp="1"/>
          </p:cNvSpPr>
          <p:nvPr>
            <p:ph type="title"/>
          </p:nvPr>
        </p:nvSpPr>
        <p:spPr/>
        <p:txBody>
          <a:bodyPr/>
          <a:lstStyle/>
          <a:p>
            <a:r>
              <a:rPr lang="en-US" dirty="0"/>
              <a:t>Azure Functions .NET Roadmap </a:t>
            </a:r>
            <a:r>
              <a:rPr lang="en-US" sz="2800" dirty="0"/>
              <a:t>(2023 revision)</a:t>
            </a:r>
            <a:endParaRPr lang="en-US" dirty="0"/>
          </a:p>
        </p:txBody>
      </p:sp>
      <p:pic>
        <p:nvPicPr>
          <p:cNvPr id="3" name="Picture 2" descr="thumbnail image 1 captioned A diagram showing the change in release patterns after parity. .NET 8 has an in-process model option on a delay after the isolated worker model. All subsequent updates use the isolated worker model.">
            <a:extLst>
              <a:ext uri="{FF2B5EF4-FFF2-40B4-BE49-F238E27FC236}">
                <a16:creationId xmlns:a16="http://schemas.microsoft.com/office/drawing/2014/main" id="{214738AF-D3A5-6E7E-6515-DA9D57E709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90"/>
          <a:stretch/>
        </p:blipFill>
        <p:spPr bwMode="auto">
          <a:xfrm>
            <a:off x="632147" y="2205990"/>
            <a:ext cx="10927705" cy="39251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032B178-B0C3-73FB-6EE6-6CC685603D0B}"/>
              </a:ext>
            </a:extLst>
          </p:cNvPr>
          <p:cNvCxnSpPr/>
          <p:nvPr/>
        </p:nvCxnSpPr>
        <p:spPr>
          <a:xfrm>
            <a:off x="7665156" y="4696178"/>
            <a:ext cx="2314222" cy="767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3934E80-92D5-BB85-25A5-0C31F55B02B4}"/>
              </a:ext>
            </a:extLst>
          </p:cNvPr>
          <p:cNvSpPr txBox="1"/>
          <p:nvPr/>
        </p:nvSpPr>
        <p:spPr>
          <a:xfrm>
            <a:off x="9369873" y="5459835"/>
            <a:ext cx="1399742" cy="369332"/>
          </a:xfrm>
          <a:prstGeom prst="rect">
            <a:avLst/>
          </a:prstGeom>
          <a:noFill/>
        </p:spPr>
        <p:txBody>
          <a:bodyPr wrap="none" rtlCol="0">
            <a:spAutoFit/>
          </a:bodyPr>
          <a:lstStyle/>
          <a:p>
            <a:r>
              <a:rPr lang="en-CA" dirty="0"/>
              <a:t>Jun-Jul 2024</a:t>
            </a:r>
          </a:p>
        </p:txBody>
      </p:sp>
    </p:spTree>
    <p:extLst>
      <p:ext uri="{BB962C8B-B14F-4D97-AF65-F5344CB8AC3E}">
        <p14:creationId xmlns:p14="http://schemas.microsoft.com/office/powerpoint/2010/main" val="37849754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E980-01C9-0639-1754-FFDCCC3478EF}"/>
              </a:ext>
            </a:extLst>
          </p:cNvPr>
          <p:cNvSpPr>
            <a:spLocks noGrp="1"/>
          </p:cNvSpPr>
          <p:nvPr>
            <p:ph type="title"/>
          </p:nvPr>
        </p:nvSpPr>
        <p:spPr/>
        <p:txBody>
          <a:bodyPr/>
          <a:lstStyle/>
          <a:p>
            <a:r>
              <a:rPr lang="en-CA" dirty="0"/>
              <a:t>How do functions work (in-process model)</a:t>
            </a:r>
          </a:p>
        </p:txBody>
      </p:sp>
      <p:grpSp>
        <p:nvGrpSpPr>
          <p:cNvPr id="15" name="Group 14">
            <a:extLst>
              <a:ext uri="{FF2B5EF4-FFF2-40B4-BE49-F238E27FC236}">
                <a16:creationId xmlns:a16="http://schemas.microsoft.com/office/drawing/2014/main" id="{16EBFBDE-5739-5DEB-574C-DC1DDC66751C}"/>
              </a:ext>
            </a:extLst>
          </p:cNvPr>
          <p:cNvGrpSpPr/>
          <p:nvPr/>
        </p:nvGrpSpPr>
        <p:grpSpPr>
          <a:xfrm>
            <a:off x="4212075" y="2535255"/>
            <a:ext cx="4525523" cy="2881674"/>
            <a:chOff x="1680210" y="3302756"/>
            <a:chExt cx="4647835" cy="2354928"/>
          </a:xfrm>
        </p:grpSpPr>
        <p:sp>
          <p:nvSpPr>
            <p:cNvPr id="5" name="Rectangle: Rounded Corners 4">
              <a:extLst>
                <a:ext uri="{FF2B5EF4-FFF2-40B4-BE49-F238E27FC236}">
                  <a16:creationId xmlns:a16="http://schemas.microsoft.com/office/drawing/2014/main" id="{B37B96FC-B0A2-BC7C-62A7-EF5E43733C28}"/>
                </a:ext>
              </a:extLst>
            </p:cNvPr>
            <p:cNvSpPr/>
            <p:nvPr/>
          </p:nvSpPr>
          <p:spPr>
            <a:xfrm>
              <a:off x="1680210" y="3462940"/>
              <a:ext cx="4647835" cy="219474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6" name="TextBox 5">
              <a:extLst>
                <a:ext uri="{FF2B5EF4-FFF2-40B4-BE49-F238E27FC236}">
                  <a16:creationId xmlns:a16="http://schemas.microsoft.com/office/drawing/2014/main" id="{C95EBB5E-C2BA-3D37-48BF-DF86B097C504}"/>
                </a:ext>
              </a:extLst>
            </p:cNvPr>
            <p:cNvSpPr txBox="1"/>
            <p:nvPr/>
          </p:nvSpPr>
          <p:spPr>
            <a:xfrm>
              <a:off x="2885385" y="3334344"/>
              <a:ext cx="1278115" cy="307777"/>
            </a:xfrm>
            <a:prstGeom prst="rect">
              <a:avLst/>
            </a:prstGeom>
            <a:solidFill>
              <a:schemeClr val="bg1"/>
            </a:solidFill>
          </p:spPr>
          <p:txBody>
            <a:bodyPr wrap="square" rtlCol="0">
              <a:spAutoFit/>
            </a:bodyPr>
            <a:lstStyle/>
            <a:p>
              <a:pPr algn="ctr"/>
              <a:r>
                <a:rPr lang="en-CA" sz="1400" dirty="0"/>
                <a:t>Host Process</a:t>
              </a:r>
            </a:p>
          </p:txBody>
        </p:sp>
        <p:pic>
          <p:nvPicPr>
            <p:cNvPr id="8" name="Picture 7" descr="A yellow lightning bolt and blue lines">
              <a:extLst>
                <a:ext uri="{FF2B5EF4-FFF2-40B4-BE49-F238E27FC236}">
                  <a16:creationId xmlns:a16="http://schemas.microsoft.com/office/drawing/2014/main" id="{C1C1443D-2328-B7F3-A9E8-B29DD7B5F8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77390" y="3302756"/>
              <a:ext cx="482105" cy="329564"/>
            </a:xfrm>
            <a:prstGeom prst="rect">
              <a:avLst/>
            </a:prstGeom>
            <a:solidFill>
              <a:schemeClr val="bg1"/>
            </a:solidFill>
          </p:spPr>
        </p:pic>
      </p:grpSp>
      <p:sp>
        <p:nvSpPr>
          <p:cNvPr id="12" name="TextBox 11">
            <a:extLst>
              <a:ext uri="{FF2B5EF4-FFF2-40B4-BE49-F238E27FC236}">
                <a16:creationId xmlns:a16="http://schemas.microsoft.com/office/drawing/2014/main" id="{A5F7094F-2962-9893-4F99-E7E7CC0F143B}"/>
              </a:ext>
            </a:extLst>
          </p:cNvPr>
          <p:cNvSpPr txBox="1"/>
          <p:nvPr/>
        </p:nvSpPr>
        <p:spPr>
          <a:xfrm>
            <a:off x="6602732" y="9319646"/>
            <a:ext cx="976061" cy="784830"/>
          </a:xfrm>
          <a:prstGeom prst="rect">
            <a:avLst/>
          </a:prstGeom>
          <a:noFill/>
        </p:spPr>
        <p:txBody>
          <a:bodyPr wrap="square" rtlCol="0">
            <a:spAutoFit/>
          </a:bodyPr>
          <a:lstStyle/>
          <a:p>
            <a:r>
              <a:rPr lang="en-CA" sz="900">
                <a:hlinkClick r:id="rId5" tooltip="https://smlpoints.com/guide-dotnet-vue-mvc-with-web-api-developmemt.html"/>
              </a:rPr>
              <a:t>This Photo</a:t>
            </a:r>
            <a:r>
              <a:rPr lang="en-CA" sz="900"/>
              <a:t> by Unknown Author is licensed under </a:t>
            </a:r>
            <a:r>
              <a:rPr lang="en-CA" sz="900">
                <a:hlinkClick r:id="rId6" tooltip="https://creativecommons.org/licenses/by-sa/3.0/"/>
              </a:rPr>
              <a:t>CC BY-SA</a:t>
            </a:r>
            <a:endParaRPr lang="en-CA" sz="900"/>
          </a:p>
        </p:txBody>
      </p:sp>
      <p:grpSp>
        <p:nvGrpSpPr>
          <p:cNvPr id="23" name="Group 22">
            <a:extLst>
              <a:ext uri="{FF2B5EF4-FFF2-40B4-BE49-F238E27FC236}">
                <a16:creationId xmlns:a16="http://schemas.microsoft.com/office/drawing/2014/main" id="{75D5926B-8BA8-3ED3-5B39-832ACAF24E2B}"/>
              </a:ext>
            </a:extLst>
          </p:cNvPr>
          <p:cNvGrpSpPr/>
          <p:nvPr/>
        </p:nvGrpSpPr>
        <p:grpSpPr>
          <a:xfrm>
            <a:off x="6223627" y="3076737"/>
            <a:ext cx="2255518" cy="1864143"/>
            <a:chOff x="4976802" y="2676937"/>
            <a:chExt cx="2255518" cy="1643768"/>
          </a:xfrm>
        </p:grpSpPr>
        <p:grpSp>
          <p:nvGrpSpPr>
            <p:cNvPr id="16" name="Group 15">
              <a:extLst>
                <a:ext uri="{FF2B5EF4-FFF2-40B4-BE49-F238E27FC236}">
                  <a16:creationId xmlns:a16="http://schemas.microsoft.com/office/drawing/2014/main" id="{1CA15B8C-AC80-1BD9-7EAF-1D73B73B4B59}"/>
                </a:ext>
              </a:extLst>
            </p:cNvPr>
            <p:cNvGrpSpPr/>
            <p:nvPr/>
          </p:nvGrpSpPr>
          <p:grpSpPr>
            <a:xfrm>
              <a:off x="4976802" y="2676937"/>
              <a:ext cx="2255518" cy="1643768"/>
              <a:chOff x="7082792" y="3679612"/>
              <a:chExt cx="2255518" cy="1643768"/>
            </a:xfrm>
          </p:grpSpPr>
          <p:sp>
            <p:nvSpPr>
              <p:cNvPr id="13" name="Rectangle: Rounded Corners 12">
                <a:extLst>
                  <a:ext uri="{FF2B5EF4-FFF2-40B4-BE49-F238E27FC236}">
                    <a16:creationId xmlns:a16="http://schemas.microsoft.com/office/drawing/2014/main" id="{B25B1F7E-5AC1-5027-A554-D71F4199222C}"/>
                  </a:ext>
                </a:extLst>
              </p:cNvPr>
              <p:cNvSpPr/>
              <p:nvPr/>
            </p:nvSpPr>
            <p:spPr>
              <a:xfrm>
                <a:off x="7082792" y="3791955"/>
                <a:ext cx="2255518" cy="15314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14" name="TextBox 13">
                <a:extLst>
                  <a:ext uri="{FF2B5EF4-FFF2-40B4-BE49-F238E27FC236}">
                    <a16:creationId xmlns:a16="http://schemas.microsoft.com/office/drawing/2014/main" id="{BF57B280-09E3-8003-8EC1-876ACC630890}"/>
                  </a:ext>
                </a:extLst>
              </p:cNvPr>
              <p:cNvSpPr txBox="1"/>
              <p:nvPr/>
            </p:nvSpPr>
            <p:spPr>
              <a:xfrm>
                <a:off x="7337371" y="3679612"/>
                <a:ext cx="1395483" cy="307777"/>
              </a:xfrm>
              <a:prstGeom prst="rect">
                <a:avLst/>
              </a:prstGeom>
              <a:solidFill>
                <a:schemeClr val="bg1"/>
              </a:solidFill>
            </p:spPr>
            <p:txBody>
              <a:bodyPr wrap="square" rtlCol="0">
                <a:spAutoFit/>
              </a:bodyPr>
              <a:lstStyle/>
              <a:p>
                <a:pPr algn="ctr"/>
                <a:r>
                  <a:rPr lang="en-CA" sz="1400" dirty="0"/>
                  <a:t>Worker Code</a:t>
                </a:r>
              </a:p>
            </p:txBody>
          </p:sp>
        </p:grpSp>
        <p:pic>
          <p:nvPicPr>
            <p:cNvPr id="25" name="Picture 24">
              <a:extLst>
                <a:ext uri="{FF2B5EF4-FFF2-40B4-BE49-F238E27FC236}">
                  <a16:creationId xmlns:a16="http://schemas.microsoft.com/office/drawing/2014/main" id="{A8A114AD-AF0A-A640-C7CF-BE1B06EC3AE8}"/>
                </a:ext>
              </a:extLst>
            </p:cNvPr>
            <p:cNvPicPr>
              <a:picLocks noChangeAspect="1"/>
            </p:cNvPicPr>
            <p:nvPr/>
          </p:nvPicPr>
          <p:blipFill>
            <a:blip r:embed="rId7"/>
            <a:stretch>
              <a:fillRect/>
            </a:stretch>
          </p:blipFill>
          <p:spPr>
            <a:xfrm>
              <a:off x="5249852" y="3101712"/>
              <a:ext cx="1745129" cy="225932"/>
            </a:xfrm>
            <a:prstGeom prst="rect">
              <a:avLst/>
            </a:prstGeom>
          </p:spPr>
        </p:pic>
        <p:pic>
          <p:nvPicPr>
            <p:cNvPr id="28" name="Picture 27">
              <a:extLst>
                <a:ext uri="{FF2B5EF4-FFF2-40B4-BE49-F238E27FC236}">
                  <a16:creationId xmlns:a16="http://schemas.microsoft.com/office/drawing/2014/main" id="{7E0538F9-970C-C21A-13B2-9BF7566E249E}"/>
                </a:ext>
              </a:extLst>
            </p:cNvPr>
            <p:cNvPicPr>
              <a:picLocks noChangeAspect="1"/>
            </p:cNvPicPr>
            <p:nvPr/>
          </p:nvPicPr>
          <p:blipFill>
            <a:blip r:embed="rId8"/>
            <a:stretch>
              <a:fillRect/>
            </a:stretch>
          </p:blipFill>
          <p:spPr>
            <a:xfrm>
              <a:off x="5235713" y="3918209"/>
              <a:ext cx="1791867" cy="225931"/>
            </a:xfrm>
            <a:prstGeom prst="rect">
              <a:avLst/>
            </a:prstGeom>
          </p:spPr>
        </p:pic>
      </p:grpSp>
      <p:cxnSp>
        <p:nvCxnSpPr>
          <p:cNvPr id="30" name="Straight Arrow Connector 29">
            <a:extLst>
              <a:ext uri="{FF2B5EF4-FFF2-40B4-BE49-F238E27FC236}">
                <a16:creationId xmlns:a16="http://schemas.microsoft.com/office/drawing/2014/main" id="{C980B6AF-E94B-E9B2-33AD-09DF4683BC74}"/>
              </a:ext>
            </a:extLst>
          </p:cNvPr>
          <p:cNvCxnSpPr>
            <a:cxnSpLocks/>
          </p:cNvCxnSpPr>
          <p:nvPr/>
        </p:nvCxnSpPr>
        <p:spPr>
          <a:xfrm>
            <a:off x="2849529" y="3627752"/>
            <a:ext cx="13625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90059F1-7DCE-47F6-0A9C-666428AB8729}"/>
              </a:ext>
            </a:extLst>
          </p:cNvPr>
          <p:cNvCxnSpPr>
            <a:cxnSpLocks/>
          </p:cNvCxnSpPr>
          <p:nvPr/>
        </p:nvCxnSpPr>
        <p:spPr>
          <a:xfrm>
            <a:off x="5986560" y="5416929"/>
            <a:ext cx="0" cy="5943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3D20D84-7A07-801B-2E8E-A96854FAB532}"/>
              </a:ext>
            </a:extLst>
          </p:cNvPr>
          <p:cNvSpPr txBox="1"/>
          <p:nvPr/>
        </p:nvSpPr>
        <p:spPr>
          <a:xfrm>
            <a:off x="6007775" y="5534943"/>
            <a:ext cx="1433765" cy="307777"/>
          </a:xfrm>
          <a:prstGeom prst="rect">
            <a:avLst/>
          </a:prstGeom>
          <a:solidFill>
            <a:schemeClr val="bg1"/>
          </a:solidFill>
        </p:spPr>
        <p:txBody>
          <a:bodyPr wrap="square" rtlCol="0">
            <a:spAutoFit/>
          </a:bodyPr>
          <a:lstStyle/>
          <a:p>
            <a:pPr algn="ctr"/>
            <a:r>
              <a:rPr lang="en-CA" sz="1400" dirty="0"/>
              <a:t>Output bindings</a:t>
            </a:r>
          </a:p>
        </p:txBody>
      </p:sp>
      <p:sp>
        <p:nvSpPr>
          <p:cNvPr id="35" name="TextBox 34">
            <a:extLst>
              <a:ext uri="{FF2B5EF4-FFF2-40B4-BE49-F238E27FC236}">
                <a16:creationId xmlns:a16="http://schemas.microsoft.com/office/drawing/2014/main" id="{1BBC9D5D-EABE-7741-FA26-69F75A3CFA9F}"/>
              </a:ext>
            </a:extLst>
          </p:cNvPr>
          <p:cNvSpPr txBox="1"/>
          <p:nvPr/>
        </p:nvSpPr>
        <p:spPr>
          <a:xfrm>
            <a:off x="3003157" y="3289007"/>
            <a:ext cx="850835" cy="307777"/>
          </a:xfrm>
          <a:prstGeom prst="rect">
            <a:avLst/>
          </a:prstGeom>
          <a:solidFill>
            <a:schemeClr val="bg1"/>
          </a:solidFill>
        </p:spPr>
        <p:txBody>
          <a:bodyPr wrap="square" rtlCol="0">
            <a:spAutoFit/>
          </a:bodyPr>
          <a:lstStyle/>
          <a:p>
            <a:pPr algn="ctr"/>
            <a:r>
              <a:rPr lang="en-CA" sz="1400" dirty="0"/>
              <a:t>Triggers</a:t>
            </a:r>
          </a:p>
        </p:txBody>
      </p:sp>
      <p:cxnSp>
        <p:nvCxnSpPr>
          <p:cNvPr id="38" name="Straight Arrow Connector 37">
            <a:extLst>
              <a:ext uri="{FF2B5EF4-FFF2-40B4-BE49-F238E27FC236}">
                <a16:creationId xmlns:a16="http://schemas.microsoft.com/office/drawing/2014/main" id="{9B044CEA-9387-EC5F-EBBD-FAA6ED8F62A6}"/>
              </a:ext>
            </a:extLst>
          </p:cNvPr>
          <p:cNvCxnSpPr>
            <a:cxnSpLocks/>
          </p:cNvCxnSpPr>
          <p:nvPr/>
        </p:nvCxnSpPr>
        <p:spPr>
          <a:xfrm flipV="1">
            <a:off x="2849529" y="4794203"/>
            <a:ext cx="1362546" cy="9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9C93C98-3542-F377-48D3-2C6CEF869820}"/>
              </a:ext>
            </a:extLst>
          </p:cNvPr>
          <p:cNvSpPr txBox="1"/>
          <p:nvPr/>
        </p:nvSpPr>
        <p:spPr>
          <a:xfrm>
            <a:off x="2763306" y="4424491"/>
            <a:ext cx="1426185" cy="307777"/>
          </a:xfrm>
          <a:prstGeom prst="rect">
            <a:avLst/>
          </a:prstGeom>
          <a:solidFill>
            <a:schemeClr val="bg1"/>
          </a:solidFill>
        </p:spPr>
        <p:txBody>
          <a:bodyPr wrap="square" rtlCol="0">
            <a:spAutoFit/>
          </a:bodyPr>
          <a:lstStyle/>
          <a:p>
            <a:pPr algn="ctr"/>
            <a:r>
              <a:rPr lang="en-CA" sz="1400" dirty="0"/>
              <a:t>Input Bindings</a:t>
            </a:r>
          </a:p>
        </p:txBody>
      </p:sp>
      <p:pic>
        <p:nvPicPr>
          <p:cNvPr id="22" name="Picture 21" descr="A purple circle with white text&#10;&#10;Description automatically generated">
            <a:extLst>
              <a:ext uri="{FF2B5EF4-FFF2-40B4-BE49-F238E27FC236}">
                <a16:creationId xmlns:a16="http://schemas.microsoft.com/office/drawing/2014/main" id="{E87AE4B9-4C22-68BF-E98F-A6E1C7E4A75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55971" y="2535255"/>
            <a:ext cx="329564" cy="329564"/>
          </a:xfrm>
          <a:prstGeom prst="rect">
            <a:avLst/>
          </a:prstGeom>
        </p:spPr>
      </p:pic>
      <p:pic>
        <p:nvPicPr>
          <p:cNvPr id="26" name="Graphic 25" descr="Morse Code with solid fill">
            <a:extLst>
              <a:ext uri="{FF2B5EF4-FFF2-40B4-BE49-F238E27FC236}">
                <a16:creationId xmlns:a16="http://schemas.microsoft.com/office/drawing/2014/main" id="{202628D2-EA17-20B0-2A69-BC3562A3B9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39131" y="3558460"/>
            <a:ext cx="914400" cy="914400"/>
          </a:xfrm>
          <a:prstGeom prst="rect">
            <a:avLst/>
          </a:prstGeom>
        </p:spPr>
      </p:pic>
      <p:cxnSp>
        <p:nvCxnSpPr>
          <p:cNvPr id="4" name="Straight Arrow Connector 3">
            <a:extLst>
              <a:ext uri="{FF2B5EF4-FFF2-40B4-BE49-F238E27FC236}">
                <a16:creationId xmlns:a16="http://schemas.microsoft.com/office/drawing/2014/main" id="{EC15C932-6D7A-60E4-46FC-3C6A3BE3EC82}"/>
              </a:ext>
            </a:extLst>
          </p:cNvPr>
          <p:cNvCxnSpPr>
            <a:cxnSpLocks/>
          </p:cNvCxnSpPr>
          <p:nvPr/>
        </p:nvCxnSpPr>
        <p:spPr>
          <a:xfrm>
            <a:off x="5578180" y="4025597"/>
            <a:ext cx="13625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7420C3D-7F93-9C1B-192B-2522A4B3013F}"/>
              </a:ext>
            </a:extLst>
          </p:cNvPr>
          <p:cNvSpPr txBox="1"/>
          <p:nvPr/>
        </p:nvSpPr>
        <p:spPr>
          <a:xfrm>
            <a:off x="5576115" y="3672143"/>
            <a:ext cx="622863" cy="307777"/>
          </a:xfrm>
          <a:prstGeom prst="rect">
            <a:avLst/>
          </a:prstGeom>
          <a:solidFill>
            <a:schemeClr val="bg1"/>
          </a:solidFill>
        </p:spPr>
        <p:txBody>
          <a:bodyPr wrap="square" rtlCol="0">
            <a:spAutoFit/>
          </a:bodyPr>
          <a:lstStyle/>
          <a:p>
            <a:pPr algn="ctr"/>
            <a:r>
              <a:rPr lang="en-CA" sz="1400" dirty="0"/>
              <a:t>IPC</a:t>
            </a:r>
          </a:p>
        </p:txBody>
      </p:sp>
      <p:pic>
        <p:nvPicPr>
          <p:cNvPr id="10" name="Graphic 9" descr="Badge 1 with solid fill">
            <a:extLst>
              <a:ext uri="{FF2B5EF4-FFF2-40B4-BE49-F238E27FC236}">
                <a16:creationId xmlns:a16="http://schemas.microsoft.com/office/drawing/2014/main" id="{56E094AA-134E-5406-8546-8BD5B8EC6B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17068" y="3625377"/>
            <a:ext cx="289231" cy="289231"/>
          </a:xfrm>
          <a:prstGeom prst="rect">
            <a:avLst/>
          </a:prstGeom>
        </p:spPr>
      </p:pic>
      <p:pic>
        <p:nvPicPr>
          <p:cNvPr id="20" name="Graphic 19" descr="Badge with solid fill">
            <a:extLst>
              <a:ext uri="{FF2B5EF4-FFF2-40B4-BE49-F238E27FC236}">
                <a16:creationId xmlns:a16="http://schemas.microsoft.com/office/drawing/2014/main" id="{4E950B2E-241A-A487-9B85-C73D590BC9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917067" y="4816813"/>
            <a:ext cx="289231" cy="289231"/>
          </a:xfrm>
          <a:prstGeom prst="rect">
            <a:avLst/>
          </a:prstGeom>
        </p:spPr>
      </p:pic>
      <p:pic>
        <p:nvPicPr>
          <p:cNvPr id="29" name="Graphic 28" descr="Badge 3 with solid fill">
            <a:extLst>
              <a:ext uri="{FF2B5EF4-FFF2-40B4-BE49-F238E27FC236}">
                <a16:creationId xmlns:a16="http://schemas.microsoft.com/office/drawing/2014/main" id="{677B9242-7D04-B83A-56BB-4348F832FAB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39436" y="3940151"/>
            <a:ext cx="289231" cy="289231"/>
          </a:xfrm>
          <a:prstGeom prst="rect">
            <a:avLst/>
          </a:prstGeom>
        </p:spPr>
      </p:pic>
    </p:spTree>
    <p:extLst>
      <p:ext uri="{BB962C8B-B14F-4D97-AF65-F5344CB8AC3E}">
        <p14:creationId xmlns:p14="http://schemas.microsoft.com/office/powerpoint/2010/main" val="232420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3.125E-6 7.40741E-7 L 0.0733 7.40741E-7 C 0.10612 7.40741E-7 0.14661 0.02778 0.14661 0.05046 L 0.14661 0.10093 " pathEditMode="relative" rAng="0" ptsTypes="AAAA">
                                      <p:cBhvr>
                                        <p:cTn id="11" dur="2000" fill="hold"/>
                                        <p:tgtEl>
                                          <p:spTgt spid="10"/>
                                        </p:tgtEl>
                                        <p:attrNameLst>
                                          <p:attrName>ppt_x</p:attrName>
                                          <p:attrName>ppt_y</p:attrName>
                                        </p:attrNameLst>
                                      </p:cBhvr>
                                      <p:rCtr x="7331" y="5046"/>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nodeType="clickEffect">
                                  <p:stCondLst>
                                    <p:cond delay="0"/>
                                  </p:stCondLst>
                                  <p:childTnLst>
                                    <p:animMotion origin="layout" path="M -1.875E-6 3.7037E-7 L 0.08841 3.7037E-7 C 0.128 3.7037E-7 0.17682 -0.02014 0.17682 -0.03657 L 0.17682 -0.07269 " pathEditMode="relative" rAng="0" ptsTypes="AAAA">
                                      <p:cBhvr>
                                        <p:cTn id="20" dur="2000" fill="hold"/>
                                        <p:tgtEl>
                                          <p:spTgt spid="20"/>
                                        </p:tgtEl>
                                        <p:attrNameLst>
                                          <p:attrName>ppt_x</p:attrName>
                                          <p:attrName>ppt_y</p:attrName>
                                        </p:attrNameLst>
                                      </p:cBhvr>
                                      <p:rCtr x="8841" y="-3634"/>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path" presetSubtype="0" accel="50000" decel="50000" fill="hold" nodeType="clickEffect">
                                  <p:stCondLst>
                                    <p:cond delay="0"/>
                                  </p:stCondLst>
                                  <p:childTnLst>
                                    <p:animMotion origin="layout" path="M 0.14662 0.10092 L 0.2375 0.10092 C 0.27826 0.10092 0.32865 0.08287 0.32865 0.06829 L 0.32865 0.03611 " pathEditMode="relative" rAng="0" ptsTypes="AAAA">
                                      <p:cBhvr>
                                        <p:cTn id="32" dur="2000" fill="hold"/>
                                        <p:tgtEl>
                                          <p:spTgt spid="10"/>
                                        </p:tgtEl>
                                        <p:attrNameLst>
                                          <p:attrName>ppt_x</p:attrName>
                                          <p:attrName>ppt_y</p:attrName>
                                        </p:attrNameLst>
                                      </p:cBhvr>
                                      <p:rCtr x="9102" y="-3241"/>
                                    </p:animMotion>
                                  </p:childTnLst>
                                </p:cTn>
                              </p:par>
                              <p:par>
                                <p:cTn id="33" presetID="50" presetClass="path" presetSubtype="0" accel="50000" decel="50000" fill="hold" nodeType="withEffect">
                                  <p:stCondLst>
                                    <p:cond delay="200"/>
                                  </p:stCondLst>
                                  <p:childTnLst>
                                    <p:animMotion origin="layout" path="M 0.17682 -0.07269 L 0.26133 -0.07269 C 0.29922 -0.07269 0.34662 -0.09167 0.34662 -0.10625 L 0.34662 -0.13819 " pathEditMode="relative" rAng="0" ptsTypes="AAAA">
                                      <p:cBhvr>
                                        <p:cTn id="34" dur="2000" fill="hold"/>
                                        <p:tgtEl>
                                          <p:spTgt spid="20"/>
                                        </p:tgtEl>
                                        <p:attrNameLst>
                                          <p:attrName>ppt_x</p:attrName>
                                          <p:attrName>ppt_y</p:attrName>
                                        </p:attrNameLst>
                                      </p:cBhvr>
                                      <p:rCtr x="8490" y="-3287"/>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par>
                          <p:cTn id="40" fill="hold">
                            <p:stCondLst>
                              <p:cond delay="500"/>
                            </p:stCondLst>
                            <p:childTnLst>
                              <p:par>
                                <p:cTn id="41" presetID="10" presetClass="exit" presetSubtype="0" fill="hold" nodeType="afterEffect">
                                  <p:stCondLst>
                                    <p:cond delay="0"/>
                                  </p:stCondLst>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500"/>
                            </p:stCondLst>
                            <p:childTnLst>
                              <p:par>
                                <p:cTn id="50" presetID="50" presetClass="path" presetSubtype="0" accel="50000" decel="50000" fill="hold" nodeType="afterEffect">
                                  <p:stCondLst>
                                    <p:cond delay="400"/>
                                  </p:stCondLst>
                                  <p:childTnLst>
                                    <p:animMotion origin="layout" path="M -4.58333E-6 -1.85185E-6 L -0.08841 -1.85185E-6 C -0.12812 -1.85185E-6 -0.17682 0.06204 -0.17682 0.1125 L -0.17682 0.225 " pathEditMode="relative" rAng="0" ptsTypes="AAAA">
                                      <p:cBhvr>
                                        <p:cTn id="51" dur="2000" fill="hold"/>
                                        <p:tgtEl>
                                          <p:spTgt spid="29"/>
                                        </p:tgtEl>
                                        <p:attrNameLst>
                                          <p:attrName>ppt_x</p:attrName>
                                          <p:attrName>ppt_y</p:attrName>
                                        </p:attrNameLst>
                                      </p:cBhvr>
                                      <p:rCtr x="-8841" y="11250"/>
                                    </p:animMotion>
                                  </p:childTnLst>
                                </p:cTn>
                              </p:par>
                            </p:childTnLst>
                          </p:cTn>
                        </p:par>
                        <p:par>
                          <p:cTn id="52" fill="hold">
                            <p:stCondLst>
                              <p:cond delay="2900"/>
                            </p:stCondLst>
                            <p:childTnLst>
                              <p:par>
                                <p:cTn id="53" presetID="10" presetClass="exit" presetSubtype="0" fill="hold" nodeType="afterEffect">
                                  <p:stCondLst>
                                    <p:cond delay="20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01B2A-EA41-32D9-B1CF-AC16CFCB3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7A222-E438-9082-1BC8-3240F882F165}"/>
              </a:ext>
            </a:extLst>
          </p:cNvPr>
          <p:cNvSpPr>
            <a:spLocks noGrp="1"/>
          </p:cNvSpPr>
          <p:nvPr>
            <p:ph type="title"/>
          </p:nvPr>
        </p:nvSpPr>
        <p:spPr/>
        <p:txBody>
          <a:bodyPr/>
          <a:lstStyle/>
          <a:p>
            <a:r>
              <a:rPr lang="en-CA" dirty="0"/>
              <a:t>What is isolated?	</a:t>
            </a:r>
          </a:p>
        </p:txBody>
      </p:sp>
      <p:sp>
        <p:nvSpPr>
          <p:cNvPr id="12" name="TextBox 11">
            <a:extLst>
              <a:ext uri="{FF2B5EF4-FFF2-40B4-BE49-F238E27FC236}">
                <a16:creationId xmlns:a16="http://schemas.microsoft.com/office/drawing/2014/main" id="{7A2BBDC0-58BD-227F-8DA5-65E7AD57F143}"/>
              </a:ext>
            </a:extLst>
          </p:cNvPr>
          <p:cNvSpPr txBox="1"/>
          <p:nvPr/>
        </p:nvSpPr>
        <p:spPr>
          <a:xfrm>
            <a:off x="6602732" y="9319646"/>
            <a:ext cx="976061" cy="784830"/>
          </a:xfrm>
          <a:prstGeom prst="rect">
            <a:avLst/>
          </a:prstGeom>
          <a:noFill/>
        </p:spPr>
        <p:txBody>
          <a:bodyPr wrap="square" rtlCol="0">
            <a:spAutoFit/>
          </a:bodyPr>
          <a:lstStyle/>
          <a:p>
            <a:r>
              <a:rPr lang="en-CA" sz="900">
                <a:hlinkClick r:id="rId3" tooltip="https://smlpoints.com/guide-dotnet-vue-mvc-with-web-api-developmemt.html"/>
              </a:rPr>
              <a:t>This Photo</a:t>
            </a:r>
            <a:r>
              <a:rPr lang="en-CA" sz="900"/>
              <a:t> by Unknown Author is licensed under </a:t>
            </a:r>
            <a:r>
              <a:rPr lang="en-CA" sz="900">
                <a:hlinkClick r:id="rId4" tooltip="https://creativecommons.org/licenses/by-sa/3.0/"/>
              </a:rPr>
              <a:t>CC BY-SA</a:t>
            </a:r>
            <a:endParaRPr lang="en-CA" sz="900"/>
          </a:p>
        </p:txBody>
      </p:sp>
      <p:pic>
        <p:nvPicPr>
          <p:cNvPr id="18" name="Picture 17" descr="A blue and black logo&#10;&#10;Description automatically generated">
            <a:extLst>
              <a:ext uri="{FF2B5EF4-FFF2-40B4-BE49-F238E27FC236}">
                <a16:creationId xmlns:a16="http://schemas.microsoft.com/office/drawing/2014/main" id="{00A86211-59E4-8D13-E265-AEAE8698602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975961" y="3017374"/>
            <a:ext cx="727710" cy="727710"/>
          </a:xfrm>
          <a:prstGeom prst="rect">
            <a:avLst/>
          </a:prstGeom>
        </p:spPr>
      </p:pic>
      <p:cxnSp>
        <p:nvCxnSpPr>
          <p:cNvPr id="20" name="Straight Arrow Connector 19">
            <a:extLst>
              <a:ext uri="{FF2B5EF4-FFF2-40B4-BE49-F238E27FC236}">
                <a16:creationId xmlns:a16="http://schemas.microsoft.com/office/drawing/2014/main" id="{003D0575-45CB-383A-4479-3346DAAD2A7C}"/>
              </a:ext>
            </a:extLst>
          </p:cNvPr>
          <p:cNvCxnSpPr>
            <a:cxnSpLocks/>
            <a:stCxn id="5" idx="3"/>
            <a:endCxn id="13" idx="1"/>
          </p:cNvCxnSpPr>
          <p:nvPr/>
        </p:nvCxnSpPr>
        <p:spPr>
          <a:xfrm flipV="1">
            <a:off x="5943599" y="3597986"/>
            <a:ext cx="2522223" cy="245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99C6D26C-CF3F-B541-CC6D-832E0EDB9D4F}"/>
              </a:ext>
            </a:extLst>
          </p:cNvPr>
          <p:cNvGrpSpPr/>
          <p:nvPr/>
        </p:nvGrpSpPr>
        <p:grpSpPr>
          <a:xfrm>
            <a:off x="8465822" y="2843266"/>
            <a:ext cx="2255518" cy="1349255"/>
            <a:chOff x="7985762" y="3323326"/>
            <a:chExt cx="2255518" cy="1349255"/>
          </a:xfrm>
        </p:grpSpPr>
        <p:grpSp>
          <p:nvGrpSpPr>
            <p:cNvPr id="16" name="Group 15">
              <a:extLst>
                <a:ext uri="{FF2B5EF4-FFF2-40B4-BE49-F238E27FC236}">
                  <a16:creationId xmlns:a16="http://schemas.microsoft.com/office/drawing/2014/main" id="{B027BE13-0502-4E04-FC50-42AA59BBFF06}"/>
                </a:ext>
              </a:extLst>
            </p:cNvPr>
            <p:cNvGrpSpPr/>
            <p:nvPr/>
          </p:nvGrpSpPr>
          <p:grpSpPr>
            <a:xfrm>
              <a:off x="7985762" y="3323326"/>
              <a:ext cx="2255518" cy="1349255"/>
              <a:chOff x="7082792" y="3631771"/>
              <a:chExt cx="2255518" cy="1349255"/>
            </a:xfrm>
          </p:grpSpPr>
          <p:sp>
            <p:nvSpPr>
              <p:cNvPr id="13" name="Rectangle: Rounded Corners 12">
                <a:extLst>
                  <a:ext uri="{FF2B5EF4-FFF2-40B4-BE49-F238E27FC236}">
                    <a16:creationId xmlns:a16="http://schemas.microsoft.com/office/drawing/2014/main" id="{6FEA093F-6BDA-93AC-678F-870D39F20260}"/>
                  </a:ext>
                </a:extLst>
              </p:cNvPr>
              <p:cNvSpPr/>
              <p:nvPr/>
            </p:nvSpPr>
            <p:spPr>
              <a:xfrm>
                <a:off x="7082792" y="3791956"/>
                <a:ext cx="2255518" cy="118907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14" name="TextBox 13">
                <a:extLst>
                  <a:ext uri="{FF2B5EF4-FFF2-40B4-BE49-F238E27FC236}">
                    <a16:creationId xmlns:a16="http://schemas.microsoft.com/office/drawing/2014/main" id="{09688F8F-073F-A777-2159-009410D8B0A6}"/>
                  </a:ext>
                </a:extLst>
              </p:cNvPr>
              <p:cNvSpPr txBox="1"/>
              <p:nvPr/>
            </p:nvSpPr>
            <p:spPr>
              <a:xfrm>
                <a:off x="7737087" y="3653009"/>
                <a:ext cx="1395483" cy="307777"/>
              </a:xfrm>
              <a:prstGeom prst="rect">
                <a:avLst/>
              </a:prstGeom>
              <a:solidFill>
                <a:schemeClr val="bg1"/>
              </a:solidFill>
            </p:spPr>
            <p:txBody>
              <a:bodyPr wrap="square" rtlCol="0">
                <a:spAutoFit/>
              </a:bodyPr>
              <a:lstStyle/>
              <a:p>
                <a:pPr algn="ctr"/>
                <a:r>
                  <a:rPr lang="en-CA" sz="1400" dirty="0"/>
                  <a:t>Worker Process</a:t>
                </a:r>
              </a:p>
            </p:txBody>
          </p:sp>
          <p:pic>
            <p:nvPicPr>
              <p:cNvPr id="11" name="Picture 10" descr="A purple circle with white text&#10;&#10;Description automatically generated">
                <a:extLst>
                  <a:ext uri="{FF2B5EF4-FFF2-40B4-BE49-F238E27FC236}">
                    <a16:creationId xmlns:a16="http://schemas.microsoft.com/office/drawing/2014/main" id="{F43099D0-47BE-CCEA-4CD4-7A542382192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07523" y="3631771"/>
                <a:ext cx="329564" cy="329564"/>
              </a:xfrm>
              <a:prstGeom prst="rect">
                <a:avLst/>
              </a:prstGeom>
            </p:spPr>
          </p:pic>
        </p:grpSp>
        <p:pic>
          <p:nvPicPr>
            <p:cNvPr id="25" name="Picture 24">
              <a:extLst>
                <a:ext uri="{FF2B5EF4-FFF2-40B4-BE49-F238E27FC236}">
                  <a16:creationId xmlns:a16="http://schemas.microsoft.com/office/drawing/2014/main" id="{2C57972B-52F4-9E3E-A845-79E6C99A61F7}"/>
                </a:ext>
              </a:extLst>
            </p:cNvPr>
            <p:cNvPicPr>
              <a:picLocks noChangeAspect="1"/>
            </p:cNvPicPr>
            <p:nvPr/>
          </p:nvPicPr>
          <p:blipFill>
            <a:blip r:embed="rId8"/>
            <a:stretch>
              <a:fillRect/>
            </a:stretch>
          </p:blipFill>
          <p:spPr>
            <a:xfrm>
              <a:off x="8138011" y="3791288"/>
              <a:ext cx="1745129" cy="225932"/>
            </a:xfrm>
            <a:prstGeom prst="rect">
              <a:avLst/>
            </a:prstGeom>
          </p:spPr>
        </p:pic>
        <p:pic>
          <p:nvPicPr>
            <p:cNvPr id="28" name="Picture 27">
              <a:extLst>
                <a:ext uri="{FF2B5EF4-FFF2-40B4-BE49-F238E27FC236}">
                  <a16:creationId xmlns:a16="http://schemas.microsoft.com/office/drawing/2014/main" id="{A546C303-5268-922F-44FC-81ACB31CDDF5}"/>
                </a:ext>
              </a:extLst>
            </p:cNvPr>
            <p:cNvPicPr>
              <a:picLocks noChangeAspect="1"/>
            </p:cNvPicPr>
            <p:nvPr/>
          </p:nvPicPr>
          <p:blipFill>
            <a:blip r:embed="rId9"/>
            <a:stretch>
              <a:fillRect/>
            </a:stretch>
          </p:blipFill>
          <p:spPr>
            <a:xfrm>
              <a:off x="8138011" y="4322713"/>
              <a:ext cx="1791867" cy="225931"/>
            </a:xfrm>
            <a:prstGeom prst="rect">
              <a:avLst/>
            </a:prstGeom>
          </p:spPr>
        </p:pic>
      </p:grpSp>
      <p:cxnSp>
        <p:nvCxnSpPr>
          <p:cNvPr id="30" name="Straight Arrow Connector 29">
            <a:extLst>
              <a:ext uri="{FF2B5EF4-FFF2-40B4-BE49-F238E27FC236}">
                <a16:creationId xmlns:a16="http://schemas.microsoft.com/office/drawing/2014/main" id="{FCA2299D-EBAF-B752-316C-3555F0EE692D}"/>
              </a:ext>
            </a:extLst>
          </p:cNvPr>
          <p:cNvCxnSpPr/>
          <p:nvPr/>
        </p:nvCxnSpPr>
        <p:spPr>
          <a:xfrm>
            <a:off x="1565910" y="3311228"/>
            <a:ext cx="12230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8DAE926-7974-41C9-F24C-E56AA5FA91AD}"/>
              </a:ext>
            </a:extLst>
          </p:cNvPr>
          <p:cNvCxnSpPr>
            <a:cxnSpLocks/>
            <a:stCxn id="5" idx="2"/>
          </p:cNvCxnSpPr>
          <p:nvPr/>
        </p:nvCxnSpPr>
        <p:spPr>
          <a:xfrm>
            <a:off x="4366260" y="4446434"/>
            <a:ext cx="0" cy="994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48CA665-3091-206A-1EAD-36DC70080452}"/>
              </a:ext>
            </a:extLst>
          </p:cNvPr>
          <p:cNvSpPr txBox="1"/>
          <p:nvPr/>
        </p:nvSpPr>
        <p:spPr>
          <a:xfrm>
            <a:off x="3649376" y="4138657"/>
            <a:ext cx="1433765" cy="307777"/>
          </a:xfrm>
          <a:prstGeom prst="rect">
            <a:avLst/>
          </a:prstGeom>
          <a:solidFill>
            <a:schemeClr val="bg1"/>
          </a:solidFill>
        </p:spPr>
        <p:txBody>
          <a:bodyPr wrap="square" rtlCol="0">
            <a:spAutoFit/>
          </a:bodyPr>
          <a:lstStyle/>
          <a:p>
            <a:pPr algn="ctr"/>
            <a:r>
              <a:rPr lang="en-CA" sz="1400" dirty="0"/>
              <a:t>Output bindings</a:t>
            </a:r>
          </a:p>
        </p:txBody>
      </p:sp>
      <p:sp>
        <p:nvSpPr>
          <p:cNvPr id="35" name="TextBox 34">
            <a:extLst>
              <a:ext uri="{FF2B5EF4-FFF2-40B4-BE49-F238E27FC236}">
                <a16:creationId xmlns:a16="http://schemas.microsoft.com/office/drawing/2014/main" id="{5C3BD16D-60D7-FE9B-FB47-2520A8381EFF}"/>
              </a:ext>
            </a:extLst>
          </p:cNvPr>
          <p:cNvSpPr txBox="1"/>
          <p:nvPr/>
        </p:nvSpPr>
        <p:spPr>
          <a:xfrm>
            <a:off x="1756558" y="2999696"/>
            <a:ext cx="850835" cy="307777"/>
          </a:xfrm>
          <a:prstGeom prst="rect">
            <a:avLst/>
          </a:prstGeom>
          <a:solidFill>
            <a:schemeClr val="bg1"/>
          </a:solidFill>
        </p:spPr>
        <p:txBody>
          <a:bodyPr wrap="square" rtlCol="0">
            <a:spAutoFit/>
          </a:bodyPr>
          <a:lstStyle/>
          <a:p>
            <a:pPr algn="ctr"/>
            <a:r>
              <a:rPr lang="en-CA" sz="1400" dirty="0"/>
              <a:t>Triggers</a:t>
            </a:r>
          </a:p>
        </p:txBody>
      </p:sp>
      <p:cxnSp>
        <p:nvCxnSpPr>
          <p:cNvPr id="38" name="Straight Arrow Connector 37">
            <a:extLst>
              <a:ext uri="{FF2B5EF4-FFF2-40B4-BE49-F238E27FC236}">
                <a16:creationId xmlns:a16="http://schemas.microsoft.com/office/drawing/2014/main" id="{F5D2AB15-A232-E0BC-61E8-D4B633D1FFB3}"/>
              </a:ext>
            </a:extLst>
          </p:cNvPr>
          <p:cNvCxnSpPr>
            <a:cxnSpLocks/>
          </p:cNvCxnSpPr>
          <p:nvPr/>
        </p:nvCxnSpPr>
        <p:spPr>
          <a:xfrm>
            <a:off x="1547891" y="4085860"/>
            <a:ext cx="12230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BB4255C8-95BA-BA3E-BC32-B531BF15850D}"/>
              </a:ext>
            </a:extLst>
          </p:cNvPr>
          <p:cNvGrpSpPr/>
          <p:nvPr/>
        </p:nvGrpSpPr>
        <p:grpSpPr>
          <a:xfrm>
            <a:off x="2788920" y="2594053"/>
            <a:ext cx="3154679" cy="1852381"/>
            <a:chOff x="2308860" y="3074113"/>
            <a:chExt cx="3154679" cy="1852381"/>
          </a:xfrm>
        </p:grpSpPr>
        <p:grpSp>
          <p:nvGrpSpPr>
            <p:cNvPr id="15" name="Group 14">
              <a:extLst>
                <a:ext uri="{FF2B5EF4-FFF2-40B4-BE49-F238E27FC236}">
                  <a16:creationId xmlns:a16="http://schemas.microsoft.com/office/drawing/2014/main" id="{F0B4F116-2909-274F-F1AB-C70FB7198033}"/>
                </a:ext>
              </a:extLst>
            </p:cNvPr>
            <p:cNvGrpSpPr/>
            <p:nvPr/>
          </p:nvGrpSpPr>
          <p:grpSpPr>
            <a:xfrm>
              <a:off x="2308860" y="3074321"/>
              <a:ext cx="3154679" cy="1852173"/>
              <a:chOff x="1680210" y="3302756"/>
              <a:chExt cx="3239941" cy="1852173"/>
            </a:xfrm>
          </p:grpSpPr>
          <p:sp>
            <p:nvSpPr>
              <p:cNvPr id="5" name="Rectangle: Rounded Corners 4">
                <a:extLst>
                  <a:ext uri="{FF2B5EF4-FFF2-40B4-BE49-F238E27FC236}">
                    <a16:creationId xmlns:a16="http://schemas.microsoft.com/office/drawing/2014/main" id="{A74C65C3-FA0B-E5AB-5B31-2F66201D0634}"/>
                  </a:ext>
                </a:extLst>
              </p:cNvPr>
              <p:cNvSpPr/>
              <p:nvPr/>
            </p:nvSpPr>
            <p:spPr>
              <a:xfrm>
                <a:off x="1680210" y="3462940"/>
                <a:ext cx="3239941" cy="169198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6" name="TextBox 5">
                <a:extLst>
                  <a:ext uri="{FF2B5EF4-FFF2-40B4-BE49-F238E27FC236}">
                    <a16:creationId xmlns:a16="http://schemas.microsoft.com/office/drawing/2014/main" id="{D3169E9A-35C8-D906-80B2-CCD24CE2E978}"/>
                  </a:ext>
                </a:extLst>
              </p:cNvPr>
              <p:cNvSpPr txBox="1"/>
              <p:nvPr/>
            </p:nvSpPr>
            <p:spPr>
              <a:xfrm>
                <a:off x="2960539" y="3324543"/>
                <a:ext cx="1278115" cy="307777"/>
              </a:xfrm>
              <a:prstGeom prst="rect">
                <a:avLst/>
              </a:prstGeom>
              <a:solidFill>
                <a:schemeClr val="bg1"/>
              </a:solidFill>
            </p:spPr>
            <p:txBody>
              <a:bodyPr wrap="square" rtlCol="0">
                <a:spAutoFit/>
              </a:bodyPr>
              <a:lstStyle/>
              <a:p>
                <a:pPr algn="ctr"/>
                <a:r>
                  <a:rPr lang="en-CA" sz="1400" dirty="0"/>
                  <a:t>Host Process</a:t>
                </a:r>
              </a:p>
            </p:txBody>
          </p:sp>
          <p:pic>
            <p:nvPicPr>
              <p:cNvPr id="8" name="Picture 7" descr="A yellow lightning bolt and blue lines">
                <a:extLst>
                  <a:ext uri="{FF2B5EF4-FFF2-40B4-BE49-F238E27FC236}">
                    <a16:creationId xmlns:a16="http://schemas.microsoft.com/office/drawing/2014/main" id="{B9C2D3A8-7325-6D50-8357-EB7783910D2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977390" y="3302756"/>
                <a:ext cx="482105" cy="329564"/>
              </a:xfrm>
              <a:prstGeom prst="rect">
                <a:avLst/>
              </a:prstGeom>
              <a:solidFill>
                <a:schemeClr val="bg1"/>
              </a:solidFill>
            </p:spPr>
          </p:pic>
        </p:grpSp>
        <p:pic>
          <p:nvPicPr>
            <p:cNvPr id="4" name="Picture 3" descr="A purple circle with white text&#10;&#10;Description automatically generated">
              <a:extLst>
                <a:ext uri="{FF2B5EF4-FFF2-40B4-BE49-F238E27FC236}">
                  <a16:creationId xmlns:a16="http://schemas.microsoft.com/office/drawing/2014/main" id="{E93A5D93-30C0-D4DE-8BF0-EF4CF1E520FE}"/>
                </a:ext>
              </a:extLst>
            </p:cNvPr>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36216" y="3074113"/>
              <a:ext cx="329564" cy="329564"/>
            </a:xfrm>
            <a:prstGeom prst="rect">
              <a:avLst/>
            </a:prstGeom>
          </p:spPr>
        </p:pic>
      </p:grpSp>
      <p:pic>
        <p:nvPicPr>
          <p:cNvPr id="9" name="Graphic 8" descr="Morse Code with solid fill">
            <a:extLst>
              <a:ext uri="{FF2B5EF4-FFF2-40B4-BE49-F238E27FC236}">
                <a16:creationId xmlns:a16="http://schemas.microsoft.com/office/drawing/2014/main" id="{48CBD825-2C96-6F3D-5A11-77859E35BEA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85860" y="3171460"/>
            <a:ext cx="914400" cy="914400"/>
          </a:xfrm>
          <a:prstGeom prst="rect">
            <a:avLst/>
          </a:prstGeom>
        </p:spPr>
      </p:pic>
      <p:sp>
        <p:nvSpPr>
          <p:cNvPr id="10" name="TextBox 9">
            <a:extLst>
              <a:ext uri="{FF2B5EF4-FFF2-40B4-BE49-F238E27FC236}">
                <a16:creationId xmlns:a16="http://schemas.microsoft.com/office/drawing/2014/main" id="{7E5F9858-CA19-9C83-7804-5CAE94359AA3}"/>
              </a:ext>
            </a:extLst>
          </p:cNvPr>
          <p:cNvSpPr txBox="1"/>
          <p:nvPr/>
        </p:nvSpPr>
        <p:spPr>
          <a:xfrm>
            <a:off x="1353725" y="3754665"/>
            <a:ext cx="1426185" cy="307777"/>
          </a:xfrm>
          <a:prstGeom prst="rect">
            <a:avLst/>
          </a:prstGeom>
          <a:solidFill>
            <a:schemeClr val="bg1"/>
          </a:solidFill>
        </p:spPr>
        <p:txBody>
          <a:bodyPr wrap="square" rtlCol="0">
            <a:spAutoFit/>
          </a:bodyPr>
          <a:lstStyle/>
          <a:p>
            <a:pPr algn="ctr"/>
            <a:r>
              <a:rPr lang="en-CA" sz="1400" dirty="0"/>
              <a:t>Input Bindings</a:t>
            </a:r>
          </a:p>
        </p:txBody>
      </p:sp>
      <p:pic>
        <p:nvPicPr>
          <p:cNvPr id="17" name="Graphic 16" descr="Badge 1 with solid fill">
            <a:extLst>
              <a:ext uri="{FF2B5EF4-FFF2-40B4-BE49-F238E27FC236}">
                <a16:creationId xmlns:a16="http://schemas.microsoft.com/office/drawing/2014/main" id="{3EAA0E8C-178A-55AD-870D-B898A99E3A8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31056" y="3303719"/>
            <a:ext cx="289231" cy="289231"/>
          </a:xfrm>
          <a:prstGeom prst="rect">
            <a:avLst/>
          </a:prstGeom>
        </p:spPr>
      </p:pic>
      <p:pic>
        <p:nvPicPr>
          <p:cNvPr id="19" name="Graphic 18" descr="Badge with solid fill">
            <a:extLst>
              <a:ext uri="{FF2B5EF4-FFF2-40B4-BE49-F238E27FC236}">
                <a16:creationId xmlns:a16="http://schemas.microsoft.com/office/drawing/2014/main" id="{A53AEC00-054F-04AC-8E3B-45F108ACA8A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524830" y="4127825"/>
            <a:ext cx="289231" cy="289231"/>
          </a:xfrm>
          <a:prstGeom prst="rect">
            <a:avLst/>
          </a:prstGeom>
        </p:spPr>
      </p:pic>
      <p:pic>
        <p:nvPicPr>
          <p:cNvPr id="21" name="Graphic 20" descr="Badge 3 with solid fill">
            <a:extLst>
              <a:ext uri="{FF2B5EF4-FFF2-40B4-BE49-F238E27FC236}">
                <a16:creationId xmlns:a16="http://schemas.microsoft.com/office/drawing/2014/main" id="{F6C91EBA-A7B7-6EFD-4CF0-08391639645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790553" y="3473329"/>
            <a:ext cx="289231" cy="289231"/>
          </a:xfrm>
          <a:prstGeom prst="rect">
            <a:avLst/>
          </a:prstGeom>
        </p:spPr>
      </p:pic>
    </p:spTree>
    <p:extLst>
      <p:ext uri="{BB962C8B-B14F-4D97-AF65-F5344CB8AC3E}">
        <p14:creationId xmlns:p14="http://schemas.microsoft.com/office/powerpoint/2010/main" val="359767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2.08333E-7 2.22222E-6 L 0.10378 2.22222E-6 C 0.15026 2.22222E-6 0.20768 0.02453 0.20768 0.04467 L 0.20768 0.08958 " pathEditMode="relative" rAng="0" ptsTypes="AAAA">
                                      <p:cBhvr>
                                        <p:cTn id="11" dur="2000" fill="hold"/>
                                        <p:tgtEl>
                                          <p:spTgt spid="17"/>
                                        </p:tgtEl>
                                        <p:attrNameLst>
                                          <p:attrName>ppt_x</p:attrName>
                                          <p:attrName>ppt_y</p:attrName>
                                        </p:attrNameLst>
                                      </p:cBhvr>
                                      <p:rCtr x="10378" y="446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nodeType="clickEffect">
                                  <p:stCondLst>
                                    <p:cond delay="0"/>
                                  </p:stCondLst>
                                  <p:childTnLst>
                                    <p:animMotion origin="layout" path="M 8.33333E-7 3.33333E-6 L 0.11393 3.33333E-6 C 0.16497 3.33333E-6 0.22799 -0.00973 0.22799 -0.01736 L 0.22799 -0.03426 " pathEditMode="relative" rAng="0" ptsTypes="AAAA">
                                      <p:cBhvr>
                                        <p:cTn id="20" dur="2000" fill="hold"/>
                                        <p:tgtEl>
                                          <p:spTgt spid="19"/>
                                        </p:tgtEl>
                                        <p:attrNameLst>
                                          <p:attrName>ppt_x</p:attrName>
                                          <p:attrName>ppt_y</p:attrName>
                                        </p:attrNameLst>
                                      </p:cBhvr>
                                      <p:rCtr x="11393" y="-1713"/>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0.20768 0.08958 L 0.3638 0.08958 C 0.43385 0.08958 0.52109 0.06342 0.52109 0.04259 L 0.52109 -0.00278 " pathEditMode="relative" rAng="0" ptsTypes="AAAA">
                                      <p:cBhvr>
                                        <p:cTn id="24" dur="2000" fill="hold"/>
                                        <p:tgtEl>
                                          <p:spTgt spid="17"/>
                                        </p:tgtEl>
                                        <p:attrNameLst>
                                          <p:attrName>ppt_x</p:attrName>
                                          <p:attrName>ppt_y</p:attrName>
                                        </p:attrNameLst>
                                      </p:cBhvr>
                                      <p:rCtr x="15664" y="-4630"/>
                                    </p:animMotion>
                                  </p:childTnLst>
                                </p:cTn>
                              </p:par>
                              <p:par>
                                <p:cTn id="25" presetID="50" presetClass="path" presetSubtype="0" accel="50000" decel="50000" fill="hold" nodeType="withEffect">
                                  <p:stCondLst>
                                    <p:cond delay="0"/>
                                  </p:stCondLst>
                                  <p:childTnLst>
                                    <p:animMotion origin="layout" path="M 0.228 -0.03425 L 0.38308 -0.03425 C 0.45274 -0.03425 0.5405 -0.06064 0.5405 -0.07963 L 0.5405 -0.12199 " pathEditMode="relative" rAng="0" ptsTypes="AAAA">
                                      <p:cBhvr>
                                        <p:cTn id="26" dur="2000" fill="hold"/>
                                        <p:tgtEl>
                                          <p:spTgt spid="19"/>
                                        </p:tgtEl>
                                        <p:attrNameLst>
                                          <p:attrName>ppt_x</p:attrName>
                                          <p:attrName>ppt_y</p:attrName>
                                        </p:attrNameLst>
                                      </p:cBhvr>
                                      <p:rCtr x="15625" y="-4398"/>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path" presetSubtype="0" accel="50000" decel="50000" fill="hold" nodeType="clickEffect">
                                  <p:stCondLst>
                                    <p:cond delay="0"/>
                                  </p:stCondLst>
                                  <p:childTnLst>
                                    <p:animMotion origin="layout" path="M -2.5E-6 3.7037E-6 L -0.18112 3.7037E-6 C -0.2625 3.7037E-6 -0.36224 0.04166 -0.36224 0.07592 L -0.36224 0.15185 " pathEditMode="relative" rAng="0" ptsTypes="AAAA">
                                      <p:cBhvr>
                                        <p:cTn id="43" dur="2000" fill="hold"/>
                                        <p:tgtEl>
                                          <p:spTgt spid="21"/>
                                        </p:tgtEl>
                                        <p:attrNameLst>
                                          <p:attrName>ppt_x</p:attrName>
                                          <p:attrName>ppt_y</p:attrName>
                                        </p:attrNameLst>
                                      </p:cBhvr>
                                      <p:rCtr x="-18112" y="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9C10-2425-5BF0-3CB6-36D7BAE80EA1}"/>
              </a:ext>
            </a:extLst>
          </p:cNvPr>
          <p:cNvSpPr>
            <a:spLocks noGrp="1"/>
          </p:cNvSpPr>
          <p:nvPr>
            <p:ph type="title"/>
          </p:nvPr>
        </p:nvSpPr>
        <p:spPr/>
        <p:txBody>
          <a:bodyPr/>
          <a:lstStyle/>
          <a:p>
            <a:r>
              <a:rPr lang="en-CA" dirty="0"/>
              <a:t>Why the move?</a:t>
            </a:r>
          </a:p>
        </p:txBody>
      </p:sp>
      <p:sp>
        <p:nvSpPr>
          <p:cNvPr id="3" name="Content Placeholder 2">
            <a:extLst>
              <a:ext uri="{FF2B5EF4-FFF2-40B4-BE49-F238E27FC236}">
                <a16:creationId xmlns:a16="http://schemas.microsoft.com/office/drawing/2014/main" id="{F3451417-287F-3CFA-6881-FA8F0F395B2C}"/>
              </a:ext>
            </a:extLst>
          </p:cNvPr>
          <p:cNvSpPr>
            <a:spLocks noGrp="1"/>
          </p:cNvSpPr>
          <p:nvPr>
            <p:ph idx="1"/>
          </p:nvPr>
        </p:nvSpPr>
        <p:spPr>
          <a:xfrm>
            <a:off x="723901" y="1562734"/>
            <a:ext cx="11344274" cy="5135245"/>
          </a:xfrm>
        </p:spPr>
        <p:txBody>
          <a:bodyPr>
            <a:normAutofit fontScale="92500"/>
          </a:bodyPr>
          <a:lstStyle/>
          <a:p>
            <a:r>
              <a:rPr lang="en-US" b="1" dirty="0"/>
              <a:t>Enhanced Isolation</a:t>
            </a:r>
            <a:r>
              <a:rPr lang="en-US" dirty="0"/>
              <a:t>: Running functions in a separate process provides better isolation, reducing the risk of conflicts and improving overall reliability.</a:t>
            </a:r>
          </a:p>
          <a:p>
            <a:r>
              <a:rPr lang="en-US" b="1" dirty="0"/>
              <a:t>Custom Dependencies</a:t>
            </a:r>
            <a:r>
              <a:rPr lang="en-US" dirty="0"/>
              <a:t>: The isolated model allows you to use custom dependencies and versions of .NET independently of the Azure Functions host, providing greater flexibility1.</a:t>
            </a:r>
          </a:p>
          <a:p>
            <a:r>
              <a:rPr lang="en-US" b="1" dirty="0"/>
              <a:t>Improved Security</a:t>
            </a:r>
            <a:r>
              <a:rPr lang="en-US" dirty="0"/>
              <a:t>: By isolating the function code from the host process, the isolated worker model enhances security and reduces the attack surface1.</a:t>
            </a:r>
          </a:p>
          <a:p>
            <a:r>
              <a:rPr lang="en-US" b="1" dirty="0"/>
              <a:t>Better Resource Management</a:t>
            </a:r>
            <a:r>
              <a:rPr lang="en-US" dirty="0"/>
              <a:t>: The isolated model allows for better resource management and scaling, as each function runs in its own process1.</a:t>
            </a:r>
          </a:p>
          <a:p>
            <a:r>
              <a:rPr lang="en-US" b="1" dirty="0"/>
              <a:t>Versioning freedom: </a:t>
            </a:r>
            <a:r>
              <a:rPr lang="en-US" dirty="0"/>
              <a:t>You can target a different dotnet runtime than the host. </a:t>
            </a:r>
            <a:endParaRPr lang="en-CA" b="1" dirty="0"/>
          </a:p>
        </p:txBody>
      </p:sp>
    </p:spTree>
    <p:extLst>
      <p:ext uri="{BB962C8B-B14F-4D97-AF65-F5344CB8AC3E}">
        <p14:creationId xmlns:p14="http://schemas.microsoft.com/office/powerpoint/2010/main" val="155054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A0BA-4DC9-1D8D-4BFB-EB08614B2326}"/>
              </a:ext>
            </a:extLst>
          </p:cNvPr>
          <p:cNvSpPr>
            <a:spLocks noGrp="1"/>
          </p:cNvSpPr>
          <p:nvPr>
            <p:ph type="title"/>
          </p:nvPr>
        </p:nvSpPr>
        <p:spPr/>
        <p:txBody>
          <a:bodyPr/>
          <a:lstStyle/>
          <a:p>
            <a:r>
              <a:rPr lang="en-CA" dirty="0"/>
              <a:t>Key differences - Packages</a:t>
            </a:r>
          </a:p>
        </p:txBody>
      </p:sp>
      <p:pic>
        <p:nvPicPr>
          <p:cNvPr id="5" name="Picture 4">
            <a:extLst>
              <a:ext uri="{FF2B5EF4-FFF2-40B4-BE49-F238E27FC236}">
                <a16:creationId xmlns:a16="http://schemas.microsoft.com/office/drawing/2014/main" id="{8E718F9C-4794-FF04-2A75-A80F688D139C}"/>
              </a:ext>
            </a:extLst>
          </p:cNvPr>
          <p:cNvPicPr>
            <a:picLocks noChangeAspect="1"/>
          </p:cNvPicPr>
          <p:nvPr/>
        </p:nvPicPr>
        <p:blipFill>
          <a:blip r:embed="rId2"/>
          <a:srcRect l="1098" t="4007"/>
          <a:stretch/>
        </p:blipFill>
        <p:spPr>
          <a:xfrm>
            <a:off x="684995" y="2261312"/>
            <a:ext cx="10407184" cy="1509515"/>
          </a:xfrm>
          <a:prstGeom prst="rect">
            <a:avLst/>
          </a:prstGeom>
        </p:spPr>
      </p:pic>
      <p:pic>
        <p:nvPicPr>
          <p:cNvPr id="9" name="Picture 8">
            <a:extLst>
              <a:ext uri="{FF2B5EF4-FFF2-40B4-BE49-F238E27FC236}">
                <a16:creationId xmlns:a16="http://schemas.microsoft.com/office/drawing/2014/main" id="{5D137C85-FB2D-9FBB-D5D0-DC590013DD18}"/>
              </a:ext>
            </a:extLst>
          </p:cNvPr>
          <p:cNvPicPr>
            <a:picLocks noChangeAspect="1"/>
          </p:cNvPicPr>
          <p:nvPr/>
        </p:nvPicPr>
        <p:blipFill>
          <a:blip r:embed="rId3"/>
          <a:stretch>
            <a:fillRect/>
          </a:stretch>
        </p:blipFill>
        <p:spPr>
          <a:xfrm>
            <a:off x="684995" y="4708602"/>
            <a:ext cx="10822010" cy="1784273"/>
          </a:xfrm>
          <a:prstGeom prst="rect">
            <a:avLst/>
          </a:prstGeom>
        </p:spPr>
      </p:pic>
      <p:sp>
        <p:nvSpPr>
          <p:cNvPr id="11" name="TextBox 10">
            <a:extLst>
              <a:ext uri="{FF2B5EF4-FFF2-40B4-BE49-F238E27FC236}">
                <a16:creationId xmlns:a16="http://schemas.microsoft.com/office/drawing/2014/main" id="{9D407077-7D6F-BBFC-0066-6842E7613129}"/>
              </a:ext>
            </a:extLst>
          </p:cNvPr>
          <p:cNvSpPr txBox="1"/>
          <p:nvPr/>
        </p:nvSpPr>
        <p:spPr>
          <a:xfrm>
            <a:off x="602933" y="1690688"/>
            <a:ext cx="6097904" cy="369332"/>
          </a:xfrm>
          <a:prstGeom prst="rect">
            <a:avLst/>
          </a:prstGeom>
          <a:noFill/>
        </p:spPr>
        <p:txBody>
          <a:bodyPr wrap="square">
            <a:spAutoFit/>
          </a:bodyPr>
          <a:lstStyle/>
          <a:p>
            <a:r>
              <a:rPr lang="en-US" b="1" dirty="0"/>
              <a:t>In Process Model</a:t>
            </a:r>
            <a:endParaRPr lang="en-CA" dirty="0"/>
          </a:p>
        </p:txBody>
      </p:sp>
      <p:sp>
        <p:nvSpPr>
          <p:cNvPr id="12" name="TextBox 11">
            <a:extLst>
              <a:ext uri="{FF2B5EF4-FFF2-40B4-BE49-F238E27FC236}">
                <a16:creationId xmlns:a16="http://schemas.microsoft.com/office/drawing/2014/main" id="{AB88BF32-C27C-60E5-5D3F-D3CEA7C59C5D}"/>
              </a:ext>
            </a:extLst>
          </p:cNvPr>
          <p:cNvSpPr txBox="1"/>
          <p:nvPr/>
        </p:nvSpPr>
        <p:spPr>
          <a:xfrm>
            <a:off x="602933" y="4315852"/>
            <a:ext cx="6097904" cy="369332"/>
          </a:xfrm>
          <a:prstGeom prst="rect">
            <a:avLst/>
          </a:prstGeom>
          <a:noFill/>
        </p:spPr>
        <p:txBody>
          <a:bodyPr wrap="square">
            <a:spAutoFit/>
          </a:bodyPr>
          <a:lstStyle/>
          <a:p>
            <a:r>
              <a:rPr lang="en-US" b="1" dirty="0"/>
              <a:t>Isolated model</a:t>
            </a:r>
            <a:endParaRPr lang="en-CA" dirty="0"/>
          </a:p>
        </p:txBody>
      </p:sp>
    </p:spTree>
    <p:extLst>
      <p:ext uri="{BB962C8B-B14F-4D97-AF65-F5344CB8AC3E}">
        <p14:creationId xmlns:p14="http://schemas.microsoft.com/office/powerpoint/2010/main" val="27807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9A8F8-AFB7-896C-FB51-075F47B71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7ACB8-FA21-6CEE-9599-3CB5F8DC09F2}"/>
              </a:ext>
            </a:extLst>
          </p:cNvPr>
          <p:cNvSpPr>
            <a:spLocks noGrp="1"/>
          </p:cNvSpPr>
          <p:nvPr>
            <p:ph type="title"/>
          </p:nvPr>
        </p:nvSpPr>
        <p:spPr/>
        <p:txBody>
          <a:bodyPr/>
          <a:lstStyle/>
          <a:p>
            <a:r>
              <a:rPr lang="en-CA" dirty="0"/>
              <a:t>Key differences - Startup</a:t>
            </a:r>
          </a:p>
        </p:txBody>
      </p:sp>
      <p:pic>
        <p:nvPicPr>
          <p:cNvPr id="5" name="Content Placeholder 4">
            <a:extLst>
              <a:ext uri="{FF2B5EF4-FFF2-40B4-BE49-F238E27FC236}">
                <a16:creationId xmlns:a16="http://schemas.microsoft.com/office/drawing/2014/main" id="{63DDD086-475C-4C25-1515-48D0257D640A}"/>
              </a:ext>
            </a:extLst>
          </p:cNvPr>
          <p:cNvPicPr>
            <a:picLocks noGrp="1" noChangeAspect="1"/>
          </p:cNvPicPr>
          <p:nvPr>
            <p:ph idx="1"/>
          </p:nvPr>
        </p:nvPicPr>
        <p:blipFill>
          <a:blip r:embed="rId3"/>
          <a:srcRect b="2212"/>
          <a:stretch/>
        </p:blipFill>
        <p:spPr>
          <a:xfrm>
            <a:off x="1692632" y="2918443"/>
            <a:ext cx="8806735" cy="2726090"/>
          </a:xfrm>
          <a:prstGeom prst="rect">
            <a:avLst/>
          </a:prstGeom>
          <a:ln>
            <a:noFill/>
          </a:ln>
          <a:effectLst>
            <a:outerShdw blurRad="292100" dist="139700" dir="2700000" algn="tl" rotWithShape="0">
              <a:srgbClr val="333333">
                <a:alpha val="65000"/>
              </a:srgbClr>
            </a:outerShdw>
          </a:effectLst>
        </p:spPr>
      </p:pic>
      <p:cxnSp>
        <p:nvCxnSpPr>
          <p:cNvPr id="7" name="Straight Connector 6">
            <a:extLst>
              <a:ext uri="{FF2B5EF4-FFF2-40B4-BE49-F238E27FC236}">
                <a16:creationId xmlns:a16="http://schemas.microsoft.com/office/drawing/2014/main" id="{294E1167-3592-09DB-7788-46B953BAD98D}"/>
              </a:ext>
            </a:extLst>
          </p:cNvPr>
          <p:cNvCxnSpPr/>
          <p:nvPr/>
        </p:nvCxnSpPr>
        <p:spPr>
          <a:xfrm>
            <a:off x="2499359" y="4422881"/>
            <a:ext cx="880110" cy="0"/>
          </a:xfrm>
          <a:prstGeom prst="line">
            <a:avLst/>
          </a:prstGeom>
          <a:effectLst>
            <a:glow rad="63500">
              <a:schemeClr val="accent5">
                <a:satMod val="175000"/>
                <a:alpha val="40000"/>
              </a:schemeClr>
            </a:glow>
          </a:effectLst>
        </p:spPr>
        <p:style>
          <a:lnRef idx="2">
            <a:schemeClr val="accent5"/>
          </a:lnRef>
          <a:fillRef idx="0">
            <a:schemeClr val="accent5"/>
          </a:fillRef>
          <a:effectRef idx="1">
            <a:schemeClr val="accent5"/>
          </a:effectRef>
          <a:fontRef idx="minor">
            <a:schemeClr val="tx1"/>
          </a:fontRef>
        </p:style>
      </p:cxnSp>
      <p:cxnSp>
        <p:nvCxnSpPr>
          <p:cNvPr id="4" name="Straight Connector 3">
            <a:extLst>
              <a:ext uri="{FF2B5EF4-FFF2-40B4-BE49-F238E27FC236}">
                <a16:creationId xmlns:a16="http://schemas.microsoft.com/office/drawing/2014/main" id="{4B98F0A5-950F-5470-F5D5-FD34E08D6B8C}"/>
              </a:ext>
            </a:extLst>
          </p:cNvPr>
          <p:cNvCxnSpPr/>
          <p:nvPr/>
        </p:nvCxnSpPr>
        <p:spPr>
          <a:xfrm>
            <a:off x="2374547" y="3151011"/>
            <a:ext cx="558165" cy="0"/>
          </a:xfrm>
          <a:prstGeom prst="line">
            <a:avLst/>
          </a:prstGeom>
          <a:effectLst>
            <a:glow rad="63500">
              <a:schemeClr val="accent3">
                <a:satMod val="175000"/>
                <a:alpha val="40000"/>
              </a:schemeClr>
            </a:glow>
          </a:effectLst>
        </p:spPr>
        <p:style>
          <a:lnRef idx="2">
            <a:schemeClr val="accent6"/>
          </a:lnRef>
          <a:fillRef idx="0">
            <a:schemeClr val="accent6"/>
          </a:fillRef>
          <a:effectRef idx="1">
            <a:schemeClr val="accent6"/>
          </a:effectRef>
          <a:fontRef idx="minor">
            <a:schemeClr val="tx1"/>
          </a:fontRef>
        </p:style>
      </p:cxnSp>
      <p:cxnSp>
        <p:nvCxnSpPr>
          <p:cNvPr id="6" name="Straight Connector 5">
            <a:extLst>
              <a:ext uri="{FF2B5EF4-FFF2-40B4-BE49-F238E27FC236}">
                <a16:creationId xmlns:a16="http://schemas.microsoft.com/office/drawing/2014/main" id="{F9A89E0E-70DA-D04A-2C0C-0974E5457BBA}"/>
              </a:ext>
            </a:extLst>
          </p:cNvPr>
          <p:cNvCxnSpPr/>
          <p:nvPr/>
        </p:nvCxnSpPr>
        <p:spPr>
          <a:xfrm>
            <a:off x="2786909" y="3960284"/>
            <a:ext cx="558165" cy="0"/>
          </a:xfrm>
          <a:prstGeom prst="line">
            <a:avLst/>
          </a:prstGeom>
          <a:effectLst>
            <a:glow rad="63500">
              <a:schemeClr val="accent3">
                <a:satMod val="175000"/>
                <a:alpha val="40000"/>
              </a:schemeClr>
            </a:glow>
          </a:effectLst>
        </p:spPr>
        <p:style>
          <a:lnRef idx="2">
            <a:schemeClr val="accent6"/>
          </a:lnRef>
          <a:fillRef idx="0">
            <a:schemeClr val="accent6"/>
          </a:fillRef>
          <a:effectRef idx="1">
            <a:schemeClr val="accent6"/>
          </a:effectRef>
          <a:fontRef idx="minor">
            <a:schemeClr val="tx1"/>
          </a:fontRef>
        </p:style>
      </p:cxnSp>
      <p:sp>
        <p:nvSpPr>
          <p:cNvPr id="8" name="Wave 7">
            <a:extLst>
              <a:ext uri="{FF2B5EF4-FFF2-40B4-BE49-F238E27FC236}">
                <a16:creationId xmlns:a16="http://schemas.microsoft.com/office/drawing/2014/main" id="{1A0AD61F-6532-768A-6340-27D83190BF4E}"/>
              </a:ext>
            </a:extLst>
          </p:cNvPr>
          <p:cNvSpPr/>
          <p:nvPr/>
        </p:nvSpPr>
        <p:spPr>
          <a:xfrm rot="1263212">
            <a:off x="8582026" y="2795588"/>
            <a:ext cx="1409700" cy="381000"/>
          </a:xfrm>
          <a:prstGeom prst="wave">
            <a:avLst>
              <a:gd name="adj1" fmla="val 10000"/>
              <a:gd name="adj2" fmla="val 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In-Process</a:t>
            </a:r>
          </a:p>
        </p:txBody>
      </p:sp>
    </p:spTree>
    <p:extLst>
      <p:ext uri="{BB962C8B-B14F-4D97-AF65-F5344CB8AC3E}">
        <p14:creationId xmlns:p14="http://schemas.microsoft.com/office/powerpoint/2010/main" val="243457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D6B5-ED16-F38A-5CDA-095A411A33B4}"/>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7EB8C8D-D063-8EF7-85E8-27A6E3C6C009}"/>
              </a:ext>
            </a:extLst>
          </p:cNvPr>
          <p:cNvPicPr>
            <a:picLocks noChangeAspect="1"/>
          </p:cNvPicPr>
          <p:nvPr/>
        </p:nvPicPr>
        <p:blipFill>
          <a:blip r:embed="rId3"/>
          <a:stretch>
            <a:fillRect/>
          </a:stretch>
        </p:blipFill>
        <p:spPr>
          <a:xfrm>
            <a:off x="1443038" y="1770491"/>
            <a:ext cx="9487004" cy="1490405"/>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839BEBBB-F72C-9ECB-8910-FEF9E914A258}"/>
              </a:ext>
            </a:extLst>
          </p:cNvPr>
          <p:cNvSpPr>
            <a:spLocks noGrp="1"/>
          </p:cNvSpPr>
          <p:nvPr>
            <p:ph type="title"/>
          </p:nvPr>
        </p:nvSpPr>
        <p:spPr/>
        <p:txBody>
          <a:bodyPr/>
          <a:lstStyle/>
          <a:p>
            <a:r>
              <a:rPr lang="en-CA" dirty="0"/>
              <a:t>Key differences - Startup</a:t>
            </a:r>
          </a:p>
        </p:txBody>
      </p:sp>
      <p:cxnSp>
        <p:nvCxnSpPr>
          <p:cNvPr id="7" name="Straight Connector 6">
            <a:extLst>
              <a:ext uri="{FF2B5EF4-FFF2-40B4-BE49-F238E27FC236}">
                <a16:creationId xmlns:a16="http://schemas.microsoft.com/office/drawing/2014/main" id="{91F0F2AD-B042-80CE-A204-0F0BD2BB4C6C}"/>
              </a:ext>
            </a:extLst>
          </p:cNvPr>
          <p:cNvCxnSpPr>
            <a:cxnSpLocks/>
          </p:cNvCxnSpPr>
          <p:nvPr/>
        </p:nvCxnSpPr>
        <p:spPr>
          <a:xfrm>
            <a:off x="2021205" y="3262613"/>
            <a:ext cx="2188845" cy="0"/>
          </a:xfrm>
          <a:prstGeom prst="line">
            <a:avLst/>
          </a:prstGeom>
          <a:effectLst>
            <a:glow rad="63500">
              <a:schemeClr val="accent5">
                <a:satMod val="175000"/>
                <a:alpha val="40000"/>
              </a:schemeClr>
            </a:glow>
          </a:effectLst>
        </p:spPr>
        <p:style>
          <a:lnRef idx="2">
            <a:schemeClr val="accent5"/>
          </a:lnRef>
          <a:fillRef idx="0">
            <a:schemeClr val="accent5"/>
          </a:fillRef>
          <a:effectRef idx="1">
            <a:schemeClr val="accent5"/>
          </a:effectRef>
          <a:fontRef idx="minor">
            <a:schemeClr val="tx1"/>
          </a:fontRef>
        </p:style>
      </p:cxnSp>
      <p:grpSp>
        <p:nvGrpSpPr>
          <p:cNvPr id="11" name="Group 10">
            <a:extLst>
              <a:ext uri="{FF2B5EF4-FFF2-40B4-BE49-F238E27FC236}">
                <a16:creationId xmlns:a16="http://schemas.microsoft.com/office/drawing/2014/main" id="{33BABBBB-CA2A-6105-A7BE-915A093F11DC}"/>
              </a:ext>
            </a:extLst>
          </p:cNvPr>
          <p:cNvGrpSpPr/>
          <p:nvPr/>
        </p:nvGrpSpPr>
        <p:grpSpPr>
          <a:xfrm>
            <a:off x="0" y="3508895"/>
            <a:ext cx="12192000" cy="840540"/>
            <a:chOff x="0" y="4022409"/>
            <a:chExt cx="12192000" cy="840540"/>
          </a:xfrm>
        </p:grpSpPr>
        <p:pic>
          <p:nvPicPr>
            <p:cNvPr id="9" name="Picture 8">
              <a:extLst>
                <a:ext uri="{FF2B5EF4-FFF2-40B4-BE49-F238E27FC236}">
                  <a16:creationId xmlns:a16="http://schemas.microsoft.com/office/drawing/2014/main" id="{74EF6478-C9B4-45FD-6523-E34CCA2DA814}"/>
                </a:ext>
              </a:extLst>
            </p:cNvPr>
            <p:cNvPicPr>
              <a:picLocks noChangeAspect="1"/>
            </p:cNvPicPr>
            <p:nvPr/>
          </p:nvPicPr>
          <p:blipFill>
            <a:blip r:embed="rId4"/>
            <a:stretch>
              <a:fillRect/>
            </a:stretch>
          </p:blipFill>
          <p:spPr>
            <a:xfrm>
              <a:off x="0" y="4022409"/>
              <a:ext cx="12192000" cy="840540"/>
            </a:xfrm>
            <a:prstGeom prst="rect">
              <a:avLst/>
            </a:prstGeom>
          </p:spPr>
        </p:pic>
        <p:sp>
          <p:nvSpPr>
            <p:cNvPr id="10" name="Rectangle 9">
              <a:extLst>
                <a:ext uri="{FF2B5EF4-FFF2-40B4-BE49-F238E27FC236}">
                  <a16:creationId xmlns:a16="http://schemas.microsoft.com/office/drawing/2014/main" id="{50DBD7CD-D534-F643-DF1C-06C2E6CA1EF9}"/>
                </a:ext>
              </a:extLst>
            </p:cNvPr>
            <p:cNvSpPr/>
            <p:nvPr/>
          </p:nvSpPr>
          <p:spPr>
            <a:xfrm>
              <a:off x="9525" y="4048125"/>
              <a:ext cx="2657475" cy="1669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grpSp>
      <p:pic>
        <p:nvPicPr>
          <p:cNvPr id="12" name="Picture 11">
            <a:extLst>
              <a:ext uri="{FF2B5EF4-FFF2-40B4-BE49-F238E27FC236}">
                <a16:creationId xmlns:a16="http://schemas.microsoft.com/office/drawing/2014/main" id="{95260262-29DE-6D6E-2A3E-29DD20545C26}"/>
              </a:ext>
            </a:extLst>
          </p:cNvPr>
          <p:cNvPicPr>
            <a:picLocks noChangeAspect="1"/>
          </p:cNvPicPr>
          <p:nvPr/>
        </p:nvPicPr>
        <p:blipFill>
          <a:blip r:embed="rId5"/>
          <a:stretch>
            <a:fillRect/>
          </a:stretch>
        </p:blipFill>
        <p:spPr>
          <a:xfrm>
            <a:off x="1443037" y="4790116"/>
            <a:ext cx="9487004" cy="1772609"/>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859BEC73-867E-967B-2DDD-ED6FC02D9F9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524" b="96296" l="9746" r="89831">
                        <a14:foregroundMark x1="51271" y1="71429" x2="51271" y2="71429"/>
                        <a14:foregroundMark x1="53390" y1="54497" x2="53390" y2="54497"/>
                        <a14:foregroundMark x1="47458" y1="56614" x2="47458" y2="56614"/>
                        <a14:foregroundMark x1="44068" y1="62434" x2="42797" y2="65079"/>
                        <a14:foregroundMark x1="42373" y1="76190" x2="42373" y2="76190"/>
                        <a14:foregroundMark x1="43220" y1="81481" x2="43220" y2="81481"/>
                        <a14:foregroundMark x1="31356" y1="84127" x2="31356" y2="84127"/>
                        <a14:foregroundMark x1="36017" y1="75132" x2="36017" y2="75132"/>
                        <a14:foregroundMark x1="39831" y1="81481" x2="39831" y2="81481"/>
                        <a14:foregroundMark x1="42373" y1="88889" x2="42373" y2="88889"/>
                        <a14:foregroundMark x1="38136" y1="89418" x2="38136" y2="89418"/>
                        <a14:foregroundMark x1="37712" y1="83069" x2="39407" y2="81481"/>
                        <a14:foregroundMark x1="65254" y1="76190" x2="65254" y2="76190"/>
                        <a14:foregroundMark x1="63983" y1="81481" x2="62712" y2="85185"/>
                        <a14:foregroundMark x1="62288" y1="87302" x2="62288" y2="87302"/>
                        <a14:foregroundMark x1="56356" y1="80423" x2="56356" y2="80423"/>
                        <a14:foregroundMark x1="62288" y1="90476" x2="62288" y2="90476"/>
                        <a14:foregroundMark x1="62288" y1="93651" x2="62288" y2="93651"/>
                        <a14:foregroundMark x1="62288" y1="96296" x2="62288" y2="96296"/>
                        <a14:foregroundMark x1="44915" y1="94709" x2="44915" y2="94709"/>
                        <a14:foregroundMark x1="32203" y1="79894" x2="32203" y2="79894"/>
                      </a14:backgroundRemoval>
                    </a14:imgEffect>
                  </a14:imgLayer>
                </a14:imgProps>
              </a:ext>
            </a:extLst>
          </a:blip>
          <a:stretch>
            <a:fillRect/>
          </a:stretch>
        </p:blipFill>
        <p:spPr>
          <a:xfrm rot="1047734">
            <a:off x="5538434" y="5818213"/>
            <a:ext cx="1115134" cy="893052"/>
          </a:xfrm>
          <a:prstGeom prst="rect">
            <a:avLst/>
          </a:prstGeom>
        </p:spPr>
      </p:pic>
      <p:sp>
        <p:nvSpPr>
          <p:cNvPr id="17" name="Wave 16">
            <a:extLst>
              <a:ext uri="{FF2B5EF4-FFF2-40B4-BE49-F238E27FC236}">
                <a16:creationId xmlns:a16="http://schemas.microsoft.com/office/drawing/2014/main" id="{D33230DF-ADEC-0EBE-023A-92AA5976BD4A}"/>
              </a:ext>
            </a:extLst>
          </p:cNvPr>
          <p:cNvSpPr/>
          <p:nvPr/>
        </p:nvSpPr>
        <p:spPr>
          <a:xfrm rot="1263212">
            <a:off x="10648951" y="928657"/>
            <a:ext cx="1409700" cy="381000"/>
          </a:xfrm>
          <a:prstGeom prst="wave">
            <a:avLst>
              <a:gd name="adj1" fmla="val 10000"/>
              <a:gd name="adj2" fmla="val 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In-Process</a:t>
            </a:r>
          </a:p>
        </p:txBody>
      </p:sp>
    </p:spTree>
    <p:extLst>
      <p:ext uri="{BB962C8B-B14F-4D97-AF65-F5344CB8AC3E}">
        <p14:creationId xmlns:p14="http://schemas.microsoft.com/office/powerpoint/2010/main" val="395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80">
                                          <p:stCondLst>
                                            <p:cond delay="0"/>
                                          </p:stCondLst>
                                        </p:cTn>
                                        <p:tgtEl>
                                          <p:spTgt spid="16"/>
                                        </p:tgtEl>
                                      </p:cBhvr>
                                    </p:animEffect>
                                    <p:anim calcmode="lin" valueType="num">
                                      <p:cBhvr>
                                        <p:cTn id="2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1" dur="26">
                                          <p:stCondLst>
                                            <p:cond delay="650"/>
                                          </p:stCondLst>
                                        </p:cTn>
                                        <p:tgtEl>
                                          <p:spTgt spid="16"/>
                                        </p:tgtEl>
                                      </p:cBhvr>
                                      <p:to x="100000" y="60000"/>
                                    </p:animScale>
                                    <p:animScale>
                                      <p:cBhvr>
                                        <p:cTn id="32" dur="166" decel="50000">
                                          <p:stCondLst>
                                            <p:cond delay="676"/>
                                          </p:stCondLst>
                                        </p:cTn>
                                        <p:tgtEl>
                                          <p:spTgt spid="16"/>
                                        </p:tgtEl>
                                      </p:cBhvr>
                                      <p:to x="100000" y="100000"/>
                                    </p:animScale>
                                    <p:animScale>
                                      <p:cBhvr>
                                        <p:cTn id="33" dur="26">
                                          <p:stCondLst>
                                            <p:cond delay="1312"/>
                                          </p:stCondLst>
                                        </p:cTn>
                                        <p:tgtEl>
                                          <p:spTgt spid="16"/>
                                        </p:tgtEl>
                                      </p:cBhvr>
                                      <p:to x="100000" y="80000"/>
                                    </p:animScale>
                                    <p:animScale>
                                      <p:cBhvr>
                                        <p:cTn id="34" dur="166" decel="50000">
                                          <p:stCondLst>
                                            <p:cond delay="1338"/>
                                          </p:stCondLst>
                                        </p:cTn>
                                        <p:tgtEl>
                                          <p:spTgt spid="16"/>
                                        </p:tgtEl>
                                      </p:cBhvr>
                                      <p:to x="100000" y="100000"/>
                                    </p:animScale>
                                    <p:animScale>
                                      <p:cBhvr>
                                        <p:cTn id="35" dur="26">
                                          <p:stCondLst>
                                            <p:cond delay="1642"/>
                                          </p:stCondLst>
                                        </p:cTn>
                                        <p:tgtEl>
                                          <p:spTgt spid="16"/>
                                        </p:tgtEl>
                                      </p:cBhvr>
                                      <p:to x="100000" y="90000"/>
                                    </p:animScale>
                                    <p:animScale>
                                      <p:cBhvr>
                                        <p:cTn id="36" dur="166" decel="50000">
                                          <p:stCondLst>
                                            <p:cond delay="1668"/>
                                          </p:stCondLst>
                                        </p:cTn>
                                        <p:tgtEl>
                                          <p:spTgt spid="16"/>
                                        </p:tgtEl>
                                      </p:cBhvr>
                                      <p:to x="100000" y="100000"/>
                                    </p:animScale>
                                    <p:animScale>
                                      <p:cBhvr>
                                        <p:cTn id="37" dur="26">
                                          <p:stCondLst>
                                            <p:cond delay="1808"/>
                                          </p:stCondLst>
                                        </p:cTn>
                                        <p:tgtEl>
                                          <p:spTgt spid="16"/>
                                        </p:tgtEl>
                                      </p:cBhvr>
                                      <p:to x="100000" y="95000"/>
                                    </p:animScale>
                                    <p:animScale>
                                      <p:cBhvr>
                                        <p:cTn id="38"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6B8C8-AC65-FA42-2A29-F1F2A346702C}"/>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02EB6D2D-30FB-1F0C-BAE6-CB0D26427A56}"/>
              </a:ext>
            </a:extLst>
          </p:cNvPr>
          <p:cNvPicPr>
            <a:picLocks noChangeAspect="1"/>
          </p:cNvPicPr>
          <p:nvPr/>
        </p:nvPicPr>
        <p:blipFill>
          <a:blip r:embed="rId3"/>
          <a:srcRect t="-2443" b="-1"/>
          <a:stretch/>
        </p:blipFill>
        <p:spPr>
          <a:xfrm>
            <a:off x="6247490" y="3726982"/>
            <a:ext cx="5296810" cy="302419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A448893-BD13-E27B-975A-1FC9608A163B}"/>
              </a:ext>
            </a:extLst>
          </p:cNvPr>
          <p:cNvSpPr>
            <a:spLocks noGrp="1"/>
          </p:cNvSpPr>
          <p:nvPr>
            <p:ph type="title"/>
          </p:nvPr>
        </p:nvSpPr>
        <p:spPr/>
        <p:txBody>
          <a:bodyPr/>
          <a:lstStyle/>
          <a:p>
            <a:r>
              <a:rPr lang="en-CA" dirty="0"/>
              <a:t>Key differences - Startup</a:t>
            </a:r>
          </a:p>
        </p:txBody>
      </p:sp>
      <p:pic>
        <p:nvPicPr>
          <p:cNvPr id="5" name="Content Placeholder 4">
            <a:extLst>
              <a:ext uri="{FF2B5EF4-FFF2-40B4-BE49-F238E27FC236}">
                <a16:creationId xmlns:a16="http://schemas.microsoft.com/office/drawing/2014/main" id="{7B9D742D-8278-E4B4-8888-4BC4687B37FB}"/>
              </a:ext>
            </a:extLst>
          </p:cNvPr>
          <p:cNvPicPr>
            <a:picLocks noGrp="1" noChangeAspect="1"/>
          </p:cNvPicPr>
          <p:nvPr>
            <p:ph idx="1"/>
          </p:nvPr>
        </p:nvPicPr>
        <p:blipFill>
          <a:blip r:embed="rId4"/>
          <a:stretch>
            <a:fillRect/>
          </a:stretch>
        </p:blipFill>
        <p:spPr>
          <a:xfrm>
            <a:off x="66675" y="2898700"/>
            <a:ext cx="5343525" cy="1691475"/>
          </a:xfrm>
          <a:prstGeom prst="rect">
            <a:avLst/>
          </a:prstGeom>
          <a:ln>
            <a:noFill/>
          </a:ln>
          <a:effectLst>
            <a:outerShdw blurRad="292100" dist="139700" dir="2700000" algn="tl" rotWithShape="0">
              <a:srgbClr val="333333">
                <a:alpha val="65000"/>
              </a:srgbClr>
            </a:outerShdw>
          </a:effectLst>
        </p:spPr>
      </p:pic>
      <p:cxnSp>
        <p:nvCxnSpPr>
          <p:cNvPr id="7" name="Straight Connector 6">
            <a:extLst>
              <a:ext uri="{FF2B5EF4-FFF2-40B4-BE49-F238E27FC236}">
                <a16:creationId xmlns:a16="http://schemas.microsoft.com/office/drawing/2014/main" id="{9130295B-98A9-978C-A615-A95F326779A4}"/>
              </a:ext>
            </a:extLst>
          </p:cNvPr>
          <p:cNvCxnSpPr>
            <a:cxnSpLocks/>
          </p:cNvCxnSpPr>
          <p:nvPr/>
        </p:nvCxnSpPr>
        <p:spPr>
          <a:xfrm>
            <a:off x="7404735" y="6009323"/>
            <a:ext cx="1310640" cy="0"/>
          </a:xfrm>
          <a:prstGeom prst="line">
            <a:avLst/>
          </a:prstGeom>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pic>
        <p:nvPicPr>
          <p:cNvPr id="25" name="Picture 24">
            <a:extLst>
              <a:ext uri="{FF2B5EF4-FFF2-40B4-BE49-F238E27FC236}">
                <a16:creationId xmlns:a16="http://schemas.microsoft.com/office/drawing/2014/main" id="{88812FD8-6E08-F397-A5BD-CC7553BA8341}"/>
              </a:ext>
            </a:extLst>
          </p:cNvPr>
          <p:cNvPicPr>
            <a:picLocks noChangeAspect="1"/>
          </p:cNvPicPr>
          <p:nvPr/>
        </p:nvPicPr>
        <p:blipFill>
          <a:blip r:embed="rId5"/>
          <a:stretch>
            <a:fillRect/>
          </a:stretch>
        </p:blipFill>
        <p:spPr>
          <a:xfrm>
            <a:off x="6247489" y="1847250"/>
            <a:ext cx="5296811" cy="1743612"/>
          </a:xfrm>
          <a:prstGeom prst="rect">
            <a:avLst/>
          </a:prstGeom>
          <a:ln>
            <a:noFill/>
          </a:ln>
          <a:effectLst>
            <a:outerShdw blurRad="292100" dist="139700" dir="2700000" algn="tl" rotWithShape="0">
              <a:srgbClr val="333333">
                <a:alpha val="65000"/>
              </a:srgbClr>
            </a:outerShdw>
          </a:effectLst>
        </p:spPr>
      </p:pic>
      <p:cxnSp>
        <p:nvCxnSpPr>
          <p:cNvPr id="28" name="Straight Connector 27">
            <a:extLst>
              <a:ext uri="{FF2B5EF4-FFF2-40B4-BE49-F238E27FC236}">
                <a16:creationId xmlns:a16="http://schemas.microsoft.com/office/drawing/2014/main" id="{22CCE094-5906-AB8D-F51F-44B0FF4F3431}"/>
              </a:ext>
            </a:extLst>
          </p:cNvPr>
          <p:cNvCxnSpPr>
            <a:cxnSpLocks/>
          </p:cNvCxnSpPr>
          <p:nvPr/>
        </p:nvCxnSpPr>
        <p:spPr>
          <a:xfrm>
            <a:off x="5695950" y="1513111"/>
            <a:ext cx="0" cy="51734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CA1C46D-105C-E156-5D79-2D84E7EE8D04}"/>
              </a:ext>
            </a:extLst>
          </p:cNvPr>
          <p:cNvCxnSpPr>
            <a:cxnSpLocks/>
          </p:cNvCxnSpPr>
          <p:nvPr/>
        </p:nvCxnSpPr>
        <p:spPr>
          <a:xfrm>
            <a:off x="8585835" y="2627948"/>
            <a:ext cx="1224915" cy="0"/>
          </a:xfrm>
          <a:prstGeom prst="line">
            <a:avLst/>
          </a:prstGeom>
          <a:effectLst>
            <a:glow rad="63500">
              <a:schemeClr val="accent5">
                <a:satMod val="175000"/>
                <a:alpha val="40000"/>
              </a:schemeClr>
            </a:glow>
          </a:effectLst>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id="{6AD61851-4723-FE8E-BB64-2A705BA6BD9A}"/>
              </a:ext>
            </a:extLst>
          </p:cNvPr>
          <p:cNvCxnSpPr>
            <a:cxnSpLocks/>
          </p:cNvCxnSpPr>
          <p:nvPr/>
        </p:nvCxnSpPr>
        <p:spPr>
          <a:xfrm>
            <a:off x="6402705" y="2161223"/>
            <a:ext cx="5074920" cy="0"/>
          </a:xfrm>
          <a:prstGeom prst="line">
            <a:avLst/>
          </a:prstGeom>
          <a:effectLst>
            <a:glow rad="63500">
              <a:schemeClr val="accent5">
                <a:satMod val="175000"/>
                <a:alpha val="40000"/>
              </a:schemeClr>
            </a:glow>
          </a:effectLst>
        </p:spPr>
        <p:style>
          <a:lnRef idx="2">
            <a:schemeClr val="accent5"/>
          </a:lnRef>
          <a:fillRef idx="0">
            <a:schemeClr val="accent5"/>
          </a:fillRef>
          <a:effectRef idx="1">
            <a:schemeClr val="accent5"/>
          </a:effectRef>
          <a:fontRef idx="minor">
            <a:schemeClr val="tx1"/>
          </a:fontRef>
        </p:style>
      </p:cxnSp>
      <p:sp>
        <p:nvSpPr>
          <p:cNvPr id="34" name="TextBox 33">
            <a:extLst>
              <a:ext uri="{FF2B5EF4-FFF2-40B4-BE49-F238E27FC236}">
                <a16:creationId xmlns:a16="http://schemas.microsoft.com/office/drawing/2014/main" id="{09E2F0A6-9188-69C6-3A60-1014EBF1C899}"/>
              </a:ext>
            </a:extLst>
          </p:cNvPr>
          <p:cNvSpPr txBox="1"/>
          <p:nvPr/>
        </p:nvSpPr>
        <p:spPr>
          <a:xfrm>
            <a:off x="6190427" y="1553783"/>
            <a:ext cx="1424429" cy="338554"/>
          </a:xfrm>
          <a:prstGeom prst="rect">
            <a:avLst/>
          </a:prstGeom>
          <a:noFill/>
        </p:spPr>
        <p:txBody>
          <a:bodyPr wrap="none" rtlCol="0">
            <a:spAutoFit/>
          </a:bodyPr>
          <a:lstStyle/>
          <a:p>
            <a:r>
              <a:rPr lang="en-CA" sz="1600" b="1" dirty="0"/>
              <a:t>MyStartup.cs</a:t>
            </a:r>
          </a:p>
        </p:txBody>
      </p:sp>
      <p:sp>
        <p:nvSpPr>
          <p:cNvPr id="37" name="Wave 36">
            <a:extLst>
              <a:ext uri="{FF2B5EF4-FFF2-40B4-BE49-F238E27FC236}">
                <a16:creationId xmlns:a16="http://schemas.microsoft.com/office/drawing/2014/main" id="{3A341C68-8990-1CAB-28B2-F5B597BEEC7E}"/>
              </a:ext>
            </a:extLst>
          </p:cNvPr>
          <p:cNvSpPr/>
          <p:nvPr/>
        </p:nvSpPr>
        <p:spPr>
          <a:xfrm rot="1263212">
            <a:off x="10648951" y="928657"/>
            <a:ext cx="1409700" cy="381000"/>
          </a:xfrm>
          <a:prstGeom prst="wave">
            <a:avLst>
              <a:gd name="adj1" fmla="val 10000"/>
              <a:gd name="adj2" fmla="val 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In-Process</a:t>
            </a:r>
          </a:p>
        </p:txBody>
      </p:sp>
    </p:spTree>
    <p:extLst>
      <p:ext uri="{BB962C8B-B14F-4D97-AF65-F5344CB8AC3E}">
        <p14:creationId xmlns:p14="http://schemas.microsoft.com/office/powerpoint/2010/main" val="245726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996D8-2BD7-2655-1AFA-7D68F17BF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52A66-ADA1-8DDF-3F98-4A2A3A280EC5}"/>
              </a:ext>
            </a:extLst>
          </p:cNvPr>
          <p:cNvSpPr>
            <a:spLocks noGrp="1"/>
          </p:cNvSpPr>
          <p:nvPr>
            <p:ph type="title"/>
          </p:nvPr>
        </p:nvSpPr>
        <p:spPr/>
        <p:txBody>
          <a:bodyPr/>
          <a:lstStyle/>
          <a:p>
            <a:r>
              <a:rPr lang="en-CA" dirty="0"/>
              <a:t>Key differences - Startup</a:t>
            </a:r>
          </a:p>
        </p:txBody>
      </p:sp>
      <p:cxnSp>
        <p:nvCxnSpPr>
          <p:cNvPr id="28" name="Straight Connector 27">
            <a:extLst>
              <a:ext uri="{FF2B5EF4-FFF2-40B4-BE49-F238E27FC236}">
                <a16:creationId xmlns:a16="http://schemas.microsoft.com/office/drawing/2014/main" id="{3542D7DD-3E60-A669-E99F-AE9287E9B8AD}"/>
              </a:ext>
            </a:extLst>
          </p:cNvPr>
          <p:cNvCxnSpPr>
            <a:cxnSpLocks/>
          </p:cNvCxnSpPr>
          <p:nvPr/>
        </p:nvCxnSpPr>
        <p:spPr>
          <a:xfrm>
            <a:off x="5695950" y="1513111"/>
            <a:ext cx="0" cy="5173439"/>
          </a:xfrm>
          <a:prstGeom prst="line">
            <a:avLst/>
          </a:prstGeom>
        </p:spPr>
        <p:style>
          <a:lnRef idx="2">
            <a:schemeClr val="accent1"/>
          </a:lnRef>
          <a:fillRef idx="0">
            <a:schemeClr val="accent1"/>
          </a:fillRef>
          <a:effectRef idx="1">
            <a:schemeClr val="accent1"/>
          </a:effectRef>
          <a:fontRef idx="minor">
            <a:schemeClr val="tx1"/>
          </a:fontRef>
        </p:style>
      </p:cxnSp>
      <p:sp>
        <p:nvSpPr>
          <p:cNvPr id="3" name="Wave 2">
            <a:extLst>
              <a:ext uri="{FF2B5EF4-FFF2-40B4-BE49-F238E27FC236}">
                <a16:creationId xmlns:a16="http://schemas.microsoft.com/office/drawing/2014/main" id="{9D012C55-A8C0-B427-2EAF-BA136FC8DEA6}"/>
              </a:ext>
            </a:extLst>
          </p:cNvPr>
          <p:cNvSpPr/>
          <p:nvPr/>
        </p:nvSpPr>
        <p:spPr>
          <a:xfrm rot="1263212">
            <a:off x="10648951" y="928657"/>
            <a:ext cx="1409700" cy="381000"/>
          </a:xfrm>
          <a:prstGeom prst="wave">
            <a:avLst>
              <a:gd name="adj1" fmla="val 10000"/>
              <a:gd name="adj2" fmla="val 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A" dirty="0"/>
              <a:t>Isolated</a:t>
            </a:r>
          </a:p>
        </p:txBody>
      </p:sp>
      <p:pic>
        <p:nvPicPr>
          <p:cNvPr id="9" name="Picture 8">
            <a:extLst>
              <a:ext uri="{FF2B5EF4-FFF2-40B4-BE49-F238E27FC236}">
                <a16:creationId xmlns:a16="http://schemas.microsoft.com/office/drawing/2014/main" id="{8A9AAD05-87DB-FC21-4DDE-7F9F1534C4DD}"/>
              </a:ext>
            </a:extLst>
          </p:cNvPr>
          <p:cNvPicPr>
            <a:picLocks noChangeAspect="1"/>
          </p:cNvPicPr>
          <p:nvPr/>
        </p:nvPicPr>
        <p:blipFill>
          <a:blip r:embed="rId3"/>
          <a:stretch>
            <a:fillRect/>
          </a:stretch>
        </p:blipFill>
        <p:spPr>
          <a:xfrm>
            <a:off x="85725" y="1788435"/>
            <a:ext cx="5525016" cy="210047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4D3FD15B-A458-4C91-52E4-B38DEFD70458}"/>
              </a:ext>
            </a:extLst>
          </p:cNvPr>
          <p:cNvPicPr>
            <a:picLocks noChangeAspect="1"/>
          </p:cNvPicPr>
          <p:nvPr/>
        </p:nvPicPr>
        <p:blipFill>
          <a:blip r:embed="rId4"/>
          <a:stretch>
            <a:fillRect/>
          </a:stretch>
        </p:blipFill>
        <p:spPr>
          <a:xfrm>
            <a:off x="6096000" y="3666982"/>
            <a:ext cx="5453959" cy="1938455"/>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57C6433-3A42-F209-1E12-52B6C706E2FF}"/>
              </a:ext>
            </a:extLst>
          </p:cNvPr>
          <p:cNvSpPr txBox="1"/>
          <p:nvPr/>
        </p:nvSpPr>
        <p:spPr>
          <a:xfrm>
            <a:off x="6025115" y="3328428"/>
            <a:ext cx="1242456" cy="338554"/>
          </a:xfrm>
          <a:prstGeom prst="rect">
            <a:avLst/>
          </a:prstGeom>
          <a:noFill/>
        </p:spPr>
        <p:txBody>
          <a:bodyPr wrap="none" rtlCol="0">
            <a:spAutoFit/>
          </a:bodyPr>
          <a:lstStyle/>
          <a:p>
            <a:r>
              <a:rPr lang="en-CA" sz="1600" b="1" dirty="0" err="1"/>
              <a:t>Program.cs</a:t>
            </a:r>
            <a:endParaRPr lang="en-CA" sz="1600" b="1" dirty="0"/>
          </a:p>
        </p:txBody>
      </p:sp>
    </p:spTree>
    <p:extLst>
      <p:ext uri="{BB962C8B-B14F-4D97-AF65-F5344CB8AC3E}">
        <p14:creationId xmlns:p14="http://schemas.microsoft.com/office/powerpoint/2010/main" val="37047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5D303-A191-63DC-0DD8-A48AE56CB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E1033-A326-E818-BEA2-D3D59608E421}"/>
              </a:ext>
            </a:extLst>
          </p:cNvPr>
          <p:cNvSpPr>
            <a:spLocks noGrp="1"/>
          </p:cNvSpPr>
          <p:nvPr>
            <p:ph type="title"/>
          </p:nvPr>
        </p:nvSpPr>
        <p:spPr>
          <a:xfrm>
            <a:off x="3680178" y="365125"/>
            <a:ext cx="7673622" cy="1325563"/>
          </a:xfrm>
        </p:spPr>
        <p:txBody>
          <a:bodyPr/>
          <a:lstStyle/>
          <a:p>
            <a:r>
              <a:rPr lang="en-CA" dirty="0"/>
              <a:t>Key differences - Bindings</a:t>
            </a:r>
          </a:p>
        </p:txBody>
      </p:sp>
      <p:pic>
        <p:nvPicPr>
          <p:cNvPr id="7" name="Picture 6">
            <a:extLst>
              <a:ext uri="{FF2B5EF4-FFF2-40B4-BE49-F238E27FC236}">
                <a16:creationId xmlns:a16="http://schemas.microsoft.com/office/drawing/2014/main" id="{7B5B3D40-9A44-A0D2-80B7-7E43DDA28410}"/>
              </a:ext>
            </a:extLst>
          </p:cNvPr>
          <p:cNvPicPr>
            <a:picLocks noChangeAspect="1"/>
          </p:cNvPicPr>
          <p:nvPr/>
        </p:nvPicPr>
        <p:blipFill>
          <a:blip r:embed="rId3"/>
          <a:stretch>
            <a:fillRect/>
          </a:stretch>
        </p:blipFill>
        <p:spPr>
          <a:xfrm>
            <a:off x="6619168" y="1363755"/>
            <a:ext cx="3518254" cy="5434978"/>
          </a:xfrm>
          <a:prstGeom prst="rect">
            <a:avLst/>
          </a:prstGeom>
        </p:spPr>
      </p:pic>
      <p:grpSp>
        <p:nvGrpSpPr>
          <p:cNvPr id="32" name="Group 31">
            <a:extLst>
              <a:ext uri="{FF2B5EF4-FFF2-40B4-BE49-F238E27FC236}">
                <a16:creationId xmlns:a16="http://schemas.microsoft.com/office/drawing/2014/main" id="{1FE8DACF-2FCF-C9C2-4286-F2B352D23FBA}"/>
              </a:ext>
            </a:extLst>
          </p:cNvPr>
          <p:cNvGrpSpPr/>
          <p:nvPr/>
        </p:nvGrpSpPr>
        <p:grpSpPr>
          <a:xfrm>
            <a:off x="219076" y="145330"/>
            <a:ext cx="3218391" cy="6653403"/>
            <a:chOff x="1170246" y="2277759"/>
            <a:chExt cx="2134929" cy="4413554"/>
          </a:xfrm>
        </p:grpSpPr>
        <p:pic>
          <p:nvPicPr>
            <p:cNvPr id="5" name="Picture 4">
              <a:extLst>
                <a:ext uri="{FF2B5EF4-FFF2-40B4-BE49-F238E27FC236}">
                  <a16:creationId xmlns:a16="http://schemas.microsoft.com/office/drawing/2014/main" id="{47020BD6-D947-669C-3317-6E1A9EFB603D}"/>
                </a:ext>
              </a:extLst>
            </p:cNvPr>
            <p:cNvPicPr>
              <a:picLocks noChangeAspect="1"/>
            </p:cNvPicPr>
            <p:nvPr/>
          </p:nvPicPr>
          <p:blipFill>
            <a:blip r:embed="rId4"/>
            <a:stretch>
              <a:fillRect/>
            </a:stretch>
          </p:blipFill>
          <p:spPr>
            <a:xfrm>
              <a:off x="1170246" y="2277759"/>
              <a:ext cx="2134929" cy="4413554"/>
            </a:xfrm>
            <a:prstGeom prst="rect">
              <a:avLst/>
            </a:prstGeom>
          </p:spPr>
        </p:pic>
        <p:cxnSp>
          <p:nvCxnSpPr>
            <p:cNvPr id="14" name="Straight Connector 13">
              <a:extLst>
                <a:ext uri="{FF2B5EF4-FFF2-40B4-BE49-F238E27FC236}">
                  <a16:creationId xmlns:a16="http://schemas.microsoft.com/office/drawing/2014/main" id="{D4BEB7CD-04B6-278D-53E2-61CB9D8FC2CF}"/>
                </a:ext>
              </a:extLst>
            </p:cNvPr>
            <p:cNvCxnSpPr>
              <a:cxnSpLocks/>
            </p:cNvCxnSpPr>
            <p:nvPr/>
          </p:nvCxnSpPr>
          <p:spPr>
            <a:xfrm>
              <a:off x="1228060" y="6620368"/>
              <a:ext cx="47189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EAE9FBD-A7D6-00E0-6A60-46E7FAB0BD21}"/>
                </a:ext>
              </a:extLst>
            </p:cNvPr>
            <p:cNvCxnSpPr>
              <a:cxnSpLocks/>
            </p:cNvCxnSpPr>
            <p:nvPr/>
          </p:nvCxnSpPr>
          <p:spPr>
            <a:xfrm>
              <a:off x="1228725" y="6464300"/>
              <a:ext cx="4712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3E47E6D-D06F-F8E8-90B3-D80D7C046BC1}"/>
                </a:ext>
              </a:extLst>
            </p:cNvPr>
            <p:cNvCxnSpPr>
              <a:cxnSpLocks/>
            </p:cNvCxnSpPr>
            <p:nvPr/>
          </p:nvCxnSpPr>
          <p:spPr>
            <a:xfrm>
              <a:off x="1228725" y="6009483"/>
              <a:ext cx="3397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4F9404-AB29-AF3C-82C0-3D37E4312765}"/>
                </a:ext>
              </a:extLst>
            </p:cNvPr>
            <p:cNvCxnSpPr/>
            <p:nvPr/>
          </p:nvCxnSpPr>
          <p:spPr>
            <a:xfrm>
              <a:off x="1228725" y="5226050"/>
              <a:ext cx="5415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5B5551C-009C-9806-CBC5-CEB32FF98D12}"/>
                </a:ext>
              </a:extLst>
            </p:cNvPr>
            <p:cNvCxnSpPr>
              <a:cxnSpLocks/>
            </p:cNvCxnSpPr>
            <p:nvPr/>
          </p:nvCxnSpPr>
          <p:spPr>
            <a:xfrm>
              <a:off x="1228725" y="2771775"/>
              <a:ext cx="84137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Wave 36">
            <a:extLst>
              <a:ext uri="{FF2B5EF4-FFF2-40B4-BE49-F238E27FC236}">
                <a16:creationId xmlns:a16="http://schemas.microsoft.com/office/drawing/2014/main" id="{A69B4C7E-6B96-F4A9-6C56-1D6196AC3796}"/>
              </a:ext>
            </a:extLst>
          </p:cNvPr>
          <p:cNvSpPr/>
          <p:nvPr/>
        </p:nvSpPr>
        <p:spPr>
          <a:xfrm rot="1263212">
            <a:off x="9314527" y="6236506"/>
            <a:ext cx="1409700" cy="381000"/>
          </a:xfrm>
          <a:prstGeom prst="wave">
            <a:avLst>
              <a:gd name="adj1" fmla="val 10000"/>
              <a:gd name="adj2" fmla="val 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A" dirty="0"/>
              <a:t>Isolated</a:t>
            </a:r>
          </a:p>
        </p:txBody>
      </p:sp>
      <p:sp>
        <p:nvSpPr>
          <p:cNvPr id="38" name="Wave 37">
            <a:extLst>
              <a:ext uri="{FF2B5EF4-FFF2-40B4-BE49-F238E27FC236}">
                <a16:creationId xmlns:a16="http://schemas.microsoft.com/office/drawing/2014/main" id="{B104D0EF-293C-5AD6-532E-319EC38B2FA7}"/>
              </a:ext>
            </a:extLst>
          </p:cNvPr>
          <p:cNvSpPr/>
          <p:nvPr/>
        </p:nvSpPr>
        <p:spPr>
          <a:xfrm rot="1263212">
            <a:off x="2362906" y="6266011"/>
            <a:ext cx="1409700" cy="381000"/>
          </a:xfrm>
          <a:prstGeom prst="wave">
            <a:avLst>
              <a:gd name="adj1" fmla="val 10000"/>
              <a:gd name="adj2" fmla="val 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In-Process</a:t>
            </a:r>
          </a:p>
        </p:txBody>
      </p:sp>
    </p:spTree>
    <p:extLst>
      <p:ext uri="{BB962C8B-B14F-4D97-AF65-F5344CB8AC3E}">
        <p14:creationId xmlns:p14="http://schemas.microsoft.com/office/powerpoint/2010/main" val="271659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logos on a white background&#10;&#10;Description automatically generated">
            <a:extLst>
              <a:ext uri="{FF2B5EF4-FFF2-40B4-BE49-F238E27FC236}">
                <a16:creationId xmlns:a16="http://schemas.microsoft.com/office/drawing/2014/main" id="{1E3C025F-6737-8AE7-642E-EA4299E55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10" y="222250"/>
            <a:ext cx="6762780" cy="6413500"/>
          </a:xfrm>
          <a:prstGeom prst="rect">
            <a:avLst/>
          </a:prstGeom>
        </p:spPr>
      </p:pic>
    </p:spTree>
    <p:extLst>
      <p:ext uri="{BB962C8B-B14F-4D97-AF65-F5344CB8AC3E}">
        <p14:creationId xmlns:p14="http://schemas.microsoft.com/office/powerpoint/2010/main" val="202893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2541-59E9-3661-8C75-F74DC0BAFE82}"/>
              </a:ext>
            </a:extLst>
          </p:cNvPr>
          <p:cNvSpPr>
            <a:spLocks noGrp="1"/>
          </p:cNvSpPr>
          <p:nvPr>
            <p:ph type="title"/>
          </p:nvPr>
        </p:nvSpPr>
        <p:spPr>
          <a:xfrm>
            <a:off x="838200" y="1388085"/>
            <a:ext cx="10515600" cy="602095"/>
          </a:xfrm>
        </p:spPr>
        <p:txBody>
          <a:bodyPr>
            <a:normAutofit/>
          </a:bodyPr>
          <a:lstStyle/>
          <a:p>
            <a:r>
              <a:rPr lang="en-CA" sz="2400" dirty="0"/>
              <a:t>Save images from the internet</a:t>
            </a:r>
            <a:br>
              <a:rPr lang="en-CA" sz="2400" dirty="0">
                <a:sym typeface="Wingdings" panose="05000000000000000000" pitchFamily="2" charset="2"/>
              </a:rPr>
            </a:br>
            <a:r>
              <a:rPr lang="en-CA" sz="1100" i="1" dirty="0">
                <a:sym typeface="Wingdings" panose="05000000000000000000" pitchFamily="2" charset="2"/>
              </a:rPr>
              <a:t>what can go wrong ? </a:t>
            </a:r>
            <a:r>
              <a:rPr lang="en-CA" sz="1100" dirty="0">
                <a:sym typeface="Wingdings" panose="05000000000000000000" pitchFamily="2" charset="2"/>
              </a:rPr>
              <a:t></a:t>
            </a:r>
            <a:r>
              <a:rPr lang="en-CA" sz="1100" i="1" dirty="0"/>
              <a:t>	</a:t>
            </a:r>
            <a:endParaRPr lang="en-CA" sz="2400" i="1" dirty="0"/>
          </a:p>
        </p:txBody>
      </p:sp>
      <p:pic>
        <p:nvPicPr>
          <p:cNvPr id="4" name="Content Placeholder 3" descr="A yellow lightning bolt and blue lines">
            <a:extLst>
              <a:ext uri="{FF2B5EF4-FFF2-40B4-BE49-F238E27FC236}">
                <a16:creationId xmlns:a16="http://schemas.microsoft.com/office/drawing/2014/main" id="{AE283AA2-7A9E-02FC-A918-14B7738E4ECB}"/>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40429" y="2667501"/>
            <a:ext cx="664870" cy="454501"/>
          </a:xfrm>
          <a:prstGeom prst="rect">
            <a:avLst/>
          </a:prstGeom>
          <a:solidFill>
            <a:schemeClr val="bg1"/>
          </a:solidFill>
        </p:spPr>
      </p:pic>
      <p:sp>
        <p:nvSpPr>
          <p:cNvPr id="5" name="TextBox 4">
            <a:extLst>
              <a:ext uri="{FF2B5EF4-FFF2-40B4-BE49-F238E27FC236}">
                <a16:creationId xmlns:a16="http://schemas.microsoft.com/office/drawing/2014/main" id="{F6A845CF-4B1B-AF26-EA86-016FE20B6DD6}"/>
              </a:ext>
            </a:extLst>
          </p:cNvPr>
          <p:cNvSpPr txBox="1"/>
          <p:nvPr/>
        </p:nvSpPr>
        <p:spPr>
          <a:xfrm>
            <a:off x="4848706" y="4512096"/>
            <a:ext cx="1199303" cy="369332"/>
          </a:xfrm>
          <a:prstGeom prst="rect">
            <a:avLst/>
          </a:prstGeom>
          <a:noFill/>
        </p:spPr>
        <p:txBody>
          <a:bodyPr wrap="none" rtlCol="0">
            <a:spAutoFit/>
          </a:bodyPr>
          <a:lstStyle/>
          <a:p>
            <a:r>
              <a:rPr lang="en-CA" i="1" dirty="0"/>
              <a:t>Get image</a:t>
            </a:r>
          </a:p>
        </p:txBody>
      </p:sp>
      <p:pic>
        <p:nvPicPr>
          <p:cNvPr id="6" name="Content Placeholder 3" descr="A yellow lightning bolt and blue lines">
            <a:extLst>
              <a:ext uri="{FF2B5EF4-FFF2-40B4-BE49-F238E27FC236}">
                <a16:creationId xmlns:a16="http://schemas.microsoft.com/office/drawing/2014/main" id="{4073B1AB-D020-EF82-3AC4-7949FA076D6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47359" y="2670416"/>
            <a:ext cx="664870" cy="454501"/>
          </a:xfrm>
          <a:prstGeom prst="rect">
            <a:avLst/>
          </a:prstGeom>
          <a:solidFill>
            <a:schemeClr val="bg1"/>
          </a:solidFill>
        </p:spPr>
      </p:pic>
      <p:pic>
        <p:nvPicPr>
          <p:cNvPr id="7" name="Content Placeholder 3" descr="A yellow lightning bolt and blue lines">
            <a:extLst>
              <a:ext uri="{FF2B5EF4-FFF2-40B4-BE49-F238E27FC236}">
                <a16:creationId xmlns:a16="http://schemas.microsoft.com/office/drawing/2014/main" id="{DA03E5FA-B8AF-090F-5FDA-1A5907AEE98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32533" y="2604442"/>
            <a:ext cx="664870" cy="454501"/>
          </a:xfrm>
          <a:prstGeom prst="rect">
            <a:avLst/>
          </a:prstGeom>
          <a:solidFill>
            <a:schemeClr val="bg1"/>
          </a:solidFill>
        </p:spPr>
      </p:pic>
      <p:grpSp>
        <p:nvGrpSpPr>
          <p:cNvPr id="83" name="Group 82">
            <a:extLst>
              <a:ext uri="{FF2B5EF4-FFF2-40B4-BE49-F238E27FC236}">
                <a16:creationId xmlns:a16="http://schemas.microsoft.com/office/drawing/2014/main" id="{3A5550F1-2072-D234-6BC5-55EFD1785297}"/>
              </a:ext>
            </a:extLst>
          </p:cNvPr>
          <p:cNvGrpSpPr/>
          <p:nvPr/>
        </p:nvGrpSpPr>
        <p:grpSpPr>
          <a:xfrm>
            <a:off x="7132984" y="3486211"/>
            <a:ext cx="627931" cy="504931"/>
            <a:chOff x="7114514" y="3496053"/>
            <a:chExt cx="627931" cy="504931"/>
          </a:xfrm>
        </p:grpSpPr>
        <p:sp>
          <p:nvSpPr>
            <p:cNvPr id="65" name="Freeform: Shape 64">
              <a:extLst>
                <a:ext uri="{FF2B5EF4-FFF2-40B4-BE49-F238E27FC236}">
                  <a16:creationId xmlns:a16="http://schemas.microsoft.com/office/drawing/2014/main" id="{BF541DB0-8A96-911B-8C35-BF084D764B07}"/>
                </a:ext>
              </a:extLst>
            </p:cNvPr>
            <p:cNvSpPr/>
            <p:nvPr/>
          </p:nvSpPr>
          <p:spPr>
            <a:xfrm>
              <a:off x="7114514" y="3629766"/>
              <a:ext cx="627931" cy="371218"/>
            </a:xfrm>
            <a:custGeom>
              <a:avLst/>
              <a:gdLst>
                <a:gd name="connsiteX0" fmla="*/ 0 w 627931"/>
                <a:gd name="connsiteY0" fmla="*/ 0 h 371218"/>
                <a:gd name="connsiteX1" fmla="*/ 627932 w 627931"/>
                <a:gd name="connsiteY1" fmla="*/ 0 h 371218"/>
                <a:gd name="connsiteX2" fmla="*/ 627932 w 627931"/>
                <a:gd name="connsiteY2" fmla="*/ 350164 h 371218"/>
                <a:gd name="connsiteX3" fmla="*/ 606878 w 627931"/>
                <a:gd name="connsiteY3" fmla="*/ 371219 h 371218"/>
                <a:gd name="connsiteX4" fmla="*/ 21054 w 627931"/>
                <a:gd name="connsiteY4" fmla="*/ 371219 h 371218"/>
                <a:gd name="connsiteX5" fmla="*/ 0 w 627931"/>
                <a:gd name="connsiteY5" fmla="*/ 350164 h 371218"/>
                <a:gd name="connsiteX6" fmla="*/ 0 w 627931"/>
                <a:gd name="connsiteY6" fmla="*/ 0 h 37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371218">
                  <a:moveTo>
                    <a:pt x="0" y="0"/>
                  </a:moveTo>
                  <a:lnTo>
                    <a:pt x="627932" y="0"/>
                  </a:lnTo>
                  <a:lnTo>
                    <a:pt x="627932" y="350164"/>
                  </a:lnTo>
                  <a:cubicBezTo>
                    <a:pt x="627932" y="361792"/>
                    <a:pt x="618506" y="371219"/>
                    <a:pt x="606878" y="371219"/>
                  </a:cubicBezTo>
                  <a:lnTo>
                    <a:pt x="21054" y="371219"/>
                  </a:lnTo>
                  <a:cubicBezTo>
                    <a:pt x="9426" y="371219"/>
                    <a:pt x="0" y="361792"/>
                    <a:pt x="0" y="350164"/>
                  </a:cubicBezTo>
                  <a:lnTo>
                    <a:pt x="0" y="0"/>
                  </a:lnTo>
                  <a:close/>
                </a:path>
              </a:pathLst>
            </a:custGeom>
            <a:gradFill>
              <a:gsLst>
                <a:gs pos="0">
                  <a:srgbClr val="B3B3B3"/>
                </a:gs>
                <a:gs pos="26000">
                  <a:srgbClr val="C1C1C1"/>
                </a:gs>
                <a:gs pos="100000">
                  <a:srgbClr val="E6E6E6"/>
                </a:gs>
              </a:gsLst>
              <a:lin ang="16200000" scaled="1"/>
            </a:gradFill>
            <a:ln w="36513" cap="flat">
              <a:noFill/>
              <a:prstDash val="solid"/>
              <a:miter/>
            </a:ln>
          </p:spPr>
          <p:txBody>
            <a:bodyPr rtlCol="0" anchor="ctr"/>
            <a:lstStyle/>
            <a:p>
              <a:endParaRPr lang="en-CA"/>
            </a:p>
          </p:txBody>
        </p:sp>
        <p:sp>
          <p:nvSpPr>
            <p:cNvPr id="66" name="Freeform: Shape 65">
              <a:extLst>
                <a:ext uri="{FF2B5EF4-FFF2-40B4-BE49-F238E27FC236}">
                  <a16:creationId xmlns:a16="http://schemas.microsoft.com/office/drawing/2014/main" id="{F7062997-0635-9B8E-B5BD-128EABDA6AFA}"/>
                </a:ext>
              </a:extLst>
            </p:cNvPr>
            <p:cNvSpPr/>
            <p:nvPr/>
          </p:nvSpPr>
          <p:spPr>
            <a:xfrm>
              <a:off x="7114514" y="3496053"/>
              <a:ext cx="627931" cy="133712"/>
            </a:xfrm>
            <a:custGeom>
              <a:avLst/>
              <a:gdLst>
                <a:gd name="connsiteX0" fmla="*/ 21054 w 627931"/>
                <a:gd name="connsiteY0" fmla="*/ 0 h 133712"/>
                <a:gd name="connsiteX1" fmla="*/ 606878 w 627931"/>
                <a:gd name="connsiteY1" fmla="*/ 0 h 133712"/>
                <a:gd name="connsiteX2" fmla="*/ 627932 w 627931"/>
                <a:gd name="connsiteY2" fmla="*/ 21054 h 133712"/>
                <a:gd name="connsiteX3" fmla="*/ 627932 w 627931"/>
                <a:gd name="connsiteY3" fmla="*/ 133713 h 133712"/>
                <a:gd name="connsiteX4" fmla="*/ 0 w 627931"/>
                <a:gd name="connsiteY4" fmla="*/ 133713 h 133712"/>
                <a:gd name="connsiteX5" fmla="*/ 0 w 627931"/>
                <a:gd name="connsiteY5" fmla="*/ 20685 h 133712"/>
                <a:gd name="connsiteX6" fmla="*/ 21054 w 627931"/>
                <a:gd name="connsiteY6" fmla="*/ 0 h 13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133712">
                  <a:moveTo>
                    <a:pt x="21054" y="0"/>
                  </a:moveTo>
                  <a:lnTo>
                    <a:pt x="606878" y="0"/>
                  </a:lnTo>
                  <a:cubicBezTo>
                    <a:pt x="618506" y="0"/>
                    <a:pt x="627932" y="9426"/>
                    <a:pt x="627932" y="21054"/>
                  </a:cubicBezTo>
                  <a:lnTo>
                    <a:pt x="627932" y="133713"/>
                  </a:lnTo>
                  <a:lnTo>
                    <a:pt x="0" y="133713"/>
                  </a:lnTo>
                  <a:lnTo>
                    <a:pt x="0" y="20685"/>
                  </a:lnTo>
                  <a:cubicBezTo>
                    <a:pt x="201" y="9201"/>
                    <a:pt x="9569" y="-2"/>
                    <a:pt x="21054" y="0"/>
                  </a:cubicBezTo>
                  <a:close/>
                </a:path>
              </a:pathLst>
            </a:custGeom>
            <a:solidFill>
              <a:srgbClr val="37C2B1"/>
            </a:solidFill>
            <a:ln w="36513" cap="flat">
              <a:noFill/>
              <a:prstDash val="solid"/>
              <a:miter/>
            </a:ln>
          </p:spPr>
          <p:txBody>
            <a:bodyPr rtlCol="0" anchor="ctr"/>
            <a:lstStyle/>
            <a:p>
              <a:endParaRPr lang="en-CA"/>
            </a:p>
          </p:txBody>
        </p:sp>
        <p:sp>
          <p:nvSpPr>
            <p:cNvPr id="67" name="Freeform: Shape 66">
              <a:extLst>
                <a:ext uri="{FF2B5EF4-FFF2-40B4-BE49-F238E27FC236}">
                  <a16:creationId xmlns:a16="http://schemas.microsoft.com/office/drawing/2014/main" id="{7BA1E824-23F0-6430-91AB-3CE034DF5FCA}"/>
                </a:ext>
              </a:extLst>
            </p:cNvPr>
            <p:cNvSpPr/>
            <p:nvPr/>
          </p:nvSpPr>
          <p:spPr>
            <a:xfrm>
              <a:off x="7190235" y="3670397"/>
              <a:ext cx="476120" cy="71658"/>
            </a:xfrm>
            <a:custGeom>
              <a:avLst/>
              <a:gdLst>
                <a:gd name="connsiteX0" fmla="*/ 9604 w 476120"/>
                <a:gd name="connsiteY0" fmla="*/ 0 h 71658"/>
                <a:gd name="connsiteX1" fmla="*/ 466516 w 476120"/>
                <a:gd name="connsiteY1" fmla="*/ 0 h 71658"/>
                <a:gd name="connsiteX2" fmla="*/ 476120 w 476120"/>
                <a:gd name="connsiteY2" fmla="*/ 9973 h 71658"/>
                <a:gd name="connsiteX3" fmla="*/ 476120 w 476120"/>
                <a:gd name="connsiteY3" fmla="*/ 61685 h 71658"/>
                <a:gd name="connsiteX4" fmla="*/ 466516 w 476120"/>
                <a:gd name="connsiteY4" fmla="*/ 71658 h 71658"/>
                <a:gd name="connsiteX5" fmla="*/ 9604 w 476120"/>
                <a:gd name="connsiteY5" fmla="*/ 71658 h 71658"/>
                <a:gd name="connsiteX6" fmla="*/ 0 w 476120"/>
                <a:gd name="connsiteY6" fmla="*/ 61685 h 71658"/>
                <a:gd name="connsiteX7" fmla="*/ 0 w 476120"/>
                <a:gd name="connsiteY7" fmla="*/ 9973 h 71658"/>
                <a:gd name="connsiteX8" fmla="*/ 9604 w 476120"/>
                <a:gd name="connsiteY8" fmla="*/ 0 h 7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1658">
                  <a:moveTo>
                    <a:pt x="9604" y="0"/>
                  </a:moveTo>
                  <a:lnTo>
                    <a:pt x="466516" y="0"/>
                  </a:lnTo>
                  <a:cubicBezTo>
                    <a:pt x="471880" y="199"/>
                    <a:pt x="476124" y="4606"/>
                    <a:pt x="476120" y="9973"/>
                  </a:cubicBezTo>
                  <a:lnTo>
                    <a:pt x="476120" y="61685"/>
                  </a:lnTo>
                  <a:cubicBezTo>
                    <a:pt x="476124" y="67052"/>
                    <a:pt x="471880" y="71459"/>
                    <a:pt x="466516" y="71658"/>
                  </a:cubicBezTo>
                  <a:lnTo>
                    <a:pt x="9604" y="71658"/>
                  </a:lnTo>
                  <a:cubicBezTo>
                    <a:pt x="4240" y="71459"/>
                    <a:pt x="-4" y="67052"/>
                    <a:pt x="0" y="61685"/>
                  </a:cubicBezTo>
                  <a:lnTo>
                    <a:pt x="0" y="9973"/>
                  </a:lnTo>
                  <a:cubicBezTo>
                    <a:pt x="-4" y="4606"/>
                    <a:pt x="4240" y="199"/>
                    <a:pt x="9604" y="0"/>
                  </a:cubicBezTo>
                  <a:close/>
                </a:path>
              </a:pathLst>
            </a:custGeom>
            <a:solidFill>
              <a:srgbClr val="FFFFFF"/>
            </a:solidFill>
            <a:ln w="36513" cap="flat">
              <a:noFill/>
              <a:prstDash val="solid"/>
              <a:miter/>
            </a:ln>
          </p:spPr>
          <p:txBody>
            <a:bodyPr rtlCol="0" anchor="ctr"/>
            <a:lstStyle/>
            <a:p>
              <a:endParaRPr lang="en-CA"/>
            </a:p>
          </p:txBody>
        </p:sp>
        <p:sp>
          <p:nvSpPr>
            <p:cNvPr id="68" name="Freeform: Shape 67">
              <a:extLst>
                <a:ext uri="{FF2B5EF4-FFF2-40B4-BE49-F238E27FC236}">
                  <a16:creationId xmlns:a16="http://schemas.microsoft.com/office/drawing/2014/main" id="{B8E37005-ED82-CEE5-C817-266A36BE8F5B}"/>
                </a:ext>
              </a:extLst>
            </p:cNvPr>
            <p:cNvSpPr/>
            <p:nvPr/>
          </p:nvSpPr>
          <p:spPr>
            <a:xfrm>
              <a:off x="7190430" y="3773451"/>
              <a:ext cx="476294" cy="72027"/>
            </a:xfrm>
            <a:custGeom>
              <a:avLst/>
              <a:gdLst>
                <a:gd name="connsiteX0" fmla="*/ 9778 w 476294"/>
                <a:gd name="connsiteY0" fmla="*/ 0 h 72027"/>
                <a:gd name="connsiteX1" fmla="*/ 466691 w 476294"/>
                <a:gd name="connsiteY1" fmla="*/ 0 h 72027"/>
                <a:gd name="connsiteX2" fmla="*/ 476295 w 476294"/>
                <a:gd name="connsiteY2" fmla="*/ 9973 h 72027"/>
                <a:gd name="connsiteX3" fmla="*/ 476295 w 476294"/>
                <a:gd name="connsiteY3" fmla="*/ 62054 h 72027"/>
                <a:gd name="connsiteX4" fmla="*/ 466691 w 476294"/>
                <a:gd name="connsiteY4" fmla="*/ 72027 h 72027"/>
                <a:gd name="connsiteX5" fmla="*/ 9778 w 476294"/>
                <a:gd name="connsiteY5" fmla="*/ 72027 h 72027"/>
                <a:gd name="connsiteX6" fmla="*/ 175 w 476294"/>
                <a:gd name="connsiteY6" fmla="*/ 62054 h 72027"/>
                <a:gd name="connsiteX7" fmla="*/ 175 w 476294"/>
                <a:gd name="connsiteY7" fmla="*/ 11820 h 72027"/>
                <a:gd name="connsiteX8" fmla="*/ 8126 w 476294"/>
                <a:gd name="connsiteY8" fmla="*/ 171 h 72027"/>
                <a:gd name="connsiteX9" fmla="*/ 9778 w 476294"/>
                <a:gd name="connsiteY9"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94" h="72027">
                  <a:moveTo>
                    <a:pt x="9778" y="0"/>
                  </a:moveTo>
                  <a:lnTo>
                    <a:pt x="466691" y="0"/>
                  </a:lnTo>
                  <a:cubicBezTo>
                    <a:pt x="472054" y="199"/>
                    <a:pt x="476298" y="4606"/>
                    <a:pt x="476295" y="9973"/>
                  </a:cubicBezTo>
                  <a:lnTo>
                    <a:pt x="476295" y="62054"/>
                  </a:lnTo>
                  <a:cubicBezTo>
                    <a:pt x="476298" y="67421"/>
                    <a:pt x="472054" y="71828"/>
                    <a:pt x="466691" y="72027"/>
                  </a:cubicBezTo>
                  <a:lnTo>
                    <a:pt x="9778" y="72027"/>
                  </a:lnTo>
                  <a:cubicBezTo>
                    <a:pt x="4415" y="71828"/>
                    <a:pt x="171" y="67421"/>
                    <a:pt x="175" y="62054"/>
                  </a:cubicBezTo>
                  <a:lnTo>
                    <a:pt x="175" y="11820"/>
                  </a:lnTo>
                  <a:cubicBezTo>
                    <a:pt x="-846" y="6407"/>
                    <a:pt x="2714" y="1192"/>
                    <a:pt x="8126" y="171"/>
                  </a:cubicBezTo>
                  <a:cubicBezTo>
                    <a:pt x="8671" y="68"/>
                    <a:pt x="9224" y="11"/>
                    <a:pt x="9778" y="0"/>
                  </a:cubicBezTo>
                  <a:close/>
                </a:path>
              </a:pathLst>
            </a:custGeom>
            <a:solidFill>
              <a:srgbClr val="37C2B1"/>
            </a:solidFill>
            <a:ln w="36513" cap="flat">
              <a:noFill/>
              <a:prstDash val="solid"/>
              <a:miter/>
            </a:ln>
          </p:spPr>
          <p:txBody>
            <a:bodyPr rtlCol="0" anchor="ctr"/>
            <a:lstStyle/>
            <a:p>
              <a:endParaRPr lang="en-CA"/>
            </a:p>
          </p:txBody>
        </p:sp>
        <p:sp>
          <p:nvSpPr>
            <p:cNvPr id="69" name="Freeform: Shape 68">
              <a:extLst>
                <a:ext uri="{FF2B5EF4-FFF2-40B4-BE49-F238E27FC236}">
                  <a16:creationId xmlns:a16="http://schemas.microsoft.com/office/drawing/2014/main" id="{BD7ACD66-A9C9-BEA3-11F7-FCDF173B8108}"/>
                </a:ext>
              </a:extLst>
            </p:cNvPr>
            <p:cNvSpPr/>
            <p:nvPr/>
          </p:nvSpPr>
          <p:spPr>
            <a:xfrm>
              <a:off x="7190605" y="3877614"/>
              <a:ext cx="476120" cy="72027"/>
            </a:xfrm>
            <a:custGeom>
              <a:avLst/>
              <a:gdLst>
                <a:gd name="connsiteX0" fmla="*/ 9604 w 476120"/>
                <a:gd name="connsiteY0" fmla="*/ 0 h 72027"/>
                <a:gd name="connsiteX1" fmla="*/ 466516 w 476120"/>
                <a:gd name="connsiteY1" fmla="*/ 0 h 72027"/>
                <a:gd name="connsiteX2" fmla="*/ 476120 w 476120"/>
                <a:gd name="connsiteY2" fmla="*/ 9973 h 72027"/>
                <a:gd name="connsiteX3" fmla="*/ 476120 w 476120"/>
                <a:gd name="connsiteY3" fmla="*/ 62054 h 72027"/>
                <a:gd name="connsiteX4" fmla="*/ 466516 w 476120"/>
                <a:gd name="connsiteY4" fmla="*/ 72027 h 72027"/>
                <a:gd name="connsiteX5" fmla="*/ 9604 w 476120"/>
                <a:gd name="connsiteY5" fmla="*/ 72027 h 72027"/>
                <a:gd name="connsiteX6" fmla="*/ 0 w 476120"/>
                <a:gd name="connsiteY6" fmla="*/ 62054 h 72027"/>
                <a:gd name="connsiteX7" fmla="*/ 0 w 476120"/>
                <a:gd name="connsiteY7" fmla="*/ 9973 h 72027"/>
                <a:gd name="connsiteX8" fmla="*/ 9604 w 476120"/>
                <a:gd name="connsiteY8"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2027">
                  <a:moveTo>
                    <a:pt x="9604" y="0"/>
                  </a:moveTo>
                  <a:lnTo>
                    <a:pt x="466516" y="0"/>
                  </a:lnTo>
                  <a:cubicBezTo>
                    <a:pt x="471880" y="199"/>
                    <a:pt x="476124" y="4606"/>
                    <a:pt x="476120" y="9973"/>
                  </a:cubicBezTo>
                  <a:lnTo>
                    <a:pt x="476120" y="62054"/>
                  </a:lnTo>
                  <a:cubicBezTo>
                    <a:pt x="476124" y="67421"/>
                    <a:pt x="471880" y="71828"/>
                    <a:pt x="466516" y="72027"/>
                  </a:cubicBezTo>
                  <a:lnTo>
                    <a:pt x="9604" y="72027"/>
                  </a:lnTo>
                  <a:cubicBezTo>
                    <a:pt x="4240" y="71828"/>
                    <a:pt x="-4" y="67421"/>
                    <a:pt x="0" y="62054"/>
                  </a:cubicBezTo>
                  <a:lnTo>
                    <a:pt x="0" y="9973"/>
                  </a:lnTo>
                  <a:cubicBezTo>
                    <a:pt x="-4" y="4606"/>
                    <a:pt x="4240" y="199"/>
                    <a:pt x="9604" y="0"/>
                  </a:cubicBezTo>
                  <a:close/>
                </a:path>
              </a:pathLst>
            </a:custGeom>
            <a:solidFill>
              <a:srgbClr val="258277"/>
            </a:solidFill>
            <a:ln w="36513" cap="flat">
              <a:noFill/>
              <a:prstDash val="solid"/>
              <a:miter/>
            </a:ln>
          </p:spPr>
          <p:txBody>
            <a:bodyPr rtlCol="0" anchor="ctr"/>
            <a:lstStyle/>
            <a:p>
              <a:endParaRPr lang="en-CA"/>
            </a:p>
          </p:txBody>
        </p:sp>
      </p:grpSp>
      <p:grpSp>
        <p:nvGrpSpPr>
          <p:cNvPr id="84" name="Group 83">
            <a:extLst>
              <a:ext uri="{FF2B5EF4-FFF2-40B4-BE49-F238E27FC236}">
                <a16:creationId xmlns:a16="http://schemas.microsoft.com/office/drawing/2014/main" id="{1D214DA5-CDAE-1F0D-69FD-3980D3BCD513}"/>
              </a:ext>
            </a:extLst>
          </p:cNvPr>
          <p:cNvGrpSpPr/>
          <p:nvPr/>
        </p:nvGrpSpPr>
        <p:grpSpPr>
          <a:xfrm>
            <a:off x="3705278" y="3497161"/>
            <a:ext cx="624681" cy="502308"/>
            <a:chOff x="3705278" y="3497161"/>
            <a:chExt cx="624681" cy="502308"/>
          </a:xfrm>
        </p:grpSpPr>
        <p:sp>
          <p:nvSpPr>
            <p:cNvPr id="58" name="Freeform: Shape 57">
              <a:extLst>
                <a:ext uri="{FF2B5EF4-FFF2-40B4-BE49-F238E27FC236}">
                  <a16:creationId xmlns:a16="http://schemas.microsoft.com/office/drawing/2014/main" id="{8E8BB550-56F6-E62D-2C83-54B936733C51}"/>
                </a:ext>
              </a:extLst>
            </p:cNvPr>
            <p:cNvSpPr/>
            <p:nvPr/>
          </p:nvSpPr>
          <p:spPr>
            <a:xfrm>
              <a:off x="3705278" y="3612257"/>
              <a:ext cx="624681" cy="387212"/>
            </a:xfrm>
            <a:custGeom>
              <a:avLst/>
              <a:gdLst>
                <a:gd name="connsiteX0" fmla="*/ 0 w 624681"/>
                <a:gd name="connsiteY0" fmla="*/ 0 h 387212"/>
                <a:gd name="connsiteX1" fmla="*/ 624681 w 624681"/>
                <a:gd name="connsiteY1" fmla="*/ 0 h 387212"/>
                <a:gd name="connsiteX2" fmla="*/ 624681 w 624681"/>
                <a:gd name="connsiteY2" fmla="*/ 366343 h 387212"/>
                <a:gd name="connsiteX3" fmla="*/ 603812 w 624681"/>
                <a:gd name="connsiteY3" fmla="*/ 387212 h 387212"/>
                <a:gd name="connsiteX4" fmla="*/ 20869 w 624681"/>
                <a:gd name="connsiteY4" fmla="*/ 387212 h 387212"/>
                <a:gd name="connsiteX5" fmla="*/ 0 w 624681"/>
                <a:gd name="connsiteY5" fmla="*/ 366343 h 387212"/>
                <a:gd name="connsiteX6" fmla="*/ 0 w 624681"/>
                <a:gd name="connsiteY6" fmla="*/ 0 h 38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681" h="387212">
                  <a:moveTo>
                    <a:pt x="0" y="0"/>
                  </a:moveTo>
                  <a:lnTo>
                    <a:pt x="624681" y="0"/>
                  </a:lnTo>
                  <a:lnTo>
                    <a:pt x="624681" y="366343"/>
                  </a:lnTo>
                  <a:cubicBezTo>
                    <a:pt x="624681" y="377867"/>
                    <a:pt x="615336" y="387212"/>
                    <a:pt x="603812" y="387212"/>
                  </a:cubicBezTo>
                  <a:lnTo>
                    <a:pt x="20869" y="387212"/>
                  </a:lnTo>
                  <a:cubicBezTo>
                    <a:pt x="9344" y="387212"/>
                    <a:pt x="0" y="377867"/>
                    <a:pt x="0" y="366343"/>
                  </a:cubicBezTo>
                  <a:lnTo>
                    <a:pt x="0" y="0"/>
                  </a:lnTo>
                  <a:close/>
                </a:path>
              </a:pathLst>
            </a:custGeom>
            <a:gradFill>
              <a:gsLst>
                <a:gs pos="0">
                  <a:srgbClr val="A67AF4"/>
                </a:gs>
                <a:gs pos="77500">
                  <a:srgbClr val="B796F9"/>
                </a:gs>
              </a:gsLst>
              <a:lin ang="16200000" scaled="1"/>
            </a:gradFill>
            <a:ln w="36513" cap="flat">
              <a:noFill/>
              <a:prstDash val="solid"/>
              <a:miter/>
            </a:ln>
          </p:spPr>
          <p:txBody>
            <a:bodyPr rtlCol="0" anchor="ctr"/>
            <a:lstStyle/>
            <a:p>
              <a:endParaRPr lang="en-CA"/>
            </a:p>
          </p:txBody>
        </p:sp>
        <p:sp>
          <p:nvSpPr>
            <p:cNvPr id="59" name="Freeform: Shape 58">
              <a:extLst>
                <a:ext uri="{FF2B5EF4-FFF2-40B4-BE49-F238E27FC236}">
                  <a16:creationId xmlns:a16="http://schemas.microsoft.com/office/drawing/2014/main" id="{5094AD70-C535-2267-8923-66CBEE5781E6}"/>
                </a:ext>
              </a:extLst>
            </p:cNvPr>
            <p:cNvSpPr/>
            <p:nvPr/>
          </p:nvSpPr>
          <p:spPr>
            <a:xfrm>
              <a:off x="3705389" y="3497161"/>
              <a:ext cx="624459" cy="115059"/>
            </a:xfrm>
            <a:custGeom>
              <a:avLst/>
              <a:gdLst>
                <a:gd name="connsiteX0" fmla="*/ 20870 w 624459"/>
                <a:gd name="connsiteY0" fmla="*/ 0 h 115059"/>
                <a:gd name="connsiteX1" fmla="*/ 603590 w 624459"/>
                <a:gd name="connsiteY1" fmla="*/ 0 h 115059"/>
                <a:gd name="connsiteX2" fmla="*/ 624460 w 624459"/>
                <a:gd name="connsiteY2" fmla="*/ 20870 h 115059"/>
                <a:gd name="connsiteX3" fmla="*/ 624460 w 624459"/>
                <a:gd name="connsiteY3" fmla="*/ 115059 h 115059"/>
                <a:gd name="connsiteX4" fmla="*/ 0 w 624459"/>
                <a:gd name="connsiteY4" fmla="*/ 115059 h 115059"/>
                <a:gd name="connsiteX5" fmla="*/ 0 w 624459"/>
                <a:gd name="connsiteY5" fmla="*/ 20906 h 115059"/>
                <a:gd name="connsiteX6" fmla="*/ 20833 w 624459"/>
                <a:gd name="connsiteY6" fmla="*/ 0 h 115059"/>
                <a:gd name="connsiteX7" fmla="*/ 20870 w 624459"/>
                <a:gd name="connsiteY7" fmla="*/ 0 h 11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459" h="115059">
                  <a:moveTo>
                    <a:pt x="20870" y="0"/>
                  </a:moveTo>
                  <a:lnTo>
                    <a:pt x="603590" y="0"/>
                  </a:lnTo>
                  <a:cubicBezTo>
                    <a:pt x="615115" y="0"/>
                    <a:pt x="624460" y="9344"/>
                    <a:pt x="624460" y="20870"/>
                  </a:cubicBezTo>
                  <a:lnTo>
                    <a:pt x="624460" y="115059"/>
                  </a:lnTo>
                  <a:lnTo>
                    <a:pt x="0" y="115059"/>
                  </a:lnTo>
                  <a:lnTo>
                    <a:pt x="0" y="20906"/>
                  </a:lnTo>
                  <a:cubicBezTo>
                    <a:pt x="-20" y="9381"/>
                    <a:pt x="9307" y="20"/>
                    <a:pt x="20833" y="0"/>
                  </a:cubicBezTo>
                  <a:cubicBezTo>
                    <a:pt x="20845" y="0"/>
                    <a:pt x="20857" y="0"/>
                    <a:pt x="20870" y="0"/>
                  </a:cubicBezTo>
                  <a:close/>
                </a:path>
              </a:pathLst>
            </a:custGeom>
            <a:solidFill>
              <a:srgbClr val="773ADC"/>
            </a:solidFill>
            <a:ln w="36513" cap="flat">
              <a:noFill/>
              <a:prstDash val="solid"/>
              <a:miter/>
            </a:ln>
          </p:spPr>
          <p:txBody>
            <a:bodyPr rtlCol="0" anchor="ctr"/>
            <a:lstStyle/>
            <a:p>
              <a:endParaRPr lang="en-CA"/>
            </a:p>
          </p:txBody>
        </p:sp>
        <p:grpSp>
          <p:nvGrpSpPr>
            <p:cNvPr id="60" name="Graphic 10">
              <a:extLst>
                <a:ext uri="{FF2B5EF4-FFF2-40B4-BE49-F238E27FC236}">
                  <a16:creationId xmlns:a16="http://schemas.microsoft.com/office/drawing/2014/main" id="{7D90996C-E115-58A6-57FC-8E5CE3E5E2EB}"/>
                </a:ext>
              </a:extLst>
            </p:cNvPr>
            <p:cNvGrpSpPr/>
            <p:nvPr/>
          </p:nvGrpSpPr>
          <p:grpSpPr>
            <a:xfrm>
              <a:off x="3782145" y="3653590"/>
              <a:ext cx="470948" cy="293022"/>
              <a:chOff x="3782145" y="3653590"/>
              <a:chExt cx="470948" cy="293022"/>
            </a:xfrm>
          </p:grpSpPr>
          <p:sp>
            <p:nvSpPr>
              <p:cNvPr id="61" name="Freeform: Shape 60">
                <a:extLst>
                  <a:ext uri="{FF2B5EF4-FFF2-40B4-BE49-F238E27FC236}">
                    <a16:creationId xmlns:a16="http://schemas.microsoft.com/office/drawing/2014/main" id="{804C1627-1B11-4F25-4346-8E9528C5420B}"/>
                  </a:ext>
                </a:extLst>
              </p:cNvPr>
              <p:cNvSpPr/>
              <p:nvPr/>
            </p:nvSpPr>
            <p:spPr>
              <a:xfrm>
                <a:off x="3782145" y="3653590"/>
                <a:ext cx="136039" cy="293022"/>
              </a:xfrm>
              <a:custGeom>
                <a:avLst/>
                <a:gdLst>
                  <a:gd name="connsiteX0" fmla="*/ 125919 w 136039"/>
                  <a:gd name="connsiteY0" fmla="*/ 0 h 293022"/>
                  <a:gd name="connsiteX1" fmla="*/ 136040 w 136039"/>
                  <a:gd name="connsiteY1" fmla="*/ 0 h 293022"/>
                  <a:gd name="connsiteX2" fmla="*/ 136040 w 136039"/>
                  <a:gd name="connsiteY2" fmla="*/ 293023 h 293022"/>
                  <a:gd name="connsiteX3" fmla="*/ 125919 w 136039"/>
                  <a:gd name="connsiteY3" fmla="*/ 293023 h 293022"/>
                  <a:gd name="connsiteX4" fmla="*/ 10121 w 136039"/>
                  <a:gd name="connsiteY4" fmla="*/ 293023 h 293022"/>
                  <a:gd name="connsiteX5" fmla="*/ 0 w 136039"/>
                  <a:gd name="connsiteY5" fmla="*/ 293023 h 293022"/>
                  <a:gd name="connsiteX6" fmla="*/ 0 w 136039"/>
                  <a:gd name="connsiteY6" fmla="*/ 0 h 293022"/>
                  <a:gd name="connsiteX7" fmla="*/ 10121 w 136039"/>
                  <a:gd name="connsiteY7" fmla="*/ 0 h 29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039" h="293022">
                    <a:moveTo>
                      <a:pt x="125919" y="0"/>
                    </a:moveTo>
                    <a:cubicBezTo>
                      <a:pt x="131508" y="0"/>
                      <a:pt x="136040" y="0"/>
                      <a:pt x="136040" y="0"/>
                    </a:cubicBezTo>
                    <a:lnTo>
                      <a:pt x="136040" y="293023"/>
                    </a:lnTo>
                    <a:cubicBezTo>
                      <a:pt x="136040" y="293023"/>
                      <a:pt x="131508" y="293023"/>
                      <a:pt x="125919" y="293023"/>
                    </a:cubicBezTo>
                    <a:lnTo>
                      <a:pt x="10121" y="293023"/>
                    </a:lnTo>
                    <a:cubicBezTo>
                      <a:pt x="4531" y="293023"/>
                      <a:pt x="0" y="293023"/>
                      <a:pt x="0" y="293023"/>
                    </a:cubicBezTo>
                    <a:lnTo>
                      <a:pt x="0" y="0"/>
                    </a:lnTo>
                    <a:cubicBezTo>
                      <a:pt x="0" y="0"/>
                      <a:pt x="4531" y="0"/>
                      <a:pt x="10121" y="0"/>
                    </a:cubicBezTo>
                    <a:close/>
                  </a:path>
                </a:pathLst>
              </a:custGeom>
              <a:solidFill>
                <a:srgbClr val="FFFFFF"/>
              </a:solidFill>
              <a:ln w="36513" cap="flat">
                <a:noFill/>
                <a:prstDash val="solid"/>
                <a:miter/>
              </a:ln>
            </p:spPr>
            <p:txBody>
              <a:bodyPr rtlCol="0" anchor="ctr"/>
              <a:lstStyle/>
              <a:p>
                <a:endParaRPr lang="en-CA"/>
              </a:p>
            </p:txBody>
          </p:sp>
          <p:sp>
            <p:nvSpPr>
              <p:cNvPr id="62" name="Freeform: Shape 61">
                <a:extLst>
                  <a:ext uri="{FF2B5EF4-FFF2-40B4-BE49-F238E27FC236}">
                    <a16:creationId xmlns:a16="http://schemas.microsoft.com/office/drawing/2014/main" id="{88E0EE9F-1C45-C879-7ABA-681932A96670}"/>
                  </a:ext>
                </a:extLst>
              </p:cNvPr>
              <p:cNvSpPr/>
              <p:nvPr/>
            </p:nvSpPr>
            <p:spPr>
              <a:xfrm>
                <a:off x="3949581" y="3653590"/>
                <a:ext cx="136039" cy="293022"/>
              </a:xfrm>
              <a:custGeom>
                <a:avLst/>
                <a:gdLst>
                  <a:gd name="connsiteX0" fmla="*/ 125919 w 136039"/>
                  <a:gd name="connsiteY0" fmla="*/ 0 h 293022"/>
                  <a:gd name="connsiteX1" fmla="*/ 136040 w 136039"/>
                  <a:gd name="connsiteY1" fmla="*/ 0 h 293022"/>
                  <a:gd name="connsiteX2" fmla="*/ 136040 w 136039"/>
                  <a:gd name="connsiteY2" fmla="*/ 293023 h 293022"/>
                  <a:gd name="connsiteX3" fmla="*/ 125919 w 136039"/>
                  <a:gd name="connsiteY3" fmla="*/ 293023 h 293022"/>
                  <a:gd name="connsiteX4" fmla="*/ 10121 w 136039"/>
                  <a:gd name="connsiteY4" fmla="*/ 293023 h 293022"/>
                  <a:gd name="connsiteX5" fmla="*/ 0 w 136039"/>
                  <a:gd name="connsiteY5" fmla="*/ 293023 h 293022"/>
                  <a:gd name="connsiteX6" fmla="*/ 0 w 136039"/>
                  <a:gd name="connsiteY6" fmla="*/ 0 h 293022"/>
                  <a:gd name="connsiteX7" fmla="*/ 10121 w 136039"/>
                  <a:gd name="connsiteY7" fmla="*/ 0 h 29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039" h="293022">
                    <a:moveTo>
                      <a:pt x="125919" y="0"/>
                    </a:moveTo>
                    <a:cubicBezTo>
                      <a:pt x="131508" y="0"/>
                      <a:pt x="136040" y="0"/>
                      <a:pt x="136040" y="0"/>
                    </a:cubicBezTo>
                    <a:lnTo>
                      <a:pt x="136040" y="293023"/>
                    </a:lnTo>
                    <a:cubicBezTo>
                      <a:pt x="136040" y="293023"/>
                      <a:pt x="131508" y="293023"/>
                      <a:pt x="125919" y="293023"/>
                    </a:cubicBezTo>
                    <a:lnTo>
                      <a:pt x="10121" y="293023"/>
                    </a:lnTo>
                    <a:cubicBezTo>
                      <a:pt x="4531" y="293023"/>
                      <a:pt x="0" y="293023"/>
                      <a:pt x="0" y="293023"/>
                    </a:cubicBezTo>
                    <a:lnTo>
                      <a:pt x="0" y="0"/>
                    </a:lnTo>
                    <a:cubicBezTo>
                      <a:pt x="0" y="0"/>
                      <a:pt x="4531" y="0"/>
                      <a:pt x="10121" y="0"/>
                    </a:cubicBezTo>
                    <a:close/>
                  </a:path>
                </a:pathLst>
              </a:custGeom>
              <a:solidFill>
                <a:srgbClr val="FFFFFF">
                  <a:alpha val="75000"/>
                </a:srgbClr>
              </a:solidFill>
              <a:ln w="36513" cap="flat">
                <a:noFill/>
                <a:prstDash val="solid"/>
                <a:miter/>
              </a:ln>
            </p:spPr>
            <p:txBody>
              <a:bodyPr rtlCol="0" anchor="ctr"/>
              <a:lstStyle/>
              <a:p>
                <a:endParaRPr lang="en-CA"/>
              </a:p>
            </p:txBody>
          </p:sp>
          <p:sp>
            <p:nvSpPr>
              <p:cNvPr id="63" name="Freeform: Shape 62">
                <a:extLst>
                  <a:ext uri="{FF2B5EF4-FFF2-40B4-BE49-F238E27FC236}">
                    <a16:creationId xmlns:a16="http://schemas.microsoft.com/office/drawing/2014/main" id="{F4EA6AFD-3DB3-F8FF-5BD0-3956F0741691}"/>
                  </a:ext>
                </a:extLst>
              </p:cNvPr>
              <p:cNvSpPr/>
              <p:nvPr/>
            </p:nvSpPr>
            <p:spPr>
              <a:xfrm>
                <a:off x="4117054" y="3653590"/>
                <a:ext cx="136039" cy="293022"/>
              </a:xfrm>
              <a:custGeom>
                <a:avLst/>
                <a:gdLst>
                  <a:gd name="connsiteX0" fmla="*/ 125919 w 136039"/>
                  <a:gd name="connsiteY0" fmla="*/ 0 h 293022"/>
                  <a:gd name="connsiteX1" fmla="*/ 136040 w 136039"/>
                  <a:gd name="connsiteY1" fmla="*/ 0 h 293022"/>
                  <a:gd name="connsiteX2" fmla="*/ 136040 w 136039"/>
                  <a:gd name="connsiteY2" fmla="*/ 293023 h 293022"/>
                  <a:gd name="connsiteX3" fmla="*/ 125919 w 136039"/>
                  <a:gd name="connsiteY3" fmla="*/ 293023 h 293022"/>
                  <a:gd name="connsiteX4" fmla="*/ 10121 w 136039"/>
                  <a:gd name="connsiteY4" fmla="*/ 293023 h 293022"/>
                  <a:gd name="connsiteX5" fmla="*/ 0 w 136039"/>
                  <a:gd name="connsiteY5" fmla="*/ 293023 h 293022"/>
                  <a:gd name="connsiteX6" fmla="*/ 0 w 136039"/>
                  <a:gd name="connsiteY6" fmla="*/ 0 h 293022"/>
                  <a:gd name="connsiteX7" fmla="*/ 10121 w 136039"/>
                  <a:gd name="connsiteY7" fmla="*/ 0 h 29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039" h="293022">
                    <a:moveTo>
                      <a:pt x="125919" y="0"/>
                    </a:moveTo>
                    <a:cubicBezTo>
                      <a:pt x="131508" y="0"/>
                      <a:pt x="136040" y="0"/>
                      <a:pt x="136040" y="0"/>
                    </a:cubicBezTo>
                    <a:lnTo>
                      <a:pt x="136040" y="293023"/>
                    </a:lnTo>
                    <a:cubicBezTo>
                      <a:pt x="136040" y="293023"/>
                      <a:pt x="131508" y="293023"/>
                      <a:pt x="125919" y="293023"/>
                    </a:cubicBezTo>
                    <a:lnTo>
                      <a:pt x="10121" y="293023"/>
                    </a:lnTo>
                    <a:cubicBezTo>
                      <a:pt x="4531" y="293023"/>
                      <a:pt x="0" y="293023"/>
                      <a:pt x="0" y="293023"/>
                    </a:cubicBezTo>
                    <a:lnTo>
                      <a:pt x="0" y="0"/>
                    </a:lnTo>
                    <a:cubicBezTo>
                      <a:pt x="0" y="0"/>
                      <a:pt x="4531" y="0"/>
                      <a:pt x="10121" y="0"/>
                    </a:cubicBezTo>
                    <a:close/>
                  </a:path>
                </a:pathLst>
              </a:custGeom>
              <a:solidFill>
                <a:srgbClr val="FFFFFF">
                  <a:alpha val="50000"/>
                </a:srgbClr>
              </a:solidFill>
              <a:ln w="36513" cap="flat">
                <a:noFill/>
                <a:prstDash val="solid"/>
                <a:miter/>
              </a:ln>
            </p:spPr>
            <p:txBody>
              <a:bodyPr rtlCol="0" anchor="ctr"/>
              <a:lstStyle/>
              <a:p>
                <a:endParaRPr lang="en-CA"/>
              </a:p>
            </p:txBody>
          </p:sp>
        </p:grpSp>
      </p:grpSp>
      <p:pic>
        <p:nvPicPr>
          <p:cNvPr id="12" name="Content Placeholder 3" descr="A yellow lightning bolt and blue lines">
            <a:extLst>
              <a:ext uri="{FF2B5EF4-FFF2-40B4-BE49-F238E27FC236}">
                <a16:creationId xmlns:a16="http://schemas.microsoft.com/office/drawing/2014/main" id="{73412779-8A72-9703-4ED7-5A5EF067A3E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86111" y="4918519"/>
            <a:ext cx="664870" cy="454501"/>
          </a:xfrm>
          <a:prstGeom prst="rect">
            <a:avLst/>
          </a:prstGeom>
          <a:solidFill>
            <a:schemeClr val="bg1"/>
          </a:solidFill>
        </p:spPr>
      </p:pic>
      <p:grpSp>
        <p:nvGrpSpPr>
          <p:cNvPr id="82" name="Group 81">
            <a:extLst>
              <a:ext uri="{FF2B5EF4-FFF2-40B4-BE49-F238E27FC236}">
                <a16:creationId xmlns:a16="http://schemas.microsoft.com/office/drawing/2014/main" id="{4FBC63F5-6123-62BE-A626-05C34A066DA4}"/>
              </a:ext>
            </a:extLst>
          </p:cNvPr>
          <p:cNvGrpSpPr/>
          <p:nvPr/>
        </p:nvGrpSpPr>
        <p:grpSpPr>
          <a:xfrm>
            <a:off x="10525375" y="3496053"/>
            <a:ext cx="627931" cy="504931"/>
            <a:chOff x="10525375" y="3496053"/>
            <a:chExt cx="627931" cy="504931"/>
          </a:xfrm>
        </p:grpSpPr>
        <p:sp>
          <p:nvSpPr>
            <p:cNvPr id="71" name="Freeform: Shape 70">
              <a:extLst>
                <a:ext uri="{FF2B5EF4-FFF2-40B4-BE49-F238E27FC236}">
                  <a16:creationId xmlns:a16="http://schemas.microsoft.com/office/drawing/2014/main" id="{728F9D3F-C7F1-AE63-E001-0A1BE3BA5619}"/>
                </a:ext>
              </a:extLst>
            </p:cNvPr>
            <p:cNvSpPr/>
            <p:nvPr/>
          </p:nvSpPr>
          <p:spPr>
            <a:xfrm>
              <a:off x="10525375" y="3629766"/>
              <a:ext cx="627931" cy="371218"/>
            </a:xfrm>
            <a:custGeom>
              <a:avLst/>
              <a:gdLst>
                <a:gd name="connsiteX0" fmla="*/ 0 w 627931"/>
                <a:gd name="connsiteY0" fmla="*/ 0 h 371218"/>
                <a:gd name="connsiteX1" fmla="*/ 627932 w 627931"/>
                <a:gd name="connsiteY1" fmla="*/ 0 h 371218"/>
                <a:gd name="connsiteX2" fmla="*/ 627932 w 627931"/>
                <a:gd name="connsiteY2" fmla="*/ 350164 h 371218"/>
                <a:gd name="connsiteX3" fmla="*/ 606878 w 627931"/>
                <a:gd name="connsiteY3" fmla="*/ 371219 h 371218"/>
                <a:gd name="connsiteX4" fmla="*/ 21054 w 627931"/>
                <a:gd name="connsiteY4" fmla="*/ 371219 h 371218"/>
                <a:gd name="connsiteX5" fmla="*/ 0 w 627931"/>
                <a:gd name="connsiteY5" fmla="*/ 350164 h 371218"/>
                <a:gd name="connsiteX6" fmla="*/ 0 w 627931"/>
                <a:gd name="connsiteY6" fmla="*/ 0 h 37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371218">
                  <a:moveTo>
                    <a:pt x="0" y="0"/>
                  </a:moveTo>
                  <a:lnTo>
                    <a:pt x="627932" y="0"/>
                  </a:lnTo>
                  <a:lnTo>
                    <a:pt x="627932" y="350164"/>
                  </a:lnTo>
                  <a:cubicBezTo>
                    <a:pt x="627932" y="361792"/>
                    <a:pt x="618506" y="371219"/>
                    <a:pt x="606878" y="371219"/>
                  </a:cubicBezTo>
                  <a:lnTo>
                    <a:pt x="21054" y="371219"/>
                  </a:lnTo>
                  <a:cubicBezTo>
                    <a:pt x="9426" y="371219"/>
                    <a:pt x="0" y="361792"/>
                    <a:pt x="0" y="350164"/>
                  </a:cubicBezTo>
                  <a:lnTo>
                    <a:pt x="0" y="0"/>
                  </a:lnTo>
                  <a:close/>
                </a:path>
              </a:pathLst>
            </a:custGeom>
            <a:gradFill>
              <a:gsLst>
                <a:gs pos="0">
                  <a:srgbClr val="B3B3B3"/>
                </a:gs>
                <a:gs pos="26000">
                  <a:srgbClr val="C1C1C1"/>
                </a:gs>
                <a:gs pos="100000">
                  <a:srgbClr val="E6E6E6"/>
                </a:gs>
              </a:gsLst>
              <a:lin ang="16200000" scaled="1"/>
            </a:gradFill>
            <a:ln w="36513" cap="flat">
              <a:noFill/>
              <a:prstDash val="solid"/>
              <a:miter/>
            </a:ln>
          </p:spPr>
          <p:txBody>
            <a:bodyPr rtlCol="0" anchor="ctr"/>
            <a:lstStyle/>
            <a:p>
              <a:endParaRPr lang="en-CA"/>
            </a:p>
          </p:txBody>
        </p:sp>
        <p:sp>
          <p:nvSpPr>
            <p:cNvPr id="72" name="Freeform: Shape 71">
              <a:extLst>
                <a:ext uri="{FF2B5EF4-FFF2-40B4-BE49-F238E27FC236}">
                  <a16:creationId xmlns:a16="http://schemas.microsoft.com/office/drawing/2014/main" id="{355076F3-765E-417A-ADFF-1A4BD96B4C85}"/>
                </a:ext>
              </a:extLst>
            </p:cNvPr>
            <p:cNvSpPr/>
            <p:nvPr/>
          </p:nvSpPr>
          <p:spPr>
            <a:xfrm>
              <a:off x="10525375" y="3496053"/>
              <a:ext cx="627931" cy="133712"/>
            </a:xfrm>
            <a:custGeom>
              <a:avLst/>
              <a:gdLst>
                <a:gd name="connsiteX0" fmla="*/ 21054 w 627931"/>
                <a:gd name="connsiteY0" fmla="*/ 0 h 133712"/>
                <a:gd name="connsiteX1" fmla="*/ 606878 w 627931"/>
                <a:gd name="connsiteY1" fmla="*/ 0 h 133712"/>
                <a:gd name="connsiteX2" fmla="*/ 627932 w 627931"/>
                <a:gd name="connsiteY2" fmla="*/ 21054 h 133712"/>
                <a:gd name="connsiteX3" fmla="*/ 627932 w 627931"/>
                <a:gd name="connsiteY3" fmla="*/ 133713 h 133712"/>
                <a:gd name="connsiteX4" fmla="*/ 0 w 627931"/>
                <a:gd name="connsiteY4" fmla="*/ 133713 h 133712"/>
                <a:gd name="connsiteX5" fmla="*/ 0 w 627931"/>
                <a:gd name="connsiteY5" fmla="*/ 20685 h 133712"/>
                <a:gd name="connsiteX6" fmla="*/ 21054 w 627931"/>
                <a:gd name="connsiteY6" fmla="*/ 0 h 13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133712">
                  <a:moveTo>
                    <a:pt x="21054" y="0"/>
                  </a:moveTo>
                  <a:lnTo>
                    <a:pt x="606878" y="0"/>
                  </a:lnTo>
                  <a:cubicBezTo>
                    <a:pt x="618506" y="0"/>
                    <a:pt x="627932" y="9426"/>
                    <a:pt x="627932" y="21054"/>
                  </a:cubicBezTo>
                  <a:lnTo>
                    <a:pt x="627932" y="133713"/>
                  </a:lnTo>
                  <a:lnTo>
                    <a:pt x="0" y="133713"/>
                  </a:lnTo>
                  <a:lnTo>
                    <a:pt x="0" y="20685"/>
                  </a:lnTo>
                  <a:cubicBezTo>
                    <a:pt x="201" y="9201"/>
                    <a:pt x="9569" y="-2"/>
                    <a:pt x="21054" y="0"/>
                  </a:cubicBezTo>
                  <a:close/>
                </a:path>
              </a:pathLst>
            </a:custGeom>
            <a:solidFill>
              <a:srgbClr val="37C2B1"/>
            </a:solidFill>
            <a:ln w="36513" cap="flat">
              <a:noFill/>
              <a:prstDash val="solid"/>
              <a:miter/>
            </a:ln>
          </p:spPr>
          <p:txBody>
            <a:bodyPr rtlCol="0" anchor="ctr"/>
            <a:lstStyle/>
            <a:p>
              <a:endParaRPr lang="en-CA"/>
            </a:p>
          </p:txBody>
        </p:sp>
        <p:sp>
          <p:nvSpPr>
            <p:cNvPr id="73" name="Freeform: Shape 72">
              <a:extLst>
                <a:ext uri="{FF2B5EF4-FFF2-40B4-BE49-F238E27FC236}">
                  <a16:creationId xmlns:a16="http://schemas.microsoft.com/office/drawing/2014/main" id="{D4E81399-45F3-1B9F-93DA-F1F3927CA477}"/>
                </a:ext>
              </a:extLst>
            </p:cNvPr>
            <p:cNvSpPr/>
            <p:nvPr/>
          </p:nvSpPr>
          <p:spPr>
            <a:xfrm>
              <a:off x="10601096" y="3670397"/>
              <a:ext cx="476120" cy="71658"/>
            </a:xfrm>
            <a:custGeom>
              <a:avLst/>
              <a:gdLst>
                <a:gd name="connsiteX0" fmla="*/ 9604 w 476120"/>
                <a:gd name="connsiteY0" fmla="*/ 0 h 71658"/>
                <a:gd name="connsiteX1" fmla="*/ 466516 w 476120"/>
                <a:gd name="connsiteY1" fmla="*/ 0 h 71658"/>
                <a:gd name="connsiteX2" fmla="*/ 476120 w 476120"/>
                <a:gd name="connsiteY2" fmla="*/ 9973 h 71658"/>
                <a:gd name="connsiteX3" fmla="*/ 476120 w 476120"/>
                <a:gd name="connsiteY3" fmla="*/ 61685 h 71658"/>
                <a:gd name="connsiteX4" fmla="*/ 466516 w 476120"/>
                <a:gd name="connsiteY4" fmla="*/ 71658 h 71658"/>
                <a:gd name="connsiteX5" fmla="*/ 9604 w 476120"/>
                <a:gd name="connsiteY5" fmla="*/ 71658 h 71658"/>
                <a:gd name="connsiteX6" fmla="*/ 0 w 476120"/>
                <a:gd name="connsiteY6" fmla="*/ 61685 h 71658"/>
                <a:gd name="connsiteX7" fmla="*/ 0 w 476120"/>
                <a:gd name="connsiteY7" fmla="*/ 9973 h 71658"/>
                <a:gd name="connsiteX8" fmla="*/ 9604 w 476120"/>
                <a:gd name="connsiteY8" fmla="*/ 0 h 7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1658">
                  <a:moveTo>
                    <a:pt x="9604" y="0"/>
                  </a:moveTo>
                  <a:lnTo>
                    <a:pt x="466516" y="0"/>
                  </a:lnTo>
                  <a:cubicBezTo>
                    <a:pt x="471880" y="199"/>
                    <a:pt x="476124" y="4606"/>
                    <a:pt x="476120" y="9973"/>
                  </a:cubicBezTo>
                  <a:lnTo>
                    <a:pt x="476120" y="61685"/>
                  </a:lnTo>
                  <a:cubicBezTo>
                    <a:pt x="476124" y="67052"/>
                    <a:pt x="471880" y="71459"/>
                    <a:pt x="466516" y="71658"/>
                  </a:cubicBezTo>
                  <a:lnTo>
                    <a:pt x="9604" y="71658"/>
                  </a:lnTo>
                  <a:cubicBezTo>
                    <a:pt x="4240" y="71459"/>
                    <a:pt x="-4" y="67052"/>
                    <a:pt x="0" y="61685"/>
                  </a:cubicBezTo>
                  <a:lnTo>
                    <a:pt x="0" y="9973"/>
                  </a:lnTo>
                  <a:cubicBezTo>
                    <a:pt x="-4" y="4606"/>
                    <a:pt x="4240" y="199"/>
                    <a:pt x="9604" y="0"/>
                  </a:cubicBezTo>
                  <a:close/>
                </a:path>
              </a:pathLst>
            </a:custGeom>
            <a:solidFill>
              <a:srgbClr val="FFFFFF"/>
            </a:solidFill>
            <a:ln w="36513" cap="flat">
              <a:noFill/>
              <a:prstDash val="solid"/>
              <a:miter/>
            </a:ln>
          </p:spPr>
          <p:txBody>
            <a:bodyPr rtlCol="0" anchor="ctr"/>
            <a:lstStyle/>
            <a:p>
              <a:endParaRPr lang="en-CA"/>
            </a:p>
          </p:txBody>
        </p:sp>
        <p:sp>
          <p:nvSpPr>
            <p:cNvPr id="74" name="Freeform: Shape 73">
              <a:extLst>
                <a:ext uri="{FF2B5EF4-FFF2-40B4-BE49-F238E27FC236}">
                  <a16:creationId xmlns:a16="http://schemas.microsoft.com/office/drawing/2014/main" id="{CD0A9125-0FBE-ACE7-673C-31BD13CEC51A}"/>
                </a:ext>
              </a:extLst>
            </p:cNvPr>
            <p:cNvSpPr/>
            <p:nvPr/>
          </p:nvSpPr>
          <p:spPr>
            <a:xfrm>
              <a:off x="10601291" y="3773451"/>
              <a:ext cx="476294" cy="72027"/>
            </a:xfrm>
            <a:custGeom>
              <a:avLst/>
              <a:gdLst>
                <a:gd name="connsiteX0" fmla="*/ 9778 w 476294"/>
                <a:gd name="connsiteY0" fmla="*/ 0 h 72027"/>
                <a:gd name="connsiteX1" fmla="*/ 466691 w 476294"/>
                <a:gd name="connsiteY1" fmla="*/ 0 h 72027"/>
                <a:gd name="connsiteX2" fmla="*/ 476295 w 476294"/>
                <a:gd name="connsiteY2" fmla="*/ 9973 h 72027"/>
                <a:gd name="connsiteX3" fmla="*/ 476295 w 476294"/>
                <a:gd name="connsiteY3" fmla="*/ 62054 h 72027"/>
                <a:gd name="connsiteX4" fmla="*/ 466691 w 476294"/>
                <a:gd name="connsiteY4" fmla="*/ 72027 h 72027"/>
                <a:gd name="connsiteX5" fmla="*/ 9778 w 476294"/>
                <a:gd name="connsiteY5" fmla="*/ 72027 h 72027"/>
                <a:gd name="connsiteX6" fmla="*/ 175 w 476294"/>
                <a:gd name="connsiteY6" fmla="*/ 62054 h 72027"/>
                <a:gd name="connsiteX7" fmla="*/ 175 w 476294"/>
                <a:gd name="connsiteY7" fmla="*/ 11820 h 72027"/>
                <a:gd name="connsiteX8" fmla="*/ 8126 w 476294"/>
                <a:gd name="connsiteY8" fmla="*/ 171 h 72027"/>
                <a:gd name="connsiteX9" fmla="*/ 9778 w 476294"/>
                <a:gd name="connsiteY9"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94" h="72027">
                  <a:moveTo>
                    <a:pt x="9778" y="0"/>
                  </a:moveTo>
                  <a:lnTo>
                    <a:pt x="466691" y="0"/>
                  </a:lnTo>
                  <a:cubicBezTo>
                    <a:pt x="472054" y="199"/>
                    <a:pt x="476298" y="4606"/>
                    <a:pt x="476295" y="9973"/>
                  </a:cubicBezTo>
                  <a:lnTo>
                    <a:pt x="476295" y="62054"/>
                  </a:lnTo>
                  <a:cubicBezTo>
                    <a:pt x="476298" y="67421"/>
                    <a:pt x="472054" y="71828"/>
                    <a:pt x="466691" y="72027"/>
                  </a:cubicBezTo>
                  <a:lnTo>
                    <a:pt x="9778" y="72027"/>
                  </a:lnTo>
                  <a:cubicBezTo>
                    <a:pt x="4415" y="71828"/>
                    <a:pt x="171" y="67421"/>
                    <a:pt x="175" y="62054"/>
                  </a:cubicBezTo>
                  <a:lnTo>
                    <a:pt x="175" y="11820"/>
                  </a:lnTo>
                  <a:cubicBezTo>
                    <a:pt x="-846" y="6407"/>
                    <a:pt x="2714" y="1192"/>
                    <a:pt x="8126" y="171"/>
                  </a:cubicBezTo>
                  <a:cubicBezTo>
                    <a:pt x="8671" y="68"/>
                    <a:pt x="9224" y="11"/>
                    <a:pt x="9778" y="0"/>
                  </a:cubicBezTo>
                  <a:close/>
                </a:path>
              </a:pathLst>
            </a:custGeom>
            <a:solidFill>
              <a:srgbClr val="37C2B1"/>
            </a:solidFill>
            <a:ln w="36513" cap="flat">
              <a:noFill/>
              <a:prstDash val="solid"/>
              <a:miter/>
            </a:ln>
          </p:spPr>
          <p:txBody>
            <a:bodyPr rtlCol="0" anchor="ctr"/>
            <a:lstStyle/>
            <a:p>
              <a:endParaRPr lang="en-CA"/>
            </a:p>
          </p:txBody>
        </p:sp>
        <p:sp>
          <p:nvSpPr>
            <p:cNvPr id="75" name="Freeform: Shape 74">
              <a:extLst>
                <a:ext uri="{FF2B5EF4-FFF2-40B4-BE49-F238E27FC236}">
                  <a16:creationId xmlns:a16="http://schemas.microsoft.com/office/drawing/2014/main" id="{7B73BB41-D3B5-7B06-8971-0BC37629B461}"/>
                </a:ext>
              </a:extLst>
            </p:cNvPr>
            <p:cNvSpPr/>
            <p:nvPr/>
          </p:nvSpPr>
          <p:spPr>
            <a:xfrm>
              <a:off x="10601466" y="3877614"/>
              <a:ext cx="476120" cy="72027"/>
            </a:xfrm>
            <a:custGeom>
              <a:avLst/>
              <a:gdLst>
                <a:gd name="connsiteX0" fmla="*/ 9604 w 476120"/>
                <a:gd name="connsiteY0" fmla="*/ 0 h 72027"/>
                <a:gd name="connsiteX1" fmla="*/ 466516 w 476120"/>
                <a:gd name="connsiteY1" fmla="*/ 0 h 72027"/>
                <a:gd name="connsiteX2" fmla="*/ 476120 w 476120"/>
                <a:gd name="connsiteY2" fmla="*/ 9973 h 72027"/>
                <a:gd name="connsiteX3" fmla="*/ 476120 w 476120"/>
                <a:gd name="connsiteY3" fmla="*/ 62054 h 72027"/>
                <a:gd name="connsiteX4" fmla="*/ 466516 w 476120"/>
                <a:gd name="connsiteY4" fmla="*/ 72027 h 72027"/>
                <a:gd name="connsiteX5" fmla="*/ 9604 w 476120"/>
                <a:gd name="connsiteY5" fmla="*/ 72027 h 72027"/>
                <a:gd name="connsiteX6" fmla="*/ 0 w 476120"/>
                <a:gd name="connsiteY6" fmla="*/ 62054 h 72027"/>
                <a:gd name="connsiteX7" fmla="*/ 0 w 476120"/>
                <a:gd name="connsiteY7" fmla="*/ 9973 h 72027"/>
                <a:gd name="connsiteX8" fmla="*/ 9604 w 476120"/>
                <a:gd name="connsiteY8"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2027">
                  <a:moveTo>
                    <a:pt x="9604" y="0"/>
                  </a:moveTo>
                  <a:lnTo>
                    <a:pt x="466516" y="0"/>
                  </a:lnTo>
                  <a:cubicBezTo>
                    <a:pt x="471880" y="199"/>
                    <a:pt x="476124" y="4606"/>
                    <a:pt x="476120" y="9973"/>
                  </a:cubicBezTo>
                  <a:lnTo>
                    <a:pt x="476120" y="62054"/>
                  </a:lnTo>
                  <a:cubicBezTo>
                    <a:pt x="476124" y="67421"/>
                    <a:pt x="471880" y="71828"/>
                    <a:pt x="466516" y="72027"/>
                  </a:cubicBezTo>
                  <a:lnTo>
                    <a:pt x="9604" y="72027"/>
                  </a:lnTo>
                  <a:cubicBezTo>
                    <a:pt x="4240" y="71828"/>
                    <a:pt x="-4" y="67421"/>
                    <a:pt x="0" y="62054"/>
                  </a:cubicBezTo>
                  <a:lnTo>
                    <a:pt x="0" y="9973"/>
                  </a:lnTo>
                  <a:cubicBezTo>
                    <a:pt x="-4" y="4606"/>
                    <a:pt x="4240" y="199"/>
                    <a:pt x="9604" y="0"/>
                  </a:cubicBezTo>
                  <a:close/>
                </a:path>
              </a:pathLst>
            </a:custGeom>
            <a:solidFill>
              <a:srgbClr val="258277"/>
            </a:solidFill>
            <a:ln w="36513" cap="flat">
              <a:noFill/>
              <a:prstDash val="solid"/>
              <a:miter/>
            </a:ln>
          </p:spPr>
          <p:txBody>
            <a:bodyPr rtlCol="0" anchor="ctr"/>
            <a:lstStyle/>
            <a:p>
              <a:endParaRPr lang="en-CA"/>
            </a:p>
          </p:txBody>
        </p:sp>
      </p:grpSp>
      <p:sp>
        <p:nvSpPr>
          <p:cNvPr id="15" name="TextBox 14">
            <a:extLst>
              <a:ext uri="{FF2B5EF4-FFF2-40B4-BE49-F238E27FC236}">
                <a16:creationId xmlns:a16="http://schemas.microsoft.com/office/drawing/2014/main" id="{5E510199-8D47-A435-6915-B935D8D18155}"/>
              </a:ext>
            </a:extLst>
          </p:cNvPr>
          <p:cNvSpPr txBox="1"/>
          <p:nvPr/>
        </p:nvSpPr>
        <p:spPr>
          <a:xfrm>
            <a:off x="4250908" y="2235110"/>
            <a:ext cx="2845138" cy="369332"/>
          </a:xfrm>
          <a:prstGeom prst="rect">
            <a:avLst/>
          </a:prstGeom>
          <a:noFill/>
        </p:spPr>
        <p:txBody>
          <a:bodyPr wrap="none" rtlCol="0">
            <a:spAutoFit/>
          </a:bodyPr>
          <a:lstStyle/>
          <a:p>
            <a:r>
              <a:rPr lang="en-CA" i="1" dirty="0"/>
              <a:t>Save original image to Blob</a:t>
            </a:r>
          </a:p>
        </p:txBody>
      </p:sp>
      <p:sp>
        <p:nvSpPr>
          <p:cNvPr id="16" name="TextBox 15">
            <a:extLst>
              <a:ext uri="{FF2B5EF4-FFF2-40B4-BE49-F238E27FC236}">
                <a16:creationId xmlns:a16="http://schemas.microsoft.com/office/drawing/2014/main" id="{B3D7630C-8838-BA2D-C739-DD615091E8B2}"/>
              </a:ext>
            </a:extLst>
          </p:cNvPr>
          <p:cNvSpPr txBox="1"/>
          <p:nvPr/>
        </p:nvSpPr>
        <p:spPr>
          <a:xfrm>
            <a:off x="7811766" y="2176834"/>
            <a:ext cx="2897332" cy="369332"/>
          </a:xfrm>
          <a:prstGeom prst="rect">
            <a:avLst/>
          </a:prstGeom>
          <a:noFill/>
        </p:spPr>
        <p:txBody>
          <a:bodyPr wrap="none" rtlCol="0">
            <a:spAutoFit/>
          </a:bodyPr>
          <a:lstStyle/>
          <a:p>
            <a:r>
              <a:rPr lang="en-CA" i="1" dirty="0"/>
              <a:t>Resize and save final image</a:t>
            </a:r>
          </a:p>
        </p:txBody>
      </p:sp>
      <p:cxnSp>
        <p:nvCxnSpPr>
          <p:cNvPr id="18" name="Connector: Elbow 17">
            <a:extLst>
              <a:ext uri="{FF2B5EF4-FFF2-40B4-BE49-F238E27FC236}">
                <a16:creationId xmlns:a16="http://schemas.microsoft.com/office/drawing/2014/main" id="{72EA14E2-54A8-8296-0210-DA9BBFFAF768}"/>
              </a:ext>
            </a:extLst>
          </p:cNvPr>
          <p:cNvCxnSpPr>
            <a:cxnSpLocks/>
            <a:stCxn id="4" idx="3"/>
          </p:cNvCxnSpPr>
          <p:nvPr/>
        </p:nvCxnSpPr>
        <p:spPr>
          <a:xfrm>
            <a:off x="2605299" y="2894752"/>
            <a:ext cx="1079886" cy="85358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3CD4164E-A0AE-0347-CD82-46CF6C590E46}"/>
              </a:ext>
            </a:extLst>
          </p:cNvPr>
          <p:cNvCxnSpPr>
            <a:cxnSpLocks/>
            <a:endCxn id="6" idx="1"/>
          </p:cNvCxnSpPr>
          <p:nvPr/>
        </p:nvCxnSpPr>
        <p:spPr>
          <a:xfrm flipV="1">
            <a:off x="4350054" y="2897667"/>
            <a:ext cx="997305" cy="85066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E2DC05F7-CE42-72C8-7406-5C616786D9D0}"/>
              </a:ext>
            </a:extLst>
          </p:cNvPr>
          <p:cNvCxnSpPr>
            <a:cxnSpLocks/>
            <a:stCxn id="6" idx="3"/>
          </p:cNvCxnSpPr>
          <p:nvPr/>
        </p:nvCxnSpPr>
        <p:spPr>
          <a:xfrm>
            <a:off x="6012229" y="2897667"/>
            <a:ext cx="1083817" cy="85066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B187135-AC3F-1A58-B702-3F312A6E9D2B}"/>
              </a:ext>
            </a:extLst>
          </p:cNvPr>
          <p:cNvSpPr txBox="1"/>
          <p:nvPr/>
        </p:nvSpPr>
        <p:spPr>
          <a:xfrm>
            <a:off x="1231776" y="2284488"/>
            <a:ext cx="2082173" cy="369332"/>
          </a:xfrm>
          <a:prstGeom prst="rect">
            <a:avLst/>
          </a:prstGeom>
          <a:noFill/>
        </p:spPr>
        <p:txBody>
          <a:bodyPr wrap="none" rtlCol="0">
            <a:spAutoFit/>
          </a:bodyPr>
          <a:lstStyle/>
          <a:p>
            <a:r>
              <a:rPr lang="en-CA" i="1" dirty="0"/>
              <a:t>Save URL to Queue</a:t>
            </a:r>
          </a:p>
        </p:txBody>
      </p:sp>
      <p:cxnSp>
        <p:nvCxnSpPr>
          <p:cNvPr id="33" name="Connector: Elbow 32">
            <a:extLst>
              <a:ext uri="{FF2B5EF4-FFF2-40B4-BE49-F238E27FC236}">
                <a16:creationId xmlns:a16="http://schemas.microsoft.com/office/drawing/2014/main" id="{26511570-C355-4947-0812-F44669EB7B15}"/>
              </a:ext>
            </a:extLst>
          </p:cNvPr>
          <p:cNvCxnSpPr>
            <a:endCxn id="7" idx="1"/>
          </p:cNvCxnSpPr>
          <p:nvPr/>
        </p:nvCxnSpPr>
        <p:spPr>
          <a:xfrm flipV="1">
            <a:off x="7760915" y="2831693"/>
            <a:ext cx="1171618" cy="9166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4A0BEE35-0E31-F7BA-6FCD-67F163B1C3AD}"/>
              </a:ext>
            </a:extLst>
          </p:cNvPr>
          <p:cNvCxnSpPr>
            <a:stCxn id="7" idx="3"/>
          </p:cNvCxnSpPr>
          <p:nvPr/>
        </p:nvCxnSpPr>
        <p:spPr>
          <a:xfrm>
            <a:off x="9597403" y="2831693"/>
            <a:ext cx="909504" cy="9166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D4AB984-7697-7562-6491-B3356B93B16E}"/>
              </a:ext>
            </a:extLst>
          </p:cNvPr>
          <p:cNvCxnSpPr>
            <a:endCxn id="4" idx="1"/>
          </p:cNvCxnSpPr>
          <p:nvPr/>
        </p:nvCxnSpPr>
        <p:spPr>
          <a:xfrm>
            <a:off x="838200" y="2894751"/>
            <a:ext cx="110222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18BE20D-DCB2-5911-DD2A-F083818A85D0}"/>
              </a:ext>
            </a:extLst>
          </p:cNvPr>
          <p:cNvCxnSpPr>
            <a:cxnSpLocks/>
          </p:cNvCxnSpPr>
          <p:nvPr/>
        </p:nvCxnSpPr>
        <p:spPr>
          <a:xfrm>
            <a:off x="3531870" y="5145769"/>
            <a:ext cx="155424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6" name="Graphic 40">
            <a:extLst>
              <a:ext uri="{FF2B5EF4-FFF2-40B4-BE49-F238E27FC236}">
                <a16:creationId xmlns:a16="http://schemas.microsoft.com/office/drawing/2014/main" id="{B654B26C-0997-D1A0-4C5F-1D96C1F3F429}"/>
              </a:ext>
            </a:extLst>
          </p:cNvPr>
          <p:cNvGrpSpPr/>
          <p:nvPr/>
        </p:nvGrpSpPr>
        <p:grpSpPr>
          <a:xfrm>
            <a:off x="5104578" y="6214533"/>
            <a:ext cx="627931" cy="504931"/>
            <a:chOff x="5104578" y="6214533"/>
            <a:chExt cx="627931" cy="504931"/>
          </a:xfrm>
        </p:grpSpPr>
        <p:sp>
          <p:nvSpPr>
            <p:cNvPr id="77" name="Freeform: Shape 76">
              <a:extLst>
                <a:ext uri="{FF2B5EF4-FFF2-40B4-BE49-F238E27FC236}">
                  <a16:creationId xmlns:a16="http://schemas.microsoft.com/office/drawing/2014/main" id="{D411288E-6F13-B70A-D011-2560028CF7C1}"/>
                </a:ext>
              </a:extLst>
            </p:cNvPr>
            <p:cNvSpPr/>
            <p:nvPr/>
          </p:nvSpPr>
          <p:spPr>
            <a:xfrm>
              <a:off x="5104578" y="6348246"/>
              <a:ext cx="627931" cy="371218"/>
            </a:xfrm>
            <a:custGeom>
              <a:avLst/>
              <a:gdLst>
                <a:gd name="connsiteX0" fmla="*/ 0 w 627931"/>
                <a:gd name="connsiteY0" fmla="*/ 0 h 371218"/>
                <a:gd name="connsiteX1" fmla="*/ 627932 w 627931"/>
                <a:gd name="connsiteY1" fmla="*/ 0 h 371218"/>
                <a:gd name="connsiteX2" fmla="*/ 627932 w 627931"/>
                <a:gd name="connsiteY2" fmla="*/ 350164 h 371218"/>
                <a:gd name="connsiteX3" fmla="*/ 606878 w 627931"/>
                <a:gd name="connsiteY3" fmla="*/ 371219 h 371218"/>
                <a:gd name="connsiteX4" fmla="*/ 21054 w 627931"/>
                <a:gd name="connsiteY4" fmla="*/ 371219 h 371218"/>
                <a:gd name="connsiteX5" fmla="*/ 0 w 627931"/>
                <a:gd name="connsiteY5" fmla="*/ 350164 h 371218"/>
                <a:gd name="connsiteX6" fmla="*/ 0 w 627931"/>
                <a:gd name="connsiteY6" fmla="*/ 0 h 37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371218">
                  <a:moveTo>
                    <a:pt x="0" y="0"/>
                  </a:moveTo>
                  <a:lnTo>
                    <a:pt x="627932" y="0"/>
                  </a:lnTo>
                  <a:lnTo>
                    <a:pt x="627932" y="350164"/>
                  </a:lnTo>
                  <a:cubicBezTo>
                    <a:pt x="627932" y="361792"/>
                    <a:pt x="618506" y="371219"/>
                    <a:pt x="606878" y="371219"/>
                  </a:cubicBezTo>
                  <a:lnTo>
                    <a:pt x="21054" y="371219"/>
                  </a:lnTo>
                  <a:cubicBezTo>
                    <a:pt x="9426" y="371219"/>
                    <a:pt x="0" y="361792"/>
                    <a:pt x="0" y="350164"/>
                  </a:cubicBezTo>
                  <a:lnTo>
                    <a:pt x="0" y="0"/>
                  </a:lnTo>
                  <a:close/>
                </a:path>
              </a:pathLst>
            </a:custGeom>
            <a:gradFill>
              <a:gsLst>
                <a:gs pos="0">
                  <a:srgbClr val="B3B3B3"/>
                </a:gs>
                <a:gs pos="26000">
                  <a:srgbClr val="C1C1C1"/>
                </a:gs>
                <a:gs pos="100000">
                  <a:srgbClr val="E6E6E6"/>
                </a:gs>
              </a:gsLst>
              <a:lin ang="16200000" scaled="1"/>
            </a:gradFill>
            <a:ln w="36513" cap="flat">
              <a:noFill/>
              <a:prstDash val="solid"/>
              <a:miter/>
            </a:ln>
          </p:spPr>
          <p:txBody>
            <a:bodyPr rtlCol="0" anchor="ctr"/>
            <a:lstStyle/>
            <a:p>
              <a:endParaRPr lang="en-CA"/>
            </a:p>
          </p:txBody>
        </p:sp>
        <p:sp>
          <p:nvSpPr>
            <p:cNvPr id="78" name="Freeform: Shape 77">
              <a:extLst>
                <a:ext uri="{FF2B5EF4-FFF2-40B4-BE49-F238E27FC236}">
                  <a16:creationId xmlns:a16="http://schemas.microsoft.com/office/drawing/2014/main" id="{F49D4B91-962B-F8C7-35AE-B399DCB86A0F}"/>
                </a:ext>
              </a:extLst>
            </p:cNvPr>
            <p:cNvSpPr/>
            <p:nvPr/>
          </p:nvSpPr>
          <p:spPr>
            <a:xfrm>
              <a:off x="5104578" y="6214533"/>
              <a:ext cx="627931" cy="133712"/>
            </a:xfrm>
            <a:custGeom>
              <a:avLst/>
              <a:gdLst>
                <a:gd name="connsiteX0" fmla="*/ 21054 w 627931"/>
                <a:gd name="connsiteY0" fmla="*/ 0 h 133712"/>
                <a:gd name="connsiteX1" fmla="*/ 606878 w 627931"/>
                <a:gd name="connsiteY1" fmla="*/ 0 h 133712"/>
                <a:gd name="connsiteX2" fmla="*/ 627932 w 627931"/>
                <a:gd name="connsiteY2" fmla="*/ 21054 h 133712"/>
                <a:gd name="connsiteX3" fmla="*/ 627932 w 627931"/>
                <a:gd name="connsiteY3" fmla="*/ 133713 h 133712"/>
                <a:gd name="connsiteX4" fmla="*/ 0 w 627931"/>
                <a:gd name="connsiteY4" fmla="*/ 133713 h 133712"/>
                <a:gd name="connsiteX5" fmla="*/ 0 w 627931"/>
                <a:gd name="connsiteY5" fmla="*/ 20685 h 133712"/>
                <a:gd name="connsiteX6" fmla="*/ 21054 w 627931"/>
                <a:gd name="connsiteY6" fmla="*/ 0 h 13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931" h="133712">
                  <a:moveTo>
                    <a:pt x="21054" y="0"/>
                  </a:moveTo>
                  <a:lnTo>
                    <a:pt x="606878" y="0"/>
                  </a:lnTo>
                  <a:cubicBezTo>
                    <a:pt x="618506" y="0"/>
                    <a:pt x="627932" y="9426"/>
                    <a:pt x="627932" y="21054"/>
                  </a:cubicBezTo>
                  <a:lnTo>
                    <a:pt x="627932" y="133713"/>
                  </a:lnTo>
                  <a:lnTo>
                    <a:pt x="0" y="133713"/>
                  </a:lnTo>
                  <a:lnTo>
                    <a:pt x="0" y="20685"/>
                  </a:lnTo>
                  <a:cubicBezTo>
                    <a:pt x="201" y="9201"/>
                    <a:pt x="9569" y="-2"/>
                    <a:pt x="21054" y="0"/>
                  </a:cubicBezTo>
                  <a:close/>
                </a:path>
              </a:pathLst>
            </a:custGeom>
            <a:solidFill>
              <a:srgbClr val="37C2B1"/>
            </a:solidFill>
            <a:ln w="36513" cap="flat">
              <a:noFill/>
              <a:prstDash val="solid"/>
              <a:miter/>
            </a:ln>
          </p:spPr>
          <p:txBody>
            <a:bodyPr rtlCol="0" anchor="ctr"/>
            <a:lstStyle/>
            <a:p>
              <a:endParaRPr lang="en-CA"/>
            </a:p>
          </p:txBody>
        </p:sp>
        <p:sp>
          <p:nvSpPr>
            <p:cNvPr id="79" name="Freeform: Shape 78">
              <a:extLst>
                <a:ext uri="{FF2B5EF4-FFF2-40B4-BE49-F238E27FC236}">
                  <a16:creationId xmlns:a16="http://schemas.microsoft.com/office/drawing/2014/main" id="{895CB354-9727-6828-B159-98B6F165FB65}"/>
                </a:ext>
              </a:extLst>
            </p:cNvPr>
            <p:cNvSpPr/>
            <p:nvPr/>
          </p:nvSpPr>
          <p:spPr>
            <a:xfrm>
              <a:off x="5180299" y="6388877"/>
              <a:ext cx="476120" cy="71658"/>
            </a:xfrm>
            <a:custGeom>
              <a:avLst/>
              <a:gdLst>
                <a:gd name="connsiteX0" fmla="*/ 9604 w 476120"/>
                <a:gd name="connsiteY0" fmla="*/ 0 h 71658"/>
                <a:gd name="connsiteX1" fmla="*/ 466516 w 476120"/>
                <a:gd name="connsiteY1" fmla="*/ 0 h 71658"/>
                <a:gd name="connsiteX2" fmla="*/ 476120 w 476120"/>
                <a:gd name="connsiteY2" fmla="*/ 9973 h 71658"/>
                <a:gd name="connsiteX3" fmla="*/ 476120 w 476120"/>
                <a:gd name="connsiteY3" fmla="*/ 61685 h 71658"/>
                <a:gd name="connsiteX4" fmla="*/ 466516 w 476120"/>
                <a:gd name="connsiteY4" fmla="*/ 71658 h 71658"/>
                <a:gd name="connsiteX5" fmla="*/ 9604 w 476120"/>
                <a:gd name="connsiteY5" fmla="*/ 71658 h 71658"/>
                <a:gd name="connsiteX6" fmla="*/ 0 w 476120"/>
                <a:gd name="connsiteY6" fmla="*/ 61685 h 71658"/>
                <a:gd name="connsiteX7" fmla="*/ 0 w 476120"/>
                <a:gd name="connsiteY7" fmla="*/ 9973 h 71658"/>
                <a:gd name="connsiteX8" fmla="*/ 9604 w 476120"/>
                <a:gd name="connsiteY8" fmla="*/ 0 h 7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1658">
                  <a:moveTo>
                    <a:pt x="9604" y="0"/>
                  </a:moveTo>
                  <a:lnTo>
                    <a:pt x="466516" y="0"/>
                  </a:lnTo>
                  <a:cubicBezTo>
                    <a:pt x="471880" y="199"/>
                    <a:pt x="476124" y="4606"/>
                    <a:pt x="476120" y="9973"/>
                  </a:cubicBezTo>
                  <a:lnTo>
                    <a:pt x="476120" y="61685"/>
                  </a:lnTo>
                  <a:cubicBezTo>
                    <a:pt x="476124" y="67052"/>
                    <a:pt x="471880" y="71459"/>
                    <a:pt x="466516" y="71658"/>
                  </a:cubicBezTo>
                  <a:lnTo>
                    <a:pt x="9604" y="71658"/>
                  </a:lnTo>
                  <a:cubicBezTo>
                    <a:pt x="4240" y="71459"/>
                    <a:pt x="-4" y="67052"/>
                    <a:pt x="0" y="61685"/>
                  </a:cubicBezTo>
                  <a:lnTo>
                    <a:pt x="0" y="9973"/>
                  </a:lnTo>
                  <a:cubicBezTo>
                    <a:pt x="-4" y="4606"/>
                    <a:pt x="4240" y="199"/>
                    <a:pt x="9604" y="0"/>
                  </a:cubicBezTo>
                  <a:close/>
                </a:path>
              </a:pathLst>
            </a:custGeom>
            <a:solidFill>
              <a:srgbClr val="FFFFFF"/>
            </a:solidFill>
            <a:ln w="36513" cap="flat">
              <a:noFill/>
              <a:prstDash val="solid"/>
              <a:miter/>
            </a:ln>
          </p:spPr>
          <p:txBody>
            <a:bodyPr rtlCol="0" anchor="ctr"/>
            <a:lstStyle/>
            <a:p>
              <a:endParaRPr lang="en-CA"/>
            </a:p>
          </p:txBody>
        </p:sp>
        <p:sp>
          <p:nvSpPr>
            <p:cNvPr id="80" name="Freeform: Shape 79">
              <a:extLst>
                <a:ext uri="{FF2B5EF4-FFF2-40B4-BE49-F238E27FC236}">
                  <a16:creationId xmlns:a16="http://schemas.microsoft.com/office/drawing/2014/main" id="{D9BDE49F-311A-418A-7B9E-5F1F55031753}"/>
                </a:ext>
              </a:extLst>
            </p:cNvPr>
            <p:cNvSpPr/>
            <p:nvPr/>
          </p:nvSpPr>
          <p:spPr>
            <a:xfrm>
              <a:off x="5180494" y="6491931"/>
              <a:ext cx="476294" cy="72027"/>
            </a:xfrm>
            <a:custGeom>
              <a:avLst/>
              <a:gdLst>
                <a:gd name="connsiteX0" fmla="*/ 9778 w 476294"/>
                <a:gd name="connsiteY0" fmla="*/ 0 h 72027"/>
                <a:gd name="connsiteX1" fmla="*/ 466691 w 476294"/>
                <a:gd name="connsiteY1" fmla="*/ 0 h 72027"/>
                <a:gd name="connsiteX2" fmla="*/ 476295 w 476294"/>
                <a:gd name="connsiteY2" fmla="*/ 9973 h 72027"/>
                <a:gd name="connsiteX3" fmla="*/ 476295 w 476294"/>
                <a:gd name="connsiteY3" fmla="*/ 62054 h 72027"/>
                <a:gd name="connsiteX4" fmla="*/ 466691 w 476294"/>
                <a:gd name="connsiteY4" fmla="*/ 72027 h 72027"/>
                <a:gd name="connsiteX5" fmla="*/ 9778 w 476294"/>
                <a:gd name="connsiteY5" fmla="*/ 72027 h 72027"/>
                <a:gd name="connsiteX6" fmla="*/ 175 w 476294"/>
                <a:gd name="connsiteY6" fmla="*/ 62054 h 72027"/>
                <a:gd name="connsiteX7" fmla="*/ 175 w 476294"/>
                <a:gd name="connsiteY7" fmla="*/ 11820 h 72027"/>
                <a:gd name="connsiteX8" fmla="*/ 8126 w 476294"/>
                <a:gd name="connsiteY8" fmla="*/ 171 h 72027"/>
                <a:gd name="connsiteX9" fmla="*/ 9778 w 476294"/>
                <a:gd name="connsiteY9"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94" h="72027">
                  <a:moveTo>
                    <a:pt x="9778" y="0"/>
                  </a:moveTo>
                  <a:lnTo>
                    <a:pt x="466691" y="0"/>
                  </a:lnTo>
                  <a:cubicBezTo>
                    <a:pt x="472054" y="199"/>
                    <a:pt x="476298" y="4606"/>
                    <a:pt x="476295" y="9973"/>
                  </a:cubicBezTo>
                  <a:lnTo>
                    <a:pt x="476295" y="62054"/>
                  </a:lnTo>
                  <a:cubicBezTo>
                    <a:pt x="476298" y="67421"/>
                    <a:pt x="472054" y="71828"/>
                    <a:pt x="466691" y="72027"/>
                  </a:cubicBezTo>
                  <a:lnTo>
                    <a:pt x="9778" y="72027"/>
                  </a:lnTo>
                  <a:cubicBezTo>
                    <a:pt x="4415" y="71828"/>
                    <a:pt x="171" y="67421"/>
                    <a:pt x="175" y="62054"/>
                  </a:cubicBezTo>
                  <a:lnTo>
                    <a:pt x="175" y="11820"/>
                  </a:lnTo>
                  <a:cubicBezTo>
                    <a:pt x="-846" y="6407"/>
                    <a:pt x="2714" y="1192"/>
                    <a:pt x="8126" y="171"/>
                  </a:cubicBezTo>
                  <a:cubicBezTo>
                    <a:pt x="8671" y="68"/>
                    <a:pt x="9224" y="11"/>
                    <a:pt x="9778" y="0"/>
                  </a:cubicBezTo>
                  <a:close/>
                </a:path>
              </a:pathLst>
            </a:custGeom>
            <a:solidFill>
              <a:srgbClr val="37C2B1"/>
            </a:solidFill>
            <a:ln w="36513" cap="flat">
              <a:noFill/>
              <a:prstDash val="solid"/>
              <a:miter/>
            </a:ln>
          </p:spPr>
          <p:txBody>
            <a:bodyPr rtlCol="0" anchor="ctr"/>
            <a:lstStyle/>
            <a:p>
              <a:endParaRPr lang="en-CA"/>
            </a:p>
          </p:txBody>
        </p:sp>
        <p:sp>
          <p:nvSpPr>
            <p:cNvPr id="81" name="Freeform: Shape 80">
              <a:extLst>
                <a:ext uri="{FF2B5EF4-FFF2-40B4-BE49-F238E27FC236}">
                  <a16:creationId xmlns:a16="http://schemas.microsoft.com/office/drawing/2014/main" id="{DF6379F8-545C-C3B7-8E81-71D6872386C1}"/>
                </a:ext>
              </a:extLst>
            </p:cNvPr>
            <p:cNvSpPr/>
            <p:nvPr/>
          </p:nvSpPr>
          <p:spPr>
            <a:xfrm>
              <a:off x="5180669" y="6596094"/>
              <a:ext cx="476120" cy="72027"/>
            </a:xfrm>
            <a:custGeom>
              <a:avLst/>
              <a:gdLst>
                <a:gd name="connsiteX0" fmla="*/ 9604 w 476120"/>
                <a:gd name="connsiteY0" fmla="*/ 0 h 72027"/>
                <a:gd name="connsiteX1" fmla="*/ 466516 w 476120"/>
                <a:gd name="connsiteY1" fmla="*/ 0 h 72027"/>
                <a:gd name="connsiteX2" fmla="*/ 476120 w 476120"/>
                <a:gd name="connsiteY2" fmla="*/ 9973 h 72027"/>
                <a:gd name="connsiteX3" fmla="*/ 476120 w 476120"/>
                <a:gd name="connsiteY3" fmla="*/ 62054 h 72027"/>
                <a:gd name="connsiteX4" fmla="*/ 466516 w 476120"/>
                <a:gd name="connsiteY4" fmla="*/ 72027 h 72027"/>
                <a:gd name="connsiteX5" fmla="*/ 9604 w 476120"/>
                <a:gd name="connsiteY5" fmla="*/ 72027 h 72027"/>
                <a:gd name="connsiteX6" fmla="*/ 0 w 476120"/>
                <a:gd name="connsiteY6" fmla="*/ 62054 h 72027"/>
                <a:gd name="connsiteX7" fmla="*/ 0 w 476120"/>
                <a:gd name="connsiteY7" fmla="*/ 9973 h 72027"/>
                <a:gd name="connsiteX8" fmla="*/ 9604 w 476120"/>
                <a:gd name="connsiteY8" fmla="*/ 0 h 7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20" h="72027">
                  <a:moveTo>
                    <a:pt x="9604" y="0"/>
                  </a:moveTo>
                  <a:lnTo>
                    <a:pt x="466516" y="0"/>
                  </a:lnTo>
                  <a:cubicBezTo>
                    <a:pt x="471880" y="199"/>
                    <a:pt x="476124" y="4606"/>
                    <a:pt x="476120" y="9973"/>
                  </a:cubicBezTo>
                  <a:lnTo>
                    <a:pt x="476120" y="62054"/>
                  </a:lnTo>
                  <a:cubicBezTo>
                    <a:pt x="476124" y="67421"/>
                    <a:pt x="471880" y="71828"/>
                    <a:pt x="466516" y="72027"/>
                  </a:cubicBezTo>
                  <a:lnTo>
                    <a:pt x="9604" y="72027"/>
                  </a:lnTo>
                  <a:cubicBezTo>
                    <a:pt x="4240" y="71828"/>
                    <a:pt x="-4" y="67421"/>
                    <a:pt x="0" y="62054"/>
                  </a:cubicBezTo>
                  <a:lnTo>
                    <a:pt x="0" y="9973"/>
                  </a:lnTo>
                  <a:cubicBezTo>
                    <a:pt x="-4" y="4606"/>
                    <a:pt x="4240" y="199"/>
                    <a:pt x="9604" y="0"/>
                  </a:cubicBezTo>
                  <a:close/>
                </a:path>
              </a:pathLst>
            </a:custGeom>
            <a:solidFill>
              <a:srgbClr val="258277"/>
            </a:solidFill>
            <a:ln w="36513" cap="flat">
              <a:noFill/>
              <a:prstDash val="solid"/>
              <a:miter/>
            </a:ln>
          </p:spPr>
          <p:txBody>
            <a:bodyPr rtlCol="0" anchor="ctr"/>
            <a:lstStyle/>
            <a:p>
              <a:endParaRPr lang="en-CA"/>
            </a:p>
          </p:txBody>
        </p:sp>
      </p:grpSp>
      <p:cxnSp>
        <p:nvCxnSpPr>
          <p:cNvPr id="43" name="Straight Arrow Connector 42">
            <a:extLst>
              <a:ext uri="{FF2B5EF4-FFF2-40B4-BE49-F238E27FC236}">
                <a16:creationId xmlns:a16="http://schemas.microsoft.com/office/drawing/2014/main" id="{73B2F938-20B6-2627-7FF4-B861631E31AB}"/>
              </a:ext>
            </a:extLst>
          </p:cNvPr>
          <p:cNvCxnSpPr>
            <a:cxnSpLocks/>
            <a:endCxn id="12" idx="2"/>
          </p:cNvCxnSpPr>
          <p:nvPr/>
        </p:nvCxnSpPr>
        <p:spPr>
          <a:xfrm flipV="1">
            <a:off x="5418545" y="5373020"/>
            <a:ext cx="1" cy="761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D6D63C9-6FA3-8593-77AE-2EE148265ACC}"/>
              </a:ext>
            </a:extLst>
          </p:cNvPr>
          <p:cNvCxnSpPr>
            <a:stCxn id="12" idx="3"/>
          </p:cNvCxnSpPr>
          <p:nvPr/>
        </p:nvCxnSpPr>
        <p:spPr>
          <a:xfrm flipV="1">
            <a:off x="5750981" y="5145769"/>
            <a:ext cx="13405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5255E609-544C-88FA-8CC7-D1A775699889}"/>
              </a:ext>
            </a:extLst>
          </p:cNvPr>
          <p:cNvSpPr txBox="1"/>
          <p:nvPr/>
        </p:nvSpPr>
        <p:spPr>
          <a:xfrm>
            <a:off x="915884" y="2894751"/>
            <a:ext cx="998928" cy="276999"/>
          </a:xfrm>
          <a:prstGeom prst="rect">
            <a:avLst/>
          </a:prstGeom>
          <a:noFill/>
        </p:spPr>
        <p:txBody>
          <a:bodyPr wrap="none" rtlCol="0">
            <a:spAutoFit/>
          </a:bodyPr>
          <a:lstStyle/>
          <a:p>
            <a:r>
              <a:rPr lang="en-CA" sz="1200" dirty="0">
                <a:solidFill>
                  <a:srgbClr val="FF0000"/>
                </a:solidFill>
              </a:rPr>
              <a:t>HTTP Trigger</a:t>
            </a:r>
          </a:p>
        </p:txBody>
      </p:sp>
      <p:sp>
        <p:nvSpPr>
          <p:cNvPr id="47" name="TextBox 46">
            <a:extLst>
              <a:ext uri="{FF2B5EF4-FFF2-40B4-BE49-F238E27FC236}">
                <a16:creationId xmlns:a16="http://schemas.microsoft.com/office/drawing/2014/main" id="{5BF38440-8C6A-28E1-183F-8BFC8F2D914E}"/>
              </a:ext>
            </a:extLst>
          </p:cNvPr>
          <p:cNvSpPr txBox="1"/>
          <p:nvPr/>
        </p:nvSpPr>
        <p:spPr>
          <a:xfrm>
            <a:off x="2542157" y="3168468"/>
            <a:ext cx="665567" cy="461665"/>
          </a:xfrm>
          <a:prstGeom prst="rect">
            <a:avLst/>
          </a:prstGeom>
          <a:noFill/>
        </p:spPr>
        <p:txBody>
          <a:bodyPr wrap="none" rtlCol="0">
            <a:spAutoFit/>
          </a:bodyPr>
          <a:lstStyle/>
          <a:p>
            <a:r>
              <a:rPr lang="en-CA" sz="1200" dirty="0"/>
              <a:t>Queue </a:t>
            </a:r>
          </a:p>
          <a:p>
            <a:r>
              <a:rPr lang="en-CA" sz="1200" dirty="0"/>
              <a:t>output</a:t>
            </a:r>
          </a:p>
        </p:txBody>
      </p:sp>
      <p:sp>
        <p:nvSpPr>
          <p:cNvPr id="48" name="TextBox 47">
            <a:extLst>
              <a:ext uri="{FF2B5EF4-FFF2-40B4-BE49-F238E27FC236}">
                <a16:creationId xmlns:a16="http://schemas.microsoft.com/office/drawing/2014/main" id="{478D386B-A604-5420-345C-64A3CE4A54F2}"/>
              </a:ext>
            </a:extLst>
          </p:cNvPr>
          <p:cNvSpPr txBox="1"/>
          <p:nvPr/>
        </p:nvSpPr>
        <p:spPr>
          <a:xfrm>
            <a:off x="5987426" y="3106659"/>
            <a:ext cx="628698" cy="461665"/>
          </a:xfrm>
          <a:prstGeom prst="rect">
            <a:avLst/>
          </a:prstGeom>
          <a:noFill/>
        </p:spPr>
        <p:txBody>
          <a:bodyPr wrap="none" rtlCol="0">
            <a:spAutoFit/>
          </a:bodyPr>
          <a:lstStyle/>
          <a:p>
            <a:r>
              <a:rPr lang="en-CA" sz="1200" dirty="0"/>
              <a:t>Blob </a:t>
            </a:r>
          </a:p>
          <a:p>
            <a:r>
              <a:rPr lang="en-CA" sz="1200" dirty="0"/>
              <a:t>output</a:t>
            </a:r>
          </a:p>
        </p:txBody>
      </p:sp>
      <p:sp>
        <p:nvSpPr>
          <p:cNvPr id="49" name="TextBox 48">
            <a:extLst>
              <a:ext uri="{FF2B5EF4-FFF2-40B4-BE49-F238E27FC236}">
                <a16:creationId xmlns:a16="http://schemas.microsoft.com/office/drawing/2014/main" id="{0D266C98-5CB4-BE64-1846-340EA312F1B1}"/>
              </a:ext>
            </a:extLst>
          </p:cNvPr>
          <p:cNvSpPr txBox="1"/>
          <p:nvPr/>
        </p:nvSpPr>
        <p:spPr>
          <a:xfrm>
            <a:off x="9423457" y="3124917"/>
            <a:ext cx="628698" cy="461665"/>
          </a:xfrm>
          <a:prstGeom prst="rect">
            <a:avLst/>
          </a:prstGeom>
          <a:noFill/>
        </p:spPr>
        <p:txBody>
          <a:bodyPr wrap="none" rtlCol="0">
            <a:spAutoFit/>
          </a:bodyPr>
          <a:lstStyle/>
          <a:p>
            <a:r>
              <a:rPr lang="en-CA" sz="1200" dirty="0"/>
              <a:t>Blob </a:t>
            </a:r>
          </a:p>
          <a:p>
            <a:r>
              <a:rPr lang="en-CA" sz="1200" dirty="0"/>
              <a:t>output</a:t>
            </a:r>
          </a:p>
        </p:txBody>
      </p:sp>
      <p:sp>
        <p:nvSpPr>
          <p:cNvPr id="50" name="TextBox 49">
            <a:extLst>
              <a:ext uri="{FF2B5EF4-FFF2-40B4-BE49-F238E27FC236}">
                <a16:creationId xmlns:a16="http://schemas.microsoft.com/office/drawing/2014/main" id="{FA8CAFBB-D0D7-B6F0-9C6C-A8042C1D9B05}"/>
              </a:ext>
            </a:extLst>
          </p:cNvPr>
          <p:cNvSpPr txBox="1"/>
          <p:nvPr/>
        </p:nvSpPr>
        <p:spPr>
          <a:xfrm>
            <a:off x="4246178" y="2828110"/>
            <a:ext cx="628698" cy="461665"/>
          </a:xfrm>
          <a:prstGeom prst="rect">
            <a:avLst/>
          </a:prstGeom>
          <a:noFill/>
        </p:spPr>
        <p:txBody>
          <a:bodyPr wrap="none" rtlCol="0">
            <a:spAutoFit/>
          </a:bodyPr>
          <a:lstStyle/>
          <a:p>
            <a:r>
              <a:rPr lang="en-CA" sz="1200" dirty="0">
                <a:solidFill>
                  <a:srgbClr val="FF0000"/>
                </a:solidFill>
              </a:rPr>
              <a:t>Queue</a:t>
            </a:r>
          </a:p>
          <a:p>
            <a:r>
              <a:rPr lang="en-CA" sz="1200" dirty="0">
                <a:solidFill>
                  <a:srgbClr val="FF0000"/>
                </a:solidFill>
              </a:rPr>
              <a:t>Trigger</a:t>
            </a:r>
          </a:p>
        </p:txBody>
      </p:sp>
      <p:sp>
        <p:nvSpPr>
          <p:cNvPr id="51" name="TextBox 50">
            <a:extLst>
              <a:ext uri="{FF2B5EF4-FFF2-40B4-BE49-F238E27FC236}">
                <a16:creationId xmlns:a16="http://schemas.microsoft.com/office/drawing/2014/main" id="{1332125B-5A06-9F2C-D149-BAF1F1565757}"/>
              </a:ext>
            </a:extLst>
          </p:cNvPr>
          <p:cNvSpPr txBox="1"/>
          <p:nvPr/>
        </p:nvSpPr>
        <p:spPr>
          <a:xfrm>
            <a:off x="7744299" y="2828110"/>
            <a:ext cx="628698" cy="461665"/>
          </a:xfrm>
          <a:prstGeom prst="rect">
            <a:avLst/>
          </a:prstGeom>
          <a:noFill/>
        </p:spPr>
        <p:txBody>
          <a:bodyPr wrap="square" rtlCol="0">
            <a:spAutoFit/>
          </a:bodyPr>
          <a:lstStyle/>
          <a:p>
            <a:r>
              <a:rPr lang="en-CA" sz="1200" dirty="0">
                <a:solidFill>
                  <a:srgbClr val="FF0000"/>
                </a:solidFill>
              </a:rPr>
              <a:t>Blob</a:t>
            </a:r>
          </a:p>
          <a:p>
            <a:r>
              <a:rPr lang="en-CA" sz="1200" dirty="0">
                <a:solidFill>
                  <a:srgbClr val="FF0000"/>
                </a:solidFill>
              </a:rPr>
              <a:t>Trigger</a:t>
            </a:r>
          </a:p>
        </p:txBody>
      </p:sp>
      <p:sp>
        <p:nvSpPr>
          <p:cNvPr id="52" name="TextBox 51">
            <a:extLst>
              <a:ext uri="{FF2B5EF4-FFF2-40B4-BE49-F238E27FC236}">
                <a16:creationId xmlns:a16="http://schemas.microsoft.com/office/drawing/2014/main" id="{DE3245BC-0B89-1143-38C2-4B40BF9E8BC7}"/>
              </a:ext>
            </a:extLst>
          </p:cNvPr>
          <p:cNvSpPr txBox="1"/>
          <p:nvPr/>
        </p:nvSpPr>
        <p:spPr>
          <a:xfrm>
            <a:off x="4040436" y="5150592"/>
            <a:ext cx="998928" cy="276999"/>
          </a:xfrm>
          <a:prstGeom prst="rect">
            <a:avLst/>
          </a:prstGeom>
          <a:noFill/>
        </p:spPr>
        <p:txBody>
          <a:bodyPr wrap="none" rtlCol="0">
            <a:spAutoFit/>
          </a:bodyPr>
          <a:lstStyle/>
          <a:p>
            <a:r>
              <a:rPr lang="en-CA" sz="1200" dirty="0">
                <a:solidFill>
                  <a:srgbClr val="FF0000"/>
                </a:solidFill>
              </a:rPr>
              <a:t>HTTP Trigger</a:t>
            </a:r>
          </a:p>
        </p:txBody>
      </p:sp>
      <p:sp>
        <p:nvSpPr>
          <p:cNvPr id="53" name="TextBox 52">
            <a:extLst>
              <a:ext uri="{FF2B5EF4-FFF2-40B4-BE49-F238E27FC236}">
                <a16:creationId xmlns:a16="http://schemas.microsoft.com/office/drawing/2014/main" id="{30516D4D-C26C-B11B-3A1F-79841CE2B590}"/>
              </a:ext>
            </a:extLst>
          </p:cNvPr>
          <p:cNvSpPr txBox="1"/>
          <p:nvPr/>
        </p:nvSpPr>
        <p:spPr>
          <a:xfrm>
            <a:off x="5418544" y="5570088"/>
            <a:ext cx="527709" cy="461665"/>
          </a:xfrm>
          <a:prstGeom prst="rect">
            <a:avLst/>
          </a:prstGeom>
          <a:noFill/>
        </p:spPr>
        <p:txBody>
          <a:bodyPr wrap="none" rtlCol="0">
            <a:spAutoFit/>
          </a:bodyPr>
          <a:lstStyle/>
          <a:p>
            <a:r>
              <a:rPr lang="en-CA" sz="1200" dirty="0"/>
              <a:t>Blob </a:t>
            </a:r>
          </a:p>
          <a:p>
            <a:r>
              <a:rPr lang="en-CA" sz="1200" dirty="0"/>
              <a:t>input</a:t>
            </a:r>
          </a:p>
        </p:txBody>
      </p:sp>
      <p:sp>
        <p:nvSpPr>
          <p:cNvPr id="3" name="Title 1">
            <a:extLst>
              <a:ext uri="{FF2B5EF4-FFF2-40B4-BE49-F238E27FC236}">
                <a16:creationId xmlns:a16="http://schemas.microsoft.com/office/drawing/2014/main" id="{66AE521F-782B-8ABA-500A-299EE9B8B65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Migration Scenario</a:t>
            </a:r>
          </a:p>
        </p:txBody>
      </p:sp>
    </p:spTree>
    <p:extLst>
      <p:ext uri="{BB962C8B-B14F-4D97-AF65-F5344CB8AC3E}">
        <p14:creationId xmlns:p14="http://schemas.microsoft.com/office/powerpoint/2010/main" val="8825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3" name="Rectangle 12">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4EF12A17-DE7C-30C0-718E-4AA972D33371}"/>
              </a:ext>
            </a:extLst>
          </p:cNvPr>
          <p:cNvSpPr>
            <a:spLocks noGrp="1"/>
          </p:cNvSpPr>
          <p:nvPr>
            <p:ph type="title"/>
          </p:nvPr>
        </p:nvSpPr>
        <p:spPr>
          <a:xfrm>
            <a:off x="1126348" y="1124262"/>
            <a:ext cx="8017652" cy="2690413"/>
          </a:xfrm>
        </p:spPr>
        <p:txBody>
          <a:bodyPr vert="horz" lIns="91440" tIns="45720" rIns="91440" bIns="45720" rtlCol="0" anchor="t">
            <a:normAutofit/>
          </a:bodyPr>
          <a:lstStyle/>
          <a:p>
            <a:r>
              <a:rPr lang="en-US" sz="5400" kern="1200">
                <a:solidFill>
                  <a:srgbClr val="FFFFFF"/>
                </a:solidFill>
                <a:latin typeface="+mj-lt"/>
                <a:ea typeface="+mj-ea"/>
                <a:cs typeface="+mj-cs"/>
              </a:rPr>
              <a:t>Demo</a:t>
            </a:r>
          </a:p>
        </p:txBody>
      </p:sp>
      <p:pic>
        <p:nvPicPr>
          <p:cNvPr id="9" name="Graphic 8" descr="Play">
            <a:extLst>
              <a:ext uri="{FF2B5EF4-FFF2-40B4-BE49-F238E27FC236}">
                <a16:creationId xmlns:a16="http://schemas.microsoft.com/office/drawing/2014/main" id="{7CA0F600-9FD3-D21B-3F1A-858F7273F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8800" y="4918182"/>
            <a:ext cx="1199733" cy="1199733"/>
          </a:xfrm>
          <a:prstGeom prst="rect">
            <a:avLst/>
          </a:prstGeom>
        </p:spPr>
      </p:pic>
    </p:spTree>
    <p:extLst>
      <p:ext uri="{BB962C8B-B14F-4D97-AF65-F5344CB8AC3E}">
        <p14:creationId xmlns:p14="http://schemas.microsoft.com/office/powerpoint/2010/main" val="273945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643A4-180C-ABAE-BFFA-3C1772A42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42A0D-3A10-F692-0EF2-42892DF0C422}"/>
              </a:ext>
            </a:extLst>
          </p:cNvPr>
          <p:cNvSpPr>
            <a:spLocks noGrp="1"/>
          </p:cNvSpPr>
          <p:nvPr>
            <p:ph type="title"/>
          </p:nvPr>
        </p:nvSpPr>
        <p:spPr/>
        <p:txBody>
          <a:bodyPr/>
          <a:lstStyle/>
          <a:p>
            <a:r>
              <a:rPr lang="en-CA" dirty="0"/>
              <a:t>Conclusion</a:t>
            </a:r>
            <a:br>
              <a:rPr lang="en-CA" dirty="0">
                <a:sym typeface="Wingdings" panose="05000000000000000000" pitchFamily="2" charset="2"/>
              </a:rPr>
            </a:br>
            <a:r>
              <a:rPr lang="en-CA" sz="2000" i="1" dirty="0"/>
              <a:t>	</a:t>
            </a:r>
            <a:endParaRPr lang="en-CA" i="1" dirty="0"/>
          </a:p>
        </p:txBody>
      </p:sp>
      <p:sp>
        <p:nvSpPr>
          <p:cNvPr id="8" name="Content Placeholder 7">
            <a:extLst>
              <a:ext uri="{FF2B5EF4-FFF2-40B4-BE49-F238E27FC236}">
                <a16:creationId xmlns:a16="http://schemas.microsoft.com/office/drawing/2014/main" id="{5DA9DE66-562C-1850-1495-43C8F4BF0CF4}"/>
              </a:ext>
            </a:extLst>
          </p:cNvPr>
          <p:cNvSpPr>
            <a:spLocks noGrp="1"/>
          </p:cNvSpPr>
          <p:nvPr>
            <p:ph idx="1"/>
          </p:nvPr>
        </p:nvSpPr>
        <p:spPr/>
        <p:txBody>
          <a:bodyPr/>
          <a:lstStyle/>
          <a:p>
            <a:r>
              <a:rPr lang="en-CA" dirty="0"/>
              <a:t>Isolated mode provides better future proofing of your function with support beyond 2026</a:t>
            </a:r>
          </a:p>
          <a:p>
            <a:endParaRPr lang="en-CA" dirty="0"/>
          </a:p>
          <a:p>
            <a:r>
              <a:rPr lang="en-CA" dirty="0"/>
              <a:t>Apart from the minor initial config (NuGet, </a:t>
            </a:r>
            <a:r>
              <a:rPr lang="en-CA" dirty="0" err="1"/>
              <a:t>Program.cs</a:t>
            </a:r>
            <a:r>
              <a:rPr lang="en-CA" dirty="0"/>
              <a:t>) most of the work will be in updating the bindings</a:t>
            </a:r>
          </a:p>
          <a:p>
            <a:endParaRPr lang="en-CA" dirty="0"/>
          </a:p>
          <a:p>
            <a:r>
              <a:rPr lang="en-CA" dirty="0"/>
              <a:t>Follow the </a:t>
            </a:r>
            <a:r>
              <a:rPr lang="en-CA" dirty="0">
                <a:hlinkClick r:id="rId3"/>
              </a:rPr>
              <a:t>Migration Planner </a:t>
            </a:r>
            <a:r>
              <a:rPr lang="en-CA" dirty="0"/>
              <a:t> doc for guidance if needed.</a:t>
            </a:r>
          </a:p>
        </p:txBody>
      </p:sp>
    </p:spTree>
    <p:extLst>
      <p:ext uri="{BB962C8B-B14F-4D97-AF65-F5344CB8AC3E}">
        <p14:creationId xmlns:p14="http://schemas.microsoft.com/office/powerpoint/2010/main" val="167428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E8BAE-B079-D19A-D7AA-354CF9D1F83D}"/>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Questions</a:t>
            </a:r>
          </a:p>
        </p:txBody>
      </p:sp>
      <p:pic>
        <p:nvPicPr>
          <p:cNvPr id="7" name="Graphic 6" descr="Help">
            <a:extLst>
              <a:ext uri="{FF2B5EF4-FFF2-40B4-BE49-F238E27FC236}">
                <a16:creationId xmlns:a16="http://schemas.microsoft.com/office/drawing/2014/main" id="{F26757F0-2BDB-E289-32B7-EDA4C457FC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elp">
            <a:extLst>
              <a:ext uri="{FF2B5EF4-FFF2-40B4-BE49-F238E27FC236}">
                <a16:creationId xmlns:a16="http://schemas.microsoft.com/office/drawing/2014/main" id="{2716293D-4A6D-4F1D-97FA-739C55DACF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4307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2C74B-DDF6-4F21-4BDA-D63125035D29}"/>
              </a:ext>
            </a:extLst>
          </p:cNvPr>
          <p:cNvSpPr txBox="1"/>
          <p:nvPr/>
        </p:nvSpPr>
        <p:spPr>
          <a:xfrm>
            <a:off x="3741420" y="3044279"/>
            <a:ext cx="4709159" cy="769441"/>
          </a:xfrm>
          <a:prstGeom prst="rect">
            <a:avLst/>
          </a:prstGeom>
          <a:noFill/>
        </p:spPr>
        <p:txBody>
          <a:bodyPr wrap="square">
            <a:spAutoFit/>
          </a:bodyPr>
          <a:lstStyle/>
          <a:p>
            <a:r>
              <a:rPr lang="en-CA" sz="4400" dirty="0">
                <a:hlinkClick r:id="rId2"/>
              </a:rPr>
              <a:t>Awesome Demo</a:t>
            </a:r>
            <a:endParaRPr lang="en-CA" sz="4400" dirty="0"/>
          </a:p>
        </p:txBody>
      </p:sp>
    </p:spTree>
    <p:extLst>
      <p:ext uri="{BB962C8B-B14F-4D97-AF65-F5344CB8AC3E}">
        <p14:creationId xmlns:p14="http://schemas.microsoft.com/office/powerpoint/2010/main" val="63967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EBA9-C2F0-BA4F-AF49-5BBCBE0C9B80}"/>
              </a:ext>
            </a:extLst>
          </p:cNvPr>
          <p:cNvSpPr>
            <a:spLocks noGrp="1"/>
          </p:cNvSpPr>
          <p:nvPr>
            <p:ph type="title"/>
          </p:nvPr>
        </p:nvSpPr>
        <p:spPr/>
        <p:txBody>
          <a:bodyPr/>
          <a:lstStyle/>
          <a:p>
            <a:r>
              <a:rPr lang="en-CA" dirty="0"/>
              <a:t>How many lines of code ?</a:t>
            </a:r>
          </a:p>
        </p:txBody>
      </p:sp>
      <p:pic>
        <p:nvPicPr>
          <p:cNvPr id="5" name="Content Placeholder 4">
            <a:extLst>
              <a:ext uri="{FF2B5EF4-FFF2-40B4-BE49-F238E27FC236}">
                <a16:creationId xmlns:a16="http://schemas.microsoft.com/office/drawing/2014/main" id="{76F9DFAF-8CD2-7020-4800-DA5B975732BC}"/>
              </a:ext>
            </a:extLst>
          </p:cNvPr>
          <p:cNvPicPr>
            <a:picLocks noGrp="1" noChangeAspect="1"/>
          </p:cNvPicPr>
          <p:nvPr>
            <p:ph idx="1"/>
          </p:nvPr>
        </p:nvPicPr>
        <p:blipFill>
          <a:blip r:embed="rId3"/>
          <a:stretch>
            <a:fillRect/>
          </a:stretch>
        </p:blipFill>
        <p:spPr>
          <a:xfrm>
            <a:off x="399225" y="1972921"/>
            <a:ext cx="11519964" cy="3864292"/>
          </a:xfrm>
        </p:spPr>
      </p:pic>
    </p:spTree>
    <p:extLst>
      <p:ext uri="{BB962C8B-B14F-4D97-AF65-F5344CB8AC3E}">
        <p14:creationId xmlns:p14="http://schemas.microsoft.com/office/powerpoint/2010/main" val="88610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AA14-E598-581C-906D-C6E4BABB84D6}"/>
              </a:ext>
            </a:extLst>
          </p:cNvPr>
          <p:cNvSpPr>
            <a:spLocks noGrp="1"/>
          </p:cNvSpPr>
          <p:nvPr>
            <p:ph type="title"/>
          </p:nvPr>
        </p:nvSpPr>
        <p:spPr/>
        <p:txBody>
          <a:bodyPr/>
          <a:lstStyle/>
          <a:p>
            <a:r>
              <a:rPr lang="en-CA" dirty="0"/>
              <a:t>OpenAI Extension For Function App plug</a:t>
            </a:r>
          </a:p>
        </p:txBody>
      </p:sp>
      <p:sp>
        <p:nvSpPr>
          <p:cNvPr id="3" name="Content Placeholder 2">
            <a:extLst>
              <a:ext uri="{FF2B5EF4-FFF2-40B4-BE49-F238E27FC236}">
                <a16:creationId xmlns:a16="http://schemas.microsoft.com/office/drawing/2014/main" id="{AC821091-5C5E-A45A-D5FB-F80C41DAA38E}"/>
              </a:ext>
            </a:extLst>
          </p:cNvPr>
          <p:cNvSpPr>
            <a:spLocks noGrp="1"/>
          </p:cNvSpPr>
          <p:nvPr>
            <p:ph idx="1"/>
          </p:nvPr>
        </p:nvSpPr>
        <p:spPr/>
        <p:txBody>
          <a:bodyPr/>
          <a:lstStyle/>
          <a:p>
            <a:r>
              <a:rPr lang="en-CA" dirty="0"/>
              <a:t>Preview, launched Jul 2024</a:t>
            </a:r>
          </a:p>
          <a:p>
            <a:r>
              <a:rPr lang="en-CA" dirty="0">
                <a:hlinkClick r:id="rId2"/>
              </a:rPr>
              <a:t>Azure OpenAI Extension for Function Apps </a:t>
            </a:r>
            <a:endParaRPr lang="en-CA" dirty="0"/>
          </a:p>
          <a:p>
            <a:endParaRPr lang="en-CA" dirty="0"/>
          </a:p>
          <a:p>
            <a:r>
              <a:rPr lang="en-CA" dirty="0"/>
              <a:t>Simplify OpenAI integration with built-in triggers and bindings.</a:t>
            </a:r>
          </a:p>
          <a:p>
            <a:pPr lvl="1"/>
            <a:r>
              <a:rPr lang="en-CA" dirty="0"/>
              <a:t>Chat/Assistant</a:t>
            </a:r>
          </a:p>
          <a:p>
            <a:pPr lvl="1"/>
            <a:r>
              <a:rPr lang="en-CA" dirty="0"/>
              <a:t>Completions</a:t>
            </a:r>
          </a:p>
          <a:p>
            <a:pPr lvl="1"/>
            <a:r>
              <a:rPr lang="en-CA" dirty="0"/>
              <a:t>Embeddings</a:t>
            </a:r>
          </a:p>
          <a:p>
            <a:pPr marL="457200" lvl="1" indent="0">
              <a:buNone/>
            </a:pPr>
            <a:endParaRPr lang="en-CA" dirty="0"/>
          </a:p>
        </p:txBody>
      </p:sp>
    </p:spTree>
    <p:extLst>
      <p:ext uri="{BB962C8B-B14F-4D97-AF65-F5344CB8AC3E}">
        <p14:creationId xmlns:p14="http://schemas.microsoft.com/office/powerpoint/2010/main" val="297687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BF818C-D398-344E-A5D6-6AA334A4B7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895" y="1869346"/>
            <a:ext cx="2410192" cy="2410192"/>
          </a:xfrm>
          <a:prstGeom prst="rect">
            <a:avLst/>
          </a:prstGeom>
          <a:effectLst/>
        </p:spPr>
      </p:pic>
      <p:sp>
        <p:nvSpPr>
          <p:cNvPr id="3" name="TextBox 2">
            <a:extLst>
              <a:ext uri="{FF2B5EF4-FFF2-40B4-BE49-F238E27FC236}">
                <a16:creationId xmlns:a16="http://schemas.microsoft.com/office/drawing/2014/main" id="{6D75D6B0-EFEF-1848-8C46-5B98912C2881}"/>
              </a:ext>
            </a:extLst>
          </p:cNvPr>
          <p:cNvSpPr txBox="1"/>
          <p:nvPr/>
        </p:nvSpPr>
        <p:spPr>
          <a:xfrm>
            <a:off x="554862" y="4424287"/>
            <a:ext cx="3039230" cy="584775"/>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ptos"/>
                <a:ea typeface="Open Sans" panose="020B0606030504020204" pitchFamily="34" charset="0"/>
                <a:cs typeface="Open Sans" panose="020B0606030504020204" pitchFamily="34" charset="0"/>
              </a:rPr>
              <a:t>Azure Functions</a:t>
            </a:r>
          </a:p>
        </p:txBody>
      </p:sp>
      <p:sp>
        <p:nvSpPr>
          <p:cNvPr id="11" name="Text Placeholder 10">
            <a:extLst>
              <a:ext uri="{FF2B5EF4-FFF2-40B4-BE49-F238E27FC236}">
                <a16:creationId xmlns:a16="http://schemas.microsoft.com/office/drawing/2014/main" id="{FC2381CB-B32C-ECB4-19B5-DED1A95A3F7E}"/>
              </a:ext>
            </a:extLst>
          </p:cNvPr>
          <p:cNvSpPr>
            <a:spLocks noGrp="1"/>
          </p:cNvSpPr>
          <p:nvPr>
            <p:ph type="body" sz="quarter" idx="11"/>
          </p:nvPr>
        </p:nvSpPr>
        <p:spPr>
          <a:xfrm>
            <a:off x="4941888" y="1978954"/>
            <a:ext cx="6667500" cy="3317831"/>
          </a:xfrm>
        </p:spPr>
        <p:txBody>
          <a:bodyPr/>
          <a:lstStyle/>
          <a:p>
            <a:pPr marL="0" indent="0">
              <a:spcBef>
                <a:spcPts val="1200"/>
              </a:spcBef>
              <a:spcAft>
                <a:spcPts val="1200"/>
              </a:spcAft>
              <a:buNone/>
            </a:pPr>
            <a:r>
              <a:rPr lang="en-US" sz="2800" dirty="0">
                <a:ea typeface="Open Sans" panose="020B0606030504020204" pitchFamily="34" charset="0"/>
                <a:cs typeface="Open Sans" panose="020B0606030504020204" pitchFamily="34" charset="0"/>
              </a:rPr>
              <a:t>Run code when events occur</a:t>
            </a:r>
          </a:p>
          <a:p>
            <a:pPr marL="0" indent="0">
              <a:spcBef>
                <a:spcPts val="1200"/>
              </a:spcBef>
              <a:spcAft>
                <a:spcPts val="1200"/>
              </a:spcAft>
              <a:buNone/>
            </a:pPr>
            <a:r>
              <a:rPr lang="en-US" sz="2800" dirty="0">
                <a:ea typeface="Open Sans" panose="020B0606030504020204" pitchFamily="34" charset="0"/>
                <a:cs typeface="Open Sans" panose="020B0606030504020204" pitchFamily="34" charset="0"/>
              </a:rPr>
              <a:t>Event-driven scaling</a:t>
            </a:r>
          </a:p>
          <a:p>
            <a:pPr marL="0" indent="0">
              <a:spcBef>
                <a:spcPts val="1200"/>
              </a:spcBef>
              <a:spcAft>
                <a:spcPts val="1200"/>
              </a:spcAft>
              <a:buNone/>
            </a:pPr>
            <a:r>
              <a:rPr lang="en-US" sz="2800" dirty="0">
                <a:ea typeface="Open Sans" panose="020B0606030504020204" pitchFamily="34" charset="0"/>
                <a:cs typeface="Open Sans" panose="020B0606030504020204" pitchFamily="34" charset="0"/>
              </a:rPr>
              <a:t>No infrastructure management</a:t>
            </a:r>
          </a:p>
          <a:p>
            <a:pPr marL="0" indent="0">
              <a:spcBef>
                <a:spcPts val="1200"/>
              </a:spcBef>
              <a:spcAft>
                <a:spcPts val="1200"/>
              </a:spcAft>
              <a:buNone/>
            </a:pPr>
            <a:r>
              <a:rPr lang="en-US" sz="2800" dirty="0">
                <a:ea typeface="Open Sans" panose="020B0606030504020204" pitchFamily="34" charset="0"/>
                <a:cs typeface="Open Sans" panose="020B0606030504020204" pitchFamily="34" charset="0"/>
              </a:rPr>
              <a:t>Consumption pricing with free grant</a:t>
            </a:r>
          </a:p>
          <a:p>
            <a:endParaRPr lang="en-US" dirty="0"/>
          </a:p>
        </p:txBody>
      </p:sp>
    </p:spTree>
    <p:extLst>
      <p:ext uri="{BB962C8B-B14F-4D97-AF65-F5344CB8AC3E}">
        <p14:creationId xmlns:p14="http://schemas.microsoft.com/office/powerpoint/2010/main" val="20578339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CCA39-C07F-1AEC-4E39-D087F0D31DD4}"/>
            </a:ext>
          </a:extLst>
        </p:cNvPr>
        <p:cNvGrpSpPr/>
        <p:nvPr/>
      </p:nvGrpSpPr>
      <p:grpSpPr>
        <a:xfrm>
          <a:off x="0" y="0"/>
          <a:ext cx="0" cy="0"/>
          <a:chOff x="0" y="0"/>
          <a:chExt cx="0" cy="0"/>
        </a:xfrm>
      </p:grpSpPr>
      <p:sp>
        <p:nvSpPr>
          <p:cNvPr id="682" name="Rectangle 681">
            <a:extLst>
              <a:ext uri="{FF2B5EF4-FFF2-40B4-BE49-F238E27FC236}">
                <a16:creationId xmlns:a16="http://schemas.microsoft.com/office/drawing/2014/main" id="{2A749C42-82BA-8058-C1D1-51A2AB5B33F8}"/>
              </a:ext>
            </a:extLst>
          </p:cNvPr>
          <p:cNvSpPr/>
          <p:nvPr/>
        </p:nvSpPr>
        <p:spPr bwMode="auto">
          <a:xfrm>
            <a:off x="838200" y="1912493"/>
            <a:ext cx="10878392" cy="456902"/>
          </a:xfrm>
          <a:prstGeom prst="rect">
            <a:avLst/>
          </a:prstGeom>
          <a:solidFill>
            <a:srgbClr val="E6E6E6"/>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81" name="Rectangle 580">
            <a:extLst>
              <a:ext uri="{FF2B5EF4-FFF2-40B4-BE49-F238E27FC236}">
                <a16:creationId xmlns:a16="http://schemas.microsoft.com/office/drawing/2014/main" id="{901E8491-C064-B712-704A-B414A426C310}"/>
              </a:ext>
            </a:extLst>
          </p:cNvPr>
          <p:cNvSpPr/>
          <p:nvPr/>
        </p:nvSpPr>
        <p:spPr bwMode="auto">
          <a:xfrm>
            <a:off x="176253" y="3697543"/>
            <a:ext cx="571415" cy="914400"/>
          </a:xfrm>
          <a:prstGeom prst="rect">
            <a:avLst/>
          </a:prstGeom>
          <a:noFill/>
          <a:ln w="10795" cap="flat" cmpd="sng" algn="ctr">
            <a:noFill/>
            <a:prstDash val="solid"/>
            <a:headEnd type="none" w="med" len="med"/>
            <a:tailEnd type="none" w="med" len="med"/>
          </a:ln>
          <a:effectLst/>
        </p:spPr>
        <p:txBody>
          <a:bodyPr vert="vert270" wrap="square" lIns="0" tIns="46637" rIns="0" bIns="46637" numCol="1" rtlCol="0" anchor="b"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Segoe UI"/>
                <a:ea typeface="+mn-ea"/>
                <a:cs typeface="+mn-cs"/>
              </a:rPr>
              <a:t>Platform</a:t>
            </a:r>
          </a:p>
        </p:txBody>
      </p:sp>
      <p:sp>
        <p:nvSpPr>
          <p:cNvPr id="582" name="Rectangle 581">
            <a:extLst>
              <a:ext uri="{FF2B5EF4-FFF2-40B4-BE49-F238E27FC236}">
                <a16:creationId xmlns:a16="http://schemas.microsoft.com/office/drawing/2014/main" id="{CAE19A82-3AC2-81C6-91D2-D27FF42E2426}"/>
              </a:ext>
            </a:extLst>
          </p:cNvPr>
          <p:cNvSpPr/>
          <p:nvPr/>
        </p:nvSpPr>
        <p:spPr bwMode="auto">
          <a:xfrm>
            <a:off x="176253" y="4611943"/>
            <a:ext cx="571415" cy="914400"/>
          </a:xfrm>
          <a:prstGeom prst="rect">
            <a:avLst/>
          </a:prstGeom>
          <a:noFill/>
          <a:ln w="10795" cap="flat" cmpd="sng" algn="ctr">
            <a:noFill/>
            <a:prstDash val="solid"/>
            <a:headEnd type="none" w="med" len="med"/>
            <a:tailEnd type="none" w="med" len="med"/>
          </a:ln>
          <a:effectLst/>
        </p:spPr>
        <p:txBody>
          <a:bodyPr vert="vert270" wrap="square" lIns="0" tIns="46637" rIns="0" bIns="46637" numCol="1" rtlCol="0" anchor="b"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Segoe UI"/>
                <a:ea typeface="+mn-ea"/>
                <a:cs typeface="+mn-cs"/>
              </a:rPr>
              <a:t>Application delivery</a:t>
            </a:r>
          </a:p>
        </p:txBody>
      </p:sp>
      <p:sp>
        <p:nvSpPr>
          <p:cNvPr id="583" name="Rectangle 582">
            <a:extLst>
              <a:ext uri="{FF2B5EF4-FFF2-40B4-BE49-F238E27FC236}">
                <a16:creationId xmlns:a16="http://schemas.microsoft.com/office/drawing/2014/main" id="{13229605-04DB-C68D-1573-217942FB6F8C}"/>
              </a:ext>
            </a:extLst>
          </p:cNvPr>
          <p:cNvSpPr/>
          <p:nvPr/>
        </p:nvSpPr>
        <p:spPr bwMode="auto">
          <a:xfrm>
            <a:off x="176721" y="5526343"/>
            <a:ext cx="571415" cy="914400"/>
          </a:xfrm>
          <a:prstGeom prst="rect">
            <a:avLst/>
          </a:prstGeom>
          <a:noFill/>
          <a:ln w="10795" cap="flat" cmpd="sng" algn="ctr">
            <a:noFill/>
            <a:prstDash val="solid"/>
            <a:headEnd type="none" w="med" len="med"/>
            <a:tailEnd type="none" w="med" len="med"/>
          </a:ln>
          <a:effectLst/>
        </p:spPr>
        <p:txBody>
          <a:bodyPr vert="vert270" wrap="square" lIns="0" tIns="46637" rIns="0" bIns="46637" numCol="1" rtlCol="0" anchor="b"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Segoe UI"/>
                <a:ea typeface="+mn-ea"/>
                <a:cs typeface="+mn-cs"/>
              </a:rPr>
              <a:t>Operating system</a:t>
            </a:r>
          </a:p>
        </p:txBody>
      </p:sp>
      <p:grpSp>
        <p:nvGrpSpPr>
          <p:cNvPr id="584" name="Group 583">
            <a:extLst>
              <a:ext uri="{FF2B5EF4-FFF2-40B4-BE49-F238E27FC236}">
                <a16:creationId xmlns:a16="http://schemas.microsoft.com/office/drawing/2014/main" id="{63643231-6F33-0028-815B-9A0BBDB656E9}"/>
              </a:ext>
            </a:extLst>
          </p:cNvPr>
          <p:cNvGrpSpPr/>
          <p:nvPr/>
        </p:nvGrpSpPr>
        <p:grpSpPr>
          <a:xfrm>
            <a:off x="4941997" y="3012302"/>
            <a:ext cx="1292779" cy="3429000"/>
            <a:chOff x="4692071" y="2941425"/>
            <a:chExt cx="1292779" cy="3429000"/>
          </a:xfrm>
          <a:effectLst>
            <a:outerShdw blurRad="50800" dist="38100" dir="2700000" algn="tl" rotWithShape="0">
              <a:prstClr val="black">
                <a:alpha val="40000"/>
              </a:prstClr>
            </a:outerShdw>
          </a:effectLst>
        </p:grpSpPr>
        <p:sp>
          <p:nvSpPr>
            <p:cNvPr id="585" name="Rectangle 584">
              <a:extLst>
                <a:ext uri="{FF2B5EF4-FFF2-40B4-BE49-F238E27FC236}">
                  <a16:creationId xmlns:a16="http://schemas.microsoft.com/office/drawing/2014/main" id="{5109A8C9-F373-FF5D-6028-4C13F8525F89}"/>
                </a:ext>
              </a:extLst>
            </p:cNvPr>
            <p:cNvSpPr/>
            <p:nvPr/>
          </p:nvSpPr>
          <p:spPr bwMode="auto">
            <a:xfrm>
              <a:off x="4696266"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86" name="Rectangle 585">
              <a:extLst>
                <a:ext uri="{FF2B5EF4-FFF2-40B4-BE49-F238E27FC236}">
                  <a16:creationId xmlns:a16="http://schemas.microsoft.com/office/drawing/2014/main" id="{5F3EDDC8-8126-BFD9-29E4-B303FD117ABD}"/>
                </a:ext>
              </a:extLst>
            </p:cNvPr>
            <p:cNvSpPr/>
            <p:nvPr/>
          </p:nvSpPr>
          <p:spPr bwMode="auto">
            <a:xfrm>
              <a:off x="4696266"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87" name="Rectangle 586">
              <a:extLst>
                <a:ext uri="{FF2B5EF4-FFF2-40B4-BE49-F238E27FC236}">
                  <a16:creationId xmlns:a16="http://schemas.microsoft.com/office/drawing/2014/main" id="{6DC677B0-141F-F9BC-3AFE-293543890546}"/>
                </a:ext>
              </a:extLst>
            </p:cNvPr>
            <p:cNvSpPr/>
            <p:nvPr/>
          </p:nvSpPr>
          <p:spPr bwMode="auto">
            <a:xfrm>
              <a:off x="4696734"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88" name="Rectangle 587">
              <a:extLst>
                <a:ext uri="{FF2B5EF4-FFF2-40B4-BE49-F238E27FC236}">
                  <a16:creationId xmlns:a16="http://schemas.microsoft.com/office/drawing/2014/main" id="{CAD74AE7-DB31-8EA3-1BF8-8A8C55B4CDB7}"/>
                </a:ext>
              </a:extLst>
            </p:cNvPr>
            <p:cNvSpPr/>
            <p:nvPr/>
          </p:nvSpPr>
          <p:spPr bwMode="auto">
            <a:xfrm>
              <a:off x="4696266" y="2941425"/>
              <a:ext cx="1278986" cy="685800"/>
            </a:xfrm>
            <a:prstGeom prst="rect">
              <a:avLst/>
            </a:prstGeom>
            <a:solidFill>
              <a:schemeClr val="accent1"/>
            </a:solidFill>
            <a:ln w="10795" cap="flat" cmpd="sng" algn="ctr">
              <a:solidFill>
                <a:schemeClr val="tx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Azure Functions service</a:t>
              </a:r>
            </a:p>
          </p:txBody>
        </p:sp>
        <p:pic>
          <p:nvPicPr>
            <p:cNvPr id="589" name="Picture 588">
              <a:extLst>
                <a:ext uri="{FF2B5EF4-FFF2-40B4-BE49-F238E27FC236}">
                  <a16:creationId xmlns:a16="http://schemas.microsoft.com/office/drawing/2014/main" id="{A538B1EF-5451-FFDF-0D28-EFAD85518216}"/>
                </a:ext>
              </a:extLst>
            </p:cNvPr>
            <p:cNvPicPr>
              <a:picLocks noChangeAspect="1"/>
            </p:cNvPicPr>
            <p:nvPr/>
          </p:nvPicPr>
          <p:blipFill>
            <a:blip r:embed="rId3"/>
            <a:stretch>
              <a:fillRect/>
            </a:stretch>
          </p:blipFill>
          <p:spPr>
            <a:xfrm>
              <a:off x="5335225" y="4727607"/>
              <a:ext cx="630295" cy="542436"/>
            </a:xfrm>
            <a:prstGeom prst="rect">
              <a:avLst/>
            </a:prstGeom>
          </p:spPr>
        </p:pic>
        <p:pic>
          <p:nvPicPr>
            <p:cNvPr id="590" name="Graphic 589">
              <a:extLst>
                <a:ext uri="{FF2B5EF4-FFF2-40B4-BE49-F238E27FC236}">
                  <a16:creationId xmlns:a16="http://schemas.microsoft.com/office/drawing/2014/main" id="{F27FD223-E23E-8408-714E-804F3325B9E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4695732" y="4679078"/>
              <a:ext cx="639493" cy="639493"/>
            </a:xfrm>
            <a:prstGeom prst="rect">
              <a:avLst/>
            </a:prstGeom>
          </p:spPr>
        </p:pic>
        <p:sp>
          <p:nvSpPr>
            <p:cNvPr id="591" name="TextBox 590">
              <a:extLst>
                <a:ext uri="{FF2B5EF4-FFF2-40B4-BE49-F238E27FC236}">
                  <a16:creationId xmlns:a16="http://schemas.microsoft.com/office/drawing/2014/main" id="{320A1A9A-BC6B-3E9F-D99A-FB203B99D35F}"/>
                </a:ext>
              </a:extLst>
            </p:cNvPr>
            <p:cNvSpPr txBox="1"/>
            <p:nvPr/>
          </p:nvSpPr>
          <p:spPr>
            <a:xfrm>
              <a:off x="4695732" y="527389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Code or container</a:t>
              </a:r>
            </a:p>
          </p:txBody>
        </p:sp>
        <p:pic>
          <p:nvPicPr>
            <p:cNvPr id="592" name="Graphic 591">
              <a:extLst>
                <a:ext uri="{FF2B5EF4-FFF2-40B4-BE49-F238E27FC236}">
                  <a16:creationId xmlns:a16="http://schemas.microsoft.com/office/drawing/2014/main" id="{50A10953-D6F2-363C-8A4F-95C4BA821F0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394279" y="3826842"/>
              <a:ext cx="508041" cy="508041"/>
            </a:xfrm>
            <a:prstGeom prst="rect">
              <a:avLst/>
            </a:prstGeom>
          </p:spPr>
        </p:pic>
        <p:sp>
          <p:nvSpPr>
            <p:cNvPr id="593" name="TextBox 592">
              <a:extLst>
                <a:ext uri="{FF2B5EF4-FFF2-40B4-BE49-F238E27FC236}">
                  <a16:creationId xmlns:a16="http://schemas.microsoft.com/office/drawing/2014/main" id="{BD277F3B-FDE9-69C3-CBFA-6927032A6E27}"/>
                </a:ext>
              </a:extLst>
            </p:cNvPr>
            <p:cNvSpPr txBox="1"/>
            <p:nvPr/>
          </p:nvSpPr>
          <p:spPr>
            <a:xfrm>
              <a:off x="4704690" y="4374396"/>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2917">
                        <a:srgbClr val="1A1A1A"/>
                      </a:gs>
                      <a:gs pos="30000">
                        <a:srgbClr val="1A1A1A"/>
                      </a:gs>
                    </a:gsLst>
                    <a:lin ang="5400000" scaled="0"/>
                  </a:gradFill>
                  <a:effectLst/>
                  <a:uLnTx/>
                  <a:uFillTx/>
                </a:rPr>
                <a:t>App Service plan</a:t>
              </a:r>
            </a:p>
          </p:txBody>
        </p:sp>
        <p:pic>
          <p:nvPicPr>
            <p:cNvPr id="594" name="Graphic 593">
              <a:extLst>
                <a:ext uri="{FF2B5EF4-FFF2-40B4-BE49-F238E27FC236}">
                  <a16:creationId xmlns:a16="http://schemas.microsoft.com/office/drawing/2014/main" id="{D5C84CEE-EEE9-5A44-FE7F-A837EC408F13}"/>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737539" y="3820864"/>
              <a:ext cx="548640" cy="548640"/>
            </a:xfrm>
            <a:prstGeom prst="rect">
              <a:avLst/>
            </a:prstGeom>
          </p:spPr>
        </p:pic>
        <p:pic>
          <p:nvPicPr>
            <p:cNvPr id="595" name="Graphic 594">
              <a:extLst>
                <a:ext uri="{FF2B5EF4-FFF2-40B4-BE49-F238E27FC236}">
                  <a16:creationId xmlns:a16="http://schemas.microsoft.com/office/drawing/2014/main" id="{8D9EFBCC-A078-02AC-EE14-32001B2AB1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69443" y="5675100"/>
              <a:ext cx="476250" cy="476250"/>
            </a:xfrm>
            <a:prstGeom prst="rect">
              <a:avLst/>
            </a:prstGeom>
          </p:spPr>
        </p:pic>
        <p:pic>
          <p:nvPicPr>
            <p:cNvPr id="596" name="Graphic 595">
              <a:extLst>
                <a:ext uri="{FF2B5EF4-FFF2-40B4-BE49-F238E27FC236}">
                  <a16:creationId xmlns:a16="http://schemas.microsoft.com/office/drawing/2014/main" id="{23BD0180-C137-C82A-BFD4-4D0FD32860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07865" y="5675247"/>
              <a:ext cx="476250" cy="476250"/>
            </a:xfrm>
            <a:prstGeom prst="rect">
              <a:avLst/>
            </a:prstGeom>
          </p:spPr>
        </p:pic>
        <p:sp>
          <p:nvSpPr>
            <p:cNvPr id="597" name="TextBox 596">
              <a:extLst>
                <a:ext uri="{FF2B5EF4-FFF2-40B4-BE49-F238E27FC236}">
                  <a16:creationId xmlns:a16="http://schemas.microsoft.com/office/drawing/2014/main" id="{D7091C29-0B41-7893-66A9-F27B95751BF8}"/>
                </a:ext>
              </a:extLst>
            </p:cNvPr>
            <p:cNvSpPr txBox="1"/>
            <p:nvPr/>
          </p:nvSpPr>
          <p:spPr>
            <a:xfrm>
              <a:off x="4692071" y="618001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Windows or Linux</a:t>
              </a:r>
            </a:p>
          </p:txBody>
        </p:sp>
      </p:grpSp>
      <p:grpSp>
        <p:nvGrpSpPr>
          <p:cNvPr id="598" name="Group 597">
            <a:extLst>
              <a:ext uri="{FF2B5EF4-FFF2-40B4-BE49-F238E27FC236}">
                <a16:creationId xmlns:a16="http://schemas.microsoft.com/office/drawing/2014/main" id="{574EEADA-E5A9-19C3-8DBF-2528C851B398}"/>
              </a:ext>
            </a:extLst>
          </p:cNvPr>
          <p:cNvGrpSpPr/>
          <p:nvPr/>
        </p:nvGrpSpPr>
        <p:grpSpPr>
          <a:xfrm>
            <a:off x="2197893" y="3011743"/>
            <a:ext cx="1289791" cy="3429000"/>
            <a:chOff x="3317981" y="2941425"/>
            <a:chExt cx="1289791" cy="3429000"/>
          </a:xfrm>
          <a:effectLst>
            <a:outerShdw blurRad="50800" dist="38100" dir="2700000" algn="tl" rotWithShape="0">
              <a:prstClr val="black">
                <a:alpha val="40000"/>
              </a:prstClr>
            </a:outerShdw>
          </a:effectLst>
        </p:grpSpPr>
        <p:sp>
          <p:nvSpPr>
            <p:cNvPr id="599" name="Rectangle 598">
              <a:extLst>
                <a:ext uri="{FF2B5EF4-FFF2-40B4-BE49-F238E27FC236}">
                  <a16:creationId xmlns:a16="http://schemas.microsoft.com/office/drawing/2014/main" id="{FD229074-20E7-245D-DE53-2DF2C2CB0B38}"/>
                </a:ext>
              </a:extLst>
            </p:cNvPr>
            <p:cNvSpPr/>
            <p:nvPr/>
          </p:nvSpPr>
          <p:spPr bwMode="auto">
            <a:xfrm>
              <a:off x="3328318"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00" name="Rectangle 599">
              <a:extLst>
                <a:ext uri="{FF2B5EF4-FFF2-40B4-BE49-F238E27FC236}">
                  <a16:creationId xmlns:a16="http://schemas.microsoft.com/office/drawing/2014/main" id="{C20F483E-E7CD-14DD-C234-259CA48B6B7B}"/>
                </a:ext>
              </a:extLst>
            </p:cNvPr>
            <p:cNvSpPr/>
            <p:nvPr/>
          </p:nvSpPr>
          <p:spPr bwMode="auto">
            <a:xfrm>
              <a:off x="3328318"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01" name="Rectangle 600">
              <a:extLst>
                <a:ext uri="{FF2B5EF4-FFF2-40B4-BE49-F238E27FC236}">
                  <a16:creationId xmlns:a16="http://schemas.microsoft.com/office/drawing/2014/main" id="{BC84F0DA-A118-1DC4-BB3F-08F46DF7D99D}"/>
                </a:ext>
              </a:extLst>
            </p:cNvPr>
            <p:cNvSpPr/>
            <p:nvPr/>
          </p:nvSpPr>
          <p:spPr bwMode="auto">
            <a:xfrm>
              <a:off x="3328786"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02" name="Rectangle 601">
              <a:extLst>
                <a:ext uri="{FF2B5EF4-FFF2-40B4-BE49-F238E27FC236}">
                  <a16:creationId xmlns:a16="http://schemas.microsoft.com/office/drawing/2014/main" id="{B78AF5AC-D1F7-6CF1-E3F7-C84F71FF21DB}"/>
                </a:ext>
              </a:extLst>
            </p:cNvPr>
            <p:cNvSpPr/>
            <p:nvPr/>
          </p:nvSpPr>
          <p:spPr bwMode="auto">
            <a:xfrm>
              <a:off x="3328318" y="2941425"/>
              <a:ext cx="1278986" cy="685800"/>
            </a:xfrm>
            <a:prstGeom prst="rect">
              <a:avLst/>
            </a:prstGeom>
            <a:solidFill>
              <a:schemeClr val="accent1"/>
            </a:solidFill>
            <a:ln w="10795" cap="flat" cmpd="sng" algn="ctr">
              <a:solidFill>
                <a:schemeClr val="tx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Azure Functions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service</a:t>
              </a:r>
            </a:p>
          </p:txBody>
        </p:sp>
        <p:sp>
          <p:nvSpPr>
            <p:cNvPr id="603" name="TextBox 602">
              <a:extLst>
                <a:ext uri="{FF2B5EF4-FFF2-40B4-BE49-F238E27FC236}">
                  <a16:creationId xmlns:a16="http://schemas.microsoft.com/office/drawing/2014/main" id="{867C573D-B645-3B0F-37A3-6FA45B55F6E8}"/>
                </a:ext>
              </a:extLst>
            </p:cNvPr>
            <p:cNvSpPr txBox="1"/>
            <p:nvPr/>
          </p:nvSpPr>
          <p:spPr>
            <a:xfrm>
              <a:off x="3324126" y="526561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Code</a:t>
              </a:r>
            </a:p>
          </p:txBody>
        </p:sp>
        <p:pic>
          <p:nvPicPr>
            <p:cNvPr id="604" name="Graphic 603">
              <a:extLst>
                <a:ext uri="{FF2B5EF4-FFF2-40B4-BE49-F238E27FC236}">
                  <a16:creationId xmlns:a16="http://schemas.microsoft.com/office/drawing/2014/main" id="{A224CC27-194A-45ED-82D9-25C8C45A79C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3638882" y="4679077"/>
              <a:ext cx="639493" cy="639493"/>
            </a:xfrm>
            <a:prstGeom prst="rect">
              <a:avLst/>
            </a:prstGeom>
          </p:spPr>
        </p:pic>
        <p:pic>
          <p:nvPicPr>
            <p:cNvPr id="605" name="Graphic 604">
              <a:extLst>
                <a:ext uri="{FF2B5EF4-FFF2-40B4-BE49-F238E27FC236}">
                  <a16:creationId xmlns:a16="http://schemas.microsoft.com/office/drawing/2014/main" id="{73D54D3C-C9A3-0274-94B5-0DB2BF627FD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84308" y="3702663"/>
              <a:ext cx="548640" cy="548640"/>
            </a:xfrm>
            <a:prstGeom prst="rect">
              <a:avLst/>
            </a:prstGeom>
          </p:spPr>
        </p:pic>
        <p:sp>
          <p:nvSpPr>
            <p:cNvPr id="606" name="TextBox 605">
              <a:extLst>
                <a:ext uri="{FF2B5EF4-FFF2-40B4-BE49-F238E27FC236}">
                  <a16:creationId xmlns:a16="http://schemas.microsoft.com/office/drawing/2014/main" id="{04F163B5-5EE7-E50F-E32F-A58FDCC33B41}"/>
                </a:ext>
              </a:extLst>
            </p:cNvPr>
            <p:cNvSpPr txBox="1"/>
            <p:nvPr/>
          </p:nvSpPr>
          <p:spPr>
            <a:xfrm>
              <a:off x="3318687" y="4303198"/>
              <a:ext cx="1280160"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2917">
                        <a:srgbClr val="1A1A1A"/>
                      </a:gs>
                      <a:gs pos="30000">
                        <a:srgbClr val="1A1A1A"/>
                      </a:gs>
                    </a:gsLst>
                    <a:lin ang="5400000" scaled="0"/>
                  </a:gradFill>
                  <a:effectLst/>
                  <a:uLnTx/>
                  <a:uFillTx/>
                </a:rPr>
                <a:t>Consumption plan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2917">
                        <a:srgbClr val="1A1A1A"/>
                      </a:gs>
                      <a:gs pos="30000">
                        <a:srgbClr val="1A1A1A"/>
                      </a:gs>
                    </a:gsLst>
                    <a:lin ang="5400000" scaled="0"/>
                  </a:gradFill>
                  <a:effectLst/>
                  <a:uLnTx/>
                  <a:uFillTx/>
                </a:rPr>
                <a:t>Premium plan</a:t>
              </a:r>
            </a:p>
          </p:txBody>
        </p:sp>
        <p:pic>
          <p:nvPicPr>
            <p:cNvPr id="607" name="Graphic 606">
              <a:extLst>
                <a:ext uri="{FF2B5EF4-FFF2-40B4-BE49-F238E27FC236}">
                  <a16:creationId xmlns:a16="http://schemas.microsoft.com/office/drawing/2014/main" id="{4DA19F98-D0ED-98FE-A6D2-75E4FE1047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10770" y="5681074"/>
              <a:ext cx="476250" cy="476250"/>
            </a:xfrm>
            <a:prstGeom prst="rect">
              <a:avLst/>
            </a:prstGeom>
          </p:spPr>
        </p:pic>
        <p:pic>
          <p:nvPicPr>
            <p:cNvPr id="608" name="Graphic 607">
              <a:extLst>
                <a:ext uri="{FF2B5EF4-FFF2-40B4-BE49-F238E27FC236}">
                  <a16:creationId xmlns:a16="http://schemas.microsoft.com/office/drawing/2014/main" id="{5109F732-56DD-D51B-2D4D-6DC411915A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49693" y="5681074"/>
              <a:ext cx="476250" cy="476250"/>
            </a:xfrm>
            <a:prstGeom prst="rect">
              <a:avLst/>
            </a:prstGeom>
          </p:spPr>
        </p:pic>
        <p:sp>
          <p:nvSpPr>
            <p:cNvPr id="609" name="TextBox 608">
              <a:extLst>
                <a:ext uri="{FF2B5EF4-FFF2-40B4-BE49-F238E27FC236}">
                  <a16:creationId xmlns:a16="http://schemas.microsoft.com/office/drawing/2014/main" id="{1FFCC18B-05DF-362E-55BE-0DA97E46AF14}"/>
                </a:ext>
              </a:extLst>
            </p:cNvPr>
            <p:cNvSpPr txBox="1"/>
            <p:nvPr/>
          </p:nvSpPr>
          <p:spPr>
            <a:xfrm>
              <a:off x="3317981" y="618001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Windows or Linux</a:t>
              </a:r>
            </a:p>
          </p:txBody>
        </p:sp>
      </p:grpSp>
      <p:grpSp>
        <p:nvGrpSpPr>
          <p:cNvPr id="610" name="Group 609">
            <a:extLst>
              <a:ext uri="{FF2B5EF4-FFF2-40B4-BE49-F238E27FC236}">
                <a16:creationId xmlns:a16="http://schemas.microsoft.com/office/drawing/2014/main" id="{D7283250-F736-97D4-67F1-B8668C2D89BE}"/>
              </a:ext>
            </a:extLst>
          </p:cNvPr>
          <p:cNvGrpSpPr/>
          <p:nvPr/>
        </p:nvGrpSpPr>
        <p:grpSpPr>
          <a:xfrm>
            <a:off x="10427232" y="3012302"/>
            <a:ext cx="1289360" cy="3429000"/>
            <a:chOff x="10177306" y="2941425"/>
            <a:chExt cx="1289360" cy="3429000"/>
          </a:xfrm>
          <a:effectLst>
            <a:outerShdw blurRad="50800" dist="38100" dir="2700000" algn="tl" rotWithShape="0">
              <a:prstClr val="black">
                <a:alpha val="40000"/>
              </a:prstClr>
            </a:outerShdw>
          </a:effectLst>
        </p:grpSpPr>
        <p:sp>
          <p:nvSpPr>
            <p:cNvPr id="611" name="Rectangle 610">
              <a:extLst>
                <a:ext uri="{FF2B5EF4-FFF2-40B4-BE49-F238E27FC236}">
                  <a16:creationId xmlns:a16="http://schemas.microsoft.com/office/drawing/2014/main" id="{3C8776B3-97D1-88D0-3059-421E6E6228B9}"/>
                </a:ext>
              </a:extLst>
            </p:cNvPr>
            <p:cNvSpPr/>
            <p:nvPr/>
          </p:nvSpPr>
          <p:spPr bwMode="auto">
            <a:xfrm>
              <a:off x="10182119"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12" name="Rectangle 611">
              <a:extLst>
                <a:ext uri="{FF2B5EF4-FFF2-40B4-BE49-F238E27FC236}">
                  <a16:creationId xmlns:a16="http://schemas.microsoft.com/office/drawing/2014/main" id="{FCC7C9F5-85F8-EA40-708E-54513D0E7803}"/>
                </a:ext>
              </a:extLst>
            </p:cNvPr>
            <p:cNvSpPr/>
            <p:nvPr/>
          </p:nvSpPr>
          <p:spPr bwMode="auto">
            <a:xfrm>
              <a:off x="10182119"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13" name="Rectangle 612">
              <a:extLst>
                <a:ext uri="{FF2B5EF4-FFF2-40B4-BE49-F238E27FC236}">
                  <a16:creationId xmlns:a16="http://schemas.microsoft.com/office/drawing/2014/main" id="{AE7AF628-F117-31EB-3E0E-2849CDE3B770}"/>
                </a:ext>
              </a:extLst>
            </p:cNvPr>
            <p:cNvSpPr/>
            <p:nvPr/>
          </p:nvSpPr>
          <p:spPr bwMode="auto">
            <a:xfrm>
              <a:off x="10182587"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14" name="Rectangle 613">
              <a:extLst>
                <a:ext uri="{FF2B5EF4-FFF2-40B4-BE49-F238E27FC236}">
                  <a16:creationId xmlns:a16="http://schemas.microsoft.com/office/drawing/2014/main" id="{661A70BD-0E69-2F27-9D6C-C8DA4072ABF7}"/>
                </a:ext>
              </a:extLst>
            </p:cNvPr>
            <p:cNvSpPr/>
            <p:nvPr/>
          </p:nvSpPr>
          <p:spPr bwMode="auto">
            <a:xfrm>
              <a:off x="10182119" y="2941425"/>
              <a:ext cx="1278986" cy="685800"/>
            </a:xfrm>
            <a:prstGeom prst="rect">
              <a:avLst/>
            </a:prstGeom>
            <a:solidFill>
              <a:schemeClr val="tx1">
                <a:lumMod val="65000"/>
                <a:lumOff val="35000"/>
              </a:schemeClr>
            </a:solidFill>
            <a:ln w="10795" cap="flat" cmpd="sng" algn="ctr">
              <a:solidFill>
                <a:schemeClr val="tx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1100" kern="0" dirty="0">
                  <a:gradFill>
                    <a:gsLst>
                      <a:gs pos="40075">
                        <a:srgbClr val="FFFFFF"/>
                      </a:gs>
                      <a:gs pos="30000">
                        <a:srgbClr val="FFFFFF"/>
                      </a:gs>
                    </a:gsLst>
                    <a:lin ang="5400000" scaled="0"/>
                  </a:gradFill>
                </a:rPr>
                <a:t>Non-Azure hosts / on-premises</a:t>
              </a:r>
            </a:p>
          </p:txBody>
        </p:sp>
        <p:sp>
          <p:nvSpPr>
            <p:cNvPr id="615" name="TextBox 614">
              <a:extLst>
                <a:ext uri="{FF2B5EF4-FFF2-40B4-BE49-F238E27FC236}">
                  <a16:creationId xmlns:a16="http://schemas.microsoft.com/office/drawing/2014/main" id="{A23437CE-C04A-7974-DA04-5A52B3F61EE6}"/>
                </a:ext>
              </a:extLst>
            </p:cNvPr>
            <p:cNvSpPr txBox="1"/>
            <p:nvPr/>
          </p:nvSpPr>
          <p:spPr>
            <a:xfrm>
              <a:off x="10186506" y="526561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Code</a:t>
              </a:r>
            </a:p>
          </p:txBody>
        </p:sp>
        <p:pic>
          <p:nvPicPr>
            <p:cNvPr id="616" name="Graphic 615">
              <a:extLst>
                <a:ext uri="{FF2B5EF4-FFF2-40B4-BE49-F238E27FC236}">
                  <a16:creationId xmlns:a16="http://schemas.microsoft.com/office/drawing/2014/main" id="{FDABBECA-A168-5230-C410-062C1C17AB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10501262" y="4679077"/>
              <a:ext cx="639493" cy="639493"/>
            </a:xfrm>
            <a:prstGeom prst="rect">
              <a:avLst/>
            </a:prstGeom>
          </p:spPr>
        </p:pic>
        <p:sp>
          <p:nvSpPr>
            <p:cNvPr id="617" name="TextBox 616">
              <a:extLst>
                <a:ext uri="{FF2B5EF4-FFF2-40B4-BE49-F238E27FC236}">
                  <a16:creationId xmlns:a16="http://schemas.microsoft.com/office/drawing/2014/main" id="{5B7C4875-2290-C4EB-9163-6D8BBFFD7818}"/>
                </a:ext>
              </a:extLst>
            </p:cNvPr>
            <p:cNvSpPr txBox="1"/>
            <p:nvPr/>
          </p:nvSpPr>
          <p:spPr>
            <a:xfrm>
              <a:off x="10178480" y="4345546"/>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App Service on Azure Stack</a:t>
              </a:r>
            </a:p>
          </p:txBody>
        </p:sp>
        <p:pic>
          <p:nvPicPr>
            <p:cNvPr id="618" name="Graphic 617">
              <a:extLst>
                <a:ext uri="{FF2B5EF4-FFF2-40B4-BE49-F238E27FC236}">
                  <a16:creationId xmlns:a16="http://schemas.microsoft.com/office/drawing/2014/main" id="{3634AA96-D507-14E5-2EB1-D4DA5399F2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88461" y="5675100"/>
              <a:ext cx="476250" cy="476250"/>
            </a:xfrm>
            <a:prstGeom prst="rect">
              <a:avLst/>
            </a:prstGeom>
          </p:spPr>
        </p:pic>
        <p:sp>
          <p:nvSpPr>
            <p:cNvPr id="619" name="TextBox 618">
              <a:extLst>
                <a:ext uri="{FF2B5EF4-FFF2-40B4-BE49-F238E27FC236}">
                  <a16:creationId xmlns:a16="http://schemas.microsoft.com/office/drawing/2014/main" id="{FE4E5EFF-20BD-1E59-3B15-63A9B539A86A}"/>
                </a:ext>
              </a:extLst>
            </p:cNvPr>
            <p:cNvSpPr txBox="1"/>
            <p:nvPr/>
          </p:nvSpPr>
          <p:spPr>
            <a:xfrm>
              <a:off x="10177306" y="6171414"/>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Windows</a:t>
              </a:r>
            </a:p>
          </p:txBody>
        </p:sp>
        <p:pic>
          <p:nvPicPr>
            <p:cNvPr id="620" name="Graphic 619">
              <a:extLst>
                <a:ext uri="{FF2B5EF4-FFF2-40B4-BE49-F238E27FC236}">
                  <a16:creationId xmlns:a16="http://schemas.microsoft.com/office/drawing/2014/main" id="{E15CE10C-F2A8-49FE-79B3-0C2B69CCE1F2}"/>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10563365" y="3826842"/>
              <a:ext cx="508041" cy="508041"/>
            </a:xfrm>
            <a:prstGeom prst="rect">
              <a:avLst/>
            </a:prstGeom>
          </p:spPr>
        </p:pic>
      </p:grpSp>
      <p:grpSp>
        <p:nvGrpSpPr>
          <p:cNvPr id="621" name="Group 620">
            <a:extLst>
              <a:ext uri="{FF2B5EF4-FFF2-40B4-BE49-F238E27FC236}">
                <a16:creationId xmlns:a16="http://schemas.microsoft.com/office/drawing/2014/main" id="{3CEBD736-C83A-B630-9F32-2812A5E4702B}"/>
              </a:ext>
            </a:extLst>
          </p:cNvPr>
          <p:cNvGrpSpPr/>
          <p:nvPr/>
        </p:nvGrpSpPr>
        <p:grpSpPr>
          <a:xfrm>
            <a:off x="7675053" y="3012302"/>
            <a:ext cx="1288052" cy="3429000"/>
            <a:chOff x="7425127" y="2941425"/>
            <a:chExt cx="1288052" cy="3429000"/>
          </a:xfrm>
          <a:effectLst>
            <a:outerShdw blurRad="50800" dist="38100" dir="2700000" algn="tl" rotWithShape="0">
              <a:prstClr val="black">
                <a:alpha val="40000"/>
              </a:prstClr>
            </a:outerShdw>
          </a:effectLst>
        </p:grpSpPr>
        <p:sp>
          <p:nvSpPr>
            <p:cNvPr id="622" name="Rectangle 621">
              <a:extLst>
                <a:ext uri="{FF2B5EF4-FFF2-40B4-BE49-F238E27FC236}">
                  <a16:creationId xmlns:a16="http://schemas.microsoft.com/office/drawing/2014/main" id="{C72AB3BF-BD17-2AD7-D65C-D51A79CE48FE}"/>
                </a:ext>
              </a:extLst>
            </p:cNvPr>
            <p:cNvSpPr/>
            <p:nvPr/>
          </p:nvSpPr>
          <p:spPr bwMode="auto">
            <a:xfrm>
              <a:off x="7433725"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23" name="Rectangle 622">
              <a:extLst>
                <a:ext uri="{FF2B5EF4-FFF2-40B4-BE49-F238E27FC236}">
                  <a16:creationId xmlns:a16="http://schemas.microsoft.com/office/drawing/2014/main" id="{E1C829A2-C98A-89DC-7BCE-7884325DD82F}"/>
                </a:ext>
              </a:extLst>
            </p:cNvPr>
            <p:cNvSpPr/>
            <p:nvPr/>
          </p:nvSpPr>
          <p:spPr bwMode="auto">
            <a:xfrm>
              <a:off x="7433725"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24" name="Rectangle 623">
              <a:extLst>
                <a:ext uri="{FF2B5EF4-FFF2-40B4-BE49-F238E27FC236}">
                  <a16:creationId xmlns:a16="http://schemas.microsoft.com/office/drawing/2014/main" id="{AF13A9D5-1111-B27B-6D43-D0550D8B1E1F}"/>
                </a:ext>
              </a:extLst>
            </p:cNvPr>
            <p:cNvSpPr/>
            <p:nvPr/>
          </p:nvSpPr>
          <p:spPr bwMode="auto">
            <a:xfrm>
              <a:off x="7434193"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25" name="Rectangle 624">
              <a:extLst>
                <a:ext uri="{FF2B5EF4-FFF2-40B4-BE49-F238E27FC236}">
                  <a16:creationId xmlns:a16="http://schemas.microsoft.com/office/drawing/2014/main" id="{FE25B838-0715-61A2-E174-25736FCB8133}"/>
                </a:ext>
              </a:extLst>
            </p:cNvPr>
            <p:cNvSpPr/>
            <p:nvPr/>
          </p:nvSpPr>
          <p:spPr bwMode="auto">
            <a:xfrm>
              <a:off x="7433725" y="2941425"/>
              <a:ext cx="1278986" cy="685800"/>
            </a:xfrm>
            <a:prstGeom prst="rect">
              <a:avLst/>
            </a:prstGeom>
            <a:solidFill>
              <a:schemeClr val="accent1">
                <a:lumMod val="50000"/>
              </a:schemeClr>
            </a:solidFill>
            <a:ln w="10795" cap="flat" cmpd="sng" algn="ctr">
              <a:solidFill>
                <a:schemeClr val="accent5"/>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Additional Azure hosts</a:t>
              </a:r>
            </a:p>
          </p:txBody>
        </p:sp>
        <p:pic>
          <p:nvPicPr>
            <p:cNvPr id="626" name="Picture 625">
              <a:extLst>
                <a:ext uri="{FF2B5EF4-FFF2-40B4-BE49-F238E27FC236}">
                  <a16:creationId xmlns:a16="http://schemas.microsoft.com/office/drawing/2014/main" id="{C11DFDCB-565A-2B79-0458-DF005159E3B5}"/>
                </a:ext>
              </a:extLst>
            </p:cNvPr>
            <p:cNvPicPr>
              <a:picLocks noChangeAspect="1"/>
            </p:cNvPicPr>
            <p:nvPr/>
          </p:nvPicPr>
          <p:blipFill>
            <a:blip r:embed="rId3"/>
            <a:stretch>
              <a:fillRect/>
            </a:stretch>
          </p:blipFill>
          <p:spPr>
            <a:xfrm>
              <a:off x="7758037" y="4727607"/>
              <a:ext cx="630295" cy="542436"/>
            </a:xfrm>
            <a:prstGeom prst="rect">
              <a:avLst/>
            </a:prstGeom>
          </p:spPr>
        </p:pic>
        <p:sp>
          <p:nvSpPr>
            <p:cNvPr id="627" name="TextBox 626">
              <a:extLst>
                <a:ext uri="{FF2B5EF4-FFF2-40B4-BE49-F238E27FC236}">
                  <a16:creationId xmlns:a16="http://schemas.microsoft.com/office/drawing/2014/main" id="{3A56BFC3-015A-D8AE-FA09-2AF9E7ECC94A}"/>
                </a:ext>
              </a:extLst>
            </p:cNvPr>
            <p:cNvSpPr txBox="1"/>
            <p:nvPr/>
          </p:nvSpPr>
          <p:spPr>
            <a:xfrm>
              <a:off x="7425127" y="526561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Container</a:t>
              </a:r>
            </a:p>
          </p:txBody>
        </p:sp>
        <p:pic>
          <p:nvPicPr>
            <p:cNvPr id="628" name="Graphic 627">
              <a:extLst>
                <a:ext uri="{FF2B5EF4-FFF2-40B4-BE49-F238E27FC236}">
                  <a16:creationId xmlns:a16="http://schemas.microsoft.com/office/drawing/2014/main" id="{64756B1E-DED4-9F6D-8FB1-0BB390027227}"/>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7461067" y="3888643"/>
              <a:ext cx="365760" cy="365760"/>
            </a:xfrm>
            <a:prstGeom prst="rect">
              <a:avLst/>
            </a:prstGeom>
          </p:spPr>
        </p:pic>
        <p:sp>
          <p:nvSpPr>
            <p:cNvPr id="630" name="TextBox 629">
              <a:extLst>
                <a:ext uri="{FF2B5EF4-FFF2-40B4-BE49-F238E27FC236}">
                  <a16:creationId xmlns:a16="http://schemas.microsoft.com/office/drawing/2014/main" id="{7DF7CD19-2107-AF85-5F1B-B78DCAF10249}"/>
                </a:ext>
              </a:extLst>
            </p:cNvPr>
            <p:cNvSpPr txBox="1"/>
            <p:nvPr/>
          </p:nvSpPr>
          <p:spPr>
            <a:xfrm>
              <a:off x="7432527" y="4345545"/>
              <a:ext cx="1279512"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2917">
                        <a:srgbClr val="1A1A1A"/>
                      </a:gs>
                      <a:gs pos="30000">
                        <a:srgbClr val="1A1A1A"/>
                      </a:gs>
                    </a:gsLst>
                    <a:lin ang="5400000" scaled="0"/>
                  </a:gradFill>
                  <a:effectLst/>
                  <a:uLnTx/>
                  <a:uFillTx/>
                </a:rPr>
                <a:t>AKS, Container Apps, …</a:t>
              </a:r>
            </a:p>
          </p:txBody>
        </p:sp>
        <p:sp>
          <p:nvSpPr>
            <p:cNvPr id="631" name="Rectangle 630">
              <a:extLst>
                <a:ext uri="{FF2B5EF4-FFF2-40B4-BE49-F238E27FC236}">
                  <a16:creationId xmlns:a16="http://schemas.microsoft.com/office/drawing/2014/main" id="{F0864560-8AD2-71D8-00B2-1511DB86EAE4}"/>
                </a:ext>
              </a:extLst>
            </p:cNvPr>
            <p:cNvSpPr/>
            <p:nvPr/>
          </p:nvSpPr>
          <p:spPr bwMode="auto">
            <a:xfrm>
              <a:off x="8301202" y="390131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32" name="Graphic 631">
              <a:extLst>
                <a:ext uri="{FF2B5EF4-FFF2-40B4-BE49-F238E27FC236}">
                  <a16:creationId xmlns:a16="http://schemas.microsoft.com/office/drawing/2014/main" id="{B78B91D5-FA6B-C669-41B8-37348B9EF7D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34478" y="5675992"/>
              <a:ext cx="476250" cy="476250"/>
            </a:xfrm>
            <a:prstGeom prst="rect">
              <a:avLst/>
            </a:prstGeom>
          </p:spPr>
        </p:pic>
        <p:sp>
          <p:nvSpPr>
            <p:cNvPr id="633" name="TextBox 632">
              <a:extLst>
                <a:ext uri="{FF2B5EF4-FFF2-40B4-BE49-F238E27FC236}">
                  <a16:creationId xmlns:a16="http://schemas.microsoft.com/office/drawing/2014/main" id="{267AC99F-965A-7389-965B-7FF7AFB59FC0}"/>
                </a:ext>
              </a:extLst>
            </p:cNvPr>
            <p:cNvSpPr txBox="1"/>
            <p:nvPr/>
          </p:nvSpPr>
          <p:spPr>
            <a:xfrm>
              <a:off x="7429401" y="6186650"/>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Linux</a:t>
              </a:r>
            </a:p>
          </p:txBody>
        </p:sp>
      </p:grpSp>
      <p:grpSp>
        <p:nvGrpSpPr>
          <p:cNvPr id="634" name="Group 633">
            <a:extLst>
              <a:ext uri="{FF2B5EF4-FFF2-40B4-BE49-F238E27FC236}">
                <a16:creationId xmlns:a16="http://schemas.microsoft.com/office/drawing/2014/main" id="{48009E8E-D71B-54F3-318D-DF8DB8F331B8}"/>
              </a:ext>
            </a:extLst>
          </p:cNvPr>
          <p:cNvGrpSpPr/>
          <p:nvPr/>
        </p:nvGrpSpPr>
        <p:grpSpPr>
          <a:xfrm>
            <a:off x="9049652" y="3012302"/>
            <a:ext cx="1287405" cy="3429000"/>
            <a:chOff x="8799726" y="2941425"/>
            <a:chExt cx="1287405" cy="3429000"/>
          </a:xfrm>
          <a:effectLst>
            <a:outerShdw blurRad="50800" dist="38100" dir="2700000" algn="tl" rotWithShape="0">
              <a:prstClr val="black">
                <a:alpha val="40000"/>
              </a:prstClr>
            </a:outerShdw>
          </a:effectLst>
        </p:grpSpPr>
        <p:sp>
          <p:nvSpPr>
            <p:cNvPr id="635" name="Rectangle 634">
              <a:extLst>
                <a:ext uri="{FF2B5EF4-FFF2-40B4-BE49-F238E27FC236}">
                  <a16:creationId xmlns:a16="http://schemas.microsoft.com/office/drawing/2014/main" id="{F142C9ED-1006-21C9-FFE4-C3BF3A85413B}"/>
                </a:ext>
              </a:extLst>
            </p:cNvPr>
            <p:cNvSpPr/>
            <p:nvPr/>
          </p:nvSpPr>
          <p:spPr bwMode="auto">
            <a:xfrm>
              <a:off x="8804573"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36" name="Rectangle 635">
              <a:extLst>
                <a:ext uri="{FF2B5EF4-FFF2-40B4-BE49-F238E27FC236}">
                  <a16:creationId xmlns:a16="http://schemas.microsoft.com/office/drawing/2014/main" id="{25AA4639-8F23-1B62-FEA4-39EBA29ACB85}"/>
                </a:ext>
              </a:extLst>
            </p:cNvPr>
            <p:cNvSpPr/>
            <p:nvPr/>
          </p:nvSpPr>
          <p:spPr bwMode="auto">
            <a:xfrm>
              <a:off x="8804573"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37" name="Rectangle 636">
              <a:extLst>
                <a:ext uri="{FF2B5EF4-FFF2-40B4-BE49-F238E27FC236}">
                  <a16:creationId xmlns:a16="http://schemas.microsoft.com/office/drawing/2014/main" id="{D4456432-5294-2D7E-1615-2E84779E0483}"/>
                </a:ext>
              </a:extLst>
            </p:cNvPr>
            <p:cNvSpPr/>
            <p:nvPr/>
          </p:nvSpPr>
          <p:spPr bwMode="auto">
            <a:xfrm>
              <a:off x="8805041"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38" name="Rectangle 637">
              <a:extLst>
                <a:ext uri="{FF2B5EF4-FFF2-40B4-BE49-F238E27FC236}">
                  <a16:creationId xmlns:a16="http://schemas.microsoft.com/office/drawing/2014/main" id="{10ECB8C9-6776-AEF4-2007-885BADB3BFFE}"/>
                </a:ext>
              </a:extLst>
            </p:cNvPr>
            <p:cNvSpPr/>
            <p:nvPr/>
          </p:nvSpPr>
          <p:spPr bwMode="auto">
            <a:xfrm>
              <a:off x="8804573" y="2941425"/>
              <a:ext cx="1278986" cy="685800"/>
            </a:xfrm>
            <a:prstGeom prst="rect">
              <a:avLst/>
            </a:prstGeom>
            <a:solidFill>
              <a:schemeClr val="tx1">
                <a:lumMod val="65000"/>
                <a:lumOff val="35000"/>
              </a:schemeClr>
            </a:solidFill>
            <a:ln w="10795" cap="flat" cmpd="sng" algn="ctr">
              <a:solidFill>
                <a:schemeClr val="tx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Non-Azure hosts / on-premises</a:t>
              </a:r>
            </a:p>
          </p:txBody>
        </p:sp>
        <p:pic>
          <p:nvPicPr>
            <p:cNvPr id="639" name="Picture 638">
              <a:extLst>
                <a:ext uri="{FF2B5EF4-FFF2-40B4-BE49-F238E27FC236}">
                  <a16:creationId xmlns:a16="http://schemas.microsoft.com/office/drawing/2014/main" id="{9EE11793-8B51-57CE-4261-AC4C8963D025}"/>
                </a:ext>
              </a:extLst>
            </p:cNvPr>
            <p:cNvPicPr>
              <a:picLocks noChangeAspect="1"/>
            </p:cNvPicPr>
            <p:nvPr/>
          </p:nvPicPr>
          <p:blipFill>
            <a:blip r:embed="rId3"/>
            <a:stretch>
              <a:fillRect/>
            </a:stretch>
          </p:blipFill>
          <p:spPr>
            <a:xfrm>
              <a:off x="9128885" y="4727607"/>
              <a:ext cx="630295" cy="542436"/>
            </a:xfrm>
            <a:prstGeom prst="rect">
              <a:avLst/>
            </a:prstGeom>
          </p:spPr>
        </p:pic>
        <p:sp>
          <p:nvSpPr>
            <p:cNvPr id="640" name="TextBox 639">
              <a:extLst>
                <a:ext uri="{FF2B5EF4-FFF2-40B4-BE49-F238E27FC236}">
                  <a16:creationId xmlns:a16="http://schemas.microsoft.com/office/drawing/2014/main" id="{82948EEF-602C-24F7-8491-93DF572F502A}"/>
                </a:ext>
              </a:extLst>
            </p:cNvPr>
            <p:cNvSpPr txBox="1"/>
            <p:nvPr/>
          </p:nvSpPr>
          <p:spPr>
            <a:xfrm>
              <a:off x="8803383" y="5262241"/>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Container</a:t>
              </a:r>
            </a:p>
          </p:txBody>
        </p:sp>
        <p:pic>
          <p:nvPicPr>
            <p:cNvPr id="641" name="Graphic 640">
              <a:extLst>
                <a:ext uri="{FF2B5EF4-FFF2-40B4-BE49-F238E27FC236}">
                  <a16:creationId xmlns:a16="http://schemas.microsoft.com/office/drawing/2014/main" id="{6F3FBCFD-6946-A0F3-104F-2CFC8E84A0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05338" y="5675100"/>
              <a:ext cx="476250" cy="476250"/>
            </a:xfrm>
            <a:prstGeom prst="rect">
              <a:avLst/>
            </a:prstGeom>
          </p:spPr>
        </p:pic>
        <p:sp>
          <p:nvSpPr>
            <p:cNvPr id="642" name="TextBox 641">
              <a:extLst>
                <a:ext uri="{FF2B5EF4-FFF2-40B4-BE49-F238E27FC236}">
                  <a16:creationId xmlns:a16="http://schemas.microsoft.com/office/drawing/2014/main" id="{35D39638-AF83-AEA5-14FD-C1417868D42A}"/>
                </a:ext>
              </a:extLst>
            </p:cNvPr>
            <p:cNvSpPr txBox="1"/>
            <p:nvPr/>
          </p:nvSpPr>
          <p:spPr>
            <a:xfrm>
              <a:off x="8800261" y="6185758"/>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Linux</a:t>
              </a:r>
            </a:p>
          </p:txBody>
        </p:sp>
        <p:pic>
          <p:nvPicPr>
            <p:cNvPr id="643" name="Picture 642" descr="A close up of a logo&#10;&#10;Description generated with very high confidence">
              <a:extLst>
                <a:ext uri="{FF2B5EF4-FFF2-40B4-BE49-F238E27FC236}">
                  <a16:creationId xmlns:a16="http://schemas.microsoft.com/office/drawing/2014/main" id="{32E105BA-FBC1-3232-FAF4-C663EB3457DC}"/>
                </a:ext>
              </a:extLst>
            </p:cNvPr>
            <p:cNvPicPr>
              <a:picLocks noChangeAspect="1"/>
            </p:cNvPicPr>
            <p:nvPr/>
          </p:nvPicPr>
          <p:blipFill>
            <a:blip r:embed="rId18"/>
            <a:stretch>
              <a:fillRect/>
            </a:stretch>
          </p:blipFill>
          <p:spPr>
            <a:xfrm>
              <a:off x="8848137" y="3893731"/>
              <a:ext cx="365760" cy="354890"/>
            </a:xfrm>
            <a:prstGeom prst="rect">
              <a:avLst/>
            </a:prstGeom>
          </p:spPr>
        </p:pic>
        <p:sp>
          <p:nvSpPr>
            <p:cNvPr id="644" name="Rectangle 643">
              <a:extLst>
                <a:ext uri="{FF2B5EF4-FFF2-40B4-BE49-F238E27FC236}">
                  <a16:creationId xmlns:a16="http://schemas.microsoft.com/office/drawing/2014/main" id="{FC0A3EF0-2372-69A7-8AA3-B09D13D07906}"/>
                </a:ext>
              </a:extLst>
            </p:cNvPr>
            <p:cNvSpPr/>
            <p:nvPr/>
          </p:nvSpPr>
          <p:spPr bwMode="auto">
            <a:xfrm>
              <a:off x="9666785" y="390131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a:ea typeface="+mn-ea"/>
                  <a:cs typeface="+mn-cs"/>
                </a:rPr>
                <a:t>●●●</a:t>
              </a:r>
            </a:p>
          </p:txBody>
        </p:sp>
        <p:sp>
          <p:nvSpPr>
            <p:cNvPr id="645" name="TextBox 644">
              <a:extLst>
                <a:ext uri="{FF2B5EF4-FFF2-40B4-BE49-F238E27FC236}">
                  <a16:creationId xmlns:a16="http://schemas.microsoft.com/office/drawing/2014/main" id="{60166E43-ED85-135B-C33B-CDBA279E9ADD}"/>
                </a:ext>
              </a:extLst>
            </p:cNvPr>
            <p:cNvSpPr txBox="1"/>
            <p:nvPr/>
          </p:nvSpPr>
          <p:spPr>
            <a:xfrm>
              <a:off x="8799726" y="4349855"/>
              <a:ext cx="1287405"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K8s, raw VMs, &amp; more</a:t>
              </a:r>
            </a:p>
          </p:txBody>
        </p:sp>
        <p:pic>
          <p:nvPicPr>
            <p:cNvPr id="646" name="Graphic 645">
              <a:extLst>
                <a:ext uri="{FF2B5EF4-FFF2-40B4-BE49-F238E27FC236}">
                  <a16:creationId xmlns:a16="http://schemas.microsoft.com/office/drawing/2014/main" id="{CE63AA85-21FC-7A5A-8D07-F018FE20C8D3}"/>
                </a:ext>
              </a:extLst>
            </p:cNvPr>
            <p:cNvPicPr>
              <a:picLocks noChangeAspect="1"/>
            </p:cNvPicPr>
            <p:nvPr/>
          </p:nvPicPr>
          <p:blipFill rotWithShape="1">
            <a:blip r:embed="rId19">
              <a:extLst>
                <a:ext uri="{96DAC541-7B7A-43D3-8B79-37D633B846F1}">
                  <asvg:svgBlip xmlns:asvg="http://schemas.microsoft.com/office/drawing/2016/SVG/main" r:embed="rId20"/>
                </a:ext>
              </a:extLst>
            </a:blip>
            <a:srcRect l="30788" t="25888" r="28207" b="21307"/>
            <a:stretch/>
          </p:blipFill>
          <p:spPr>
            <a:xfrm>
              <a:off x="9257461" y="3896707"/>
              <a:ext cx="365760" cy="363963"/>
            </a:xfrm>
            <a:prstGeom prst="rect">
              <a:avLst/>
            </a:prstGeom>
          </p:spPr>
        </p:pic>
      </p:grpSp>
      <p:sp>
        <p:nvSpPr>
          <p:cNvPr id="647" name="Rectangle 646">
            <a:extLst>
              <a:ext uri="{FF2B5EF4-FFF2-40B4-BE49-F238E27FC236}">
                <a16:creationId xmlns:a16="http://schemas.microsoft.com/office/drawing/2014/main" id="{30FEB9BE-9335-6D8F-5D86-7F7CE2679437}"/>
              </a:ext>
            </a:extLst>
          </p:cNvPr>
          <p:cNvSpPr/>
          <p:nvPr/>
        </p:nvSpPr>
        <p:spPr bwMode="auto">
          <a:xfrm>
            <a:off x="837025" y="2645411"/>
            <a:ext cx="1280160" cy="262052"/>
          </a:xfrm>
          <a:prstGeom prst="rect">
            <a:avLst/>
          </a:prstGeom>
          <a:solidFill>
            <a:srgbClr val="8661C5"/>
          </a:solidFill>
          <a:ln w="10795" cap="flat" cmpd="sng" algn="ctr">
            <a:solidFill>
              <a:srgbClr val="3B2E58"/>
            </a:solid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Development</a:t>
            </a:r>
          </a:p>
        </p:txBody>
      </p:sp>
      <p:sp>
        <p:nvSpPr>
          <p:cNvPr id="648" name="Rectangle 647">
            <a:extLst>
              <a:ext uri="{FF2B5EF4-FFF2-40B4-BE49-F238E27FC236}">
                <a16:creationId xmlns:a16="http://schemas.microsoft.com/office/drawing/2014/main" id="{7E901C1F-3B6E-B970-69CA-1E6B97F33477}"/>
              </a:ext>
            </a:extLst>
          </p:cNvPr>
          <p:cNvSpPr/>
          <p:nvPr/>
        </p:nvSpPr>
        <p:spPr bwMode="auto">
          <a:xfrm>
            <a:off x="2208230" y="2646934"/>
            <a:ext cx="9508362" cy="260529"/>
          </a:xfrm>
          <a:prstGeom prst="rect">
            <a:avLst/>
          </a:prstGeom>
          <a:solidFill>
            <a:schemeClr val="accent1"/>
          </a:solidFill>
          <a:ln w="10795" cap="flat" cmpd="sng" algn="ctr">
            <a:solidFill>
              <a:schemeClr val="tx1"/>
            </a:solid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Hosting</a:t>
            </a:r>
          </a:p>
        </p:txBody>
      </p:sp>
      <p:grpSp>
        <p:nvGrpSpPr>
          <p:cNvPr id="649" name="Group 648">
            <a:extLst>
              <a:ext uri="{FF2B5EF4-FFF2-40B4-BE49-F238E27FC236}">
                <a16:creationId xmlns:a16="http://schemas.microsoft.com/office/drawing/2014/main" id="{D207B1CB-FF62-7D7A-9272-D0ED55816426}"/>
              </a:ext>
            </a:extLst>
          </p:cNvPr>
          <p:cNvGrpSpPr/>
          <p:nvPr/>
        </p:nvGrpSpPr>
        <p:grpSpPr>
          <a:xfrm>
            <a:off x="6308700" y="3012302"/>
            <a:ext cx="1280866" cy="3429000"/>
            <a:chOff x="6058774" y="2941425"/>
            <a:chExt cx="1280866" cy="3429000"/>
          </a:xfrm>
          <a:effectLst>
            <a:outerShdw blurRad="50800" dist="38100" dir="2700000" algn="tl" rotWithShape="0">
              <a:prstClr val="black">
                <a:alpha val="40000"/>
              </a:prstClr>
            </a:outerShdw>
          </a:effectLst>
        </p:grpSpPr>
        <p:sp>
          <p:nvSpPr>
            <p:cNvPr id="650" name="Rectangle 649">
              <a:extLst>
                <a:ext uri="{FF2B5EF4-FFF2-40B4-BE49-F238E27FC236}">
                  <a16:creationId xmlns:a16="http://schemas.microsoft.com/office/drawing/2014/main" id="{49F75EAE-CE0A-4510-256F-9774FA958861}"/>
                </a:ext>
              </a:extLst>
            </p:cNvPr>
            <p:cNvSpPr/>
            <p:nvPr/>
          </p:nvSpPr>
          <p:spPr bwMode="auto">
            <a:xfrm>
              <a:off x="6059981"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51" name="Rectangle 650">
              <a:extLst>
                <a:ext uri="{FF2B5EF4-FFF2-40B4-BE49-F238E27FC236}">
                  <a16:creationId xmlns:a16="http://schemas.microsoft.com/office/drawing/2014/main" id="{E67AC648-6CB0-36FD-6D90-D8CCE8FCDBDB}"/>
                </a:ext>
              </a:extLst>
            </p:cNvPr>
            <p:cNvSpPr/>
            <p:nvPr/>
          </p:nvSpPr>
          <p:spPr bwMode="auto">
            <a:xfrm>
              <a:off x="6059981"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52" name="Rectangle 651">
              <a:extLst>
                <a:ext uri="{FF2B5EF4-FFF2-40B4-BE49-F238E27FC236}">
                  <a16:creationId xmlns:a16="http://schemas.microsoft.com/office/drawing/2014/main" id="{3CD31009-5CC9-2571-615B-F4F49BA9EB30}"/>
                </a:ext>
              </a:extLst>
            </p:cNvPr>
            <p:cNvSpPr/>
            <p:nvPr/>
          </p:nvSpPr>
          <p:spPr bwMode="auto">
            <a:xfrm>
              <a:off x="6060449"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53" name="Rectangle 652">
              <a:extLst>
                <a:ext uri="{FF2B5EF4-FFF2-40B4-BE49-F238E27FC236}">
                  <a16:creationId xmlns:a16="http://schemas.microsoft.com/office/drawing/2014/main" id="{D84CC4DA-4D9F-B3E4-1666-A6E7A357FC8E}"/>
                </a:ext>
              </a:extLst>
            </p:cNvPr>
            <p:cNvSpPr/>
            <p:nvPr/>
          </p:nvSpPr>
          <p:spPr bwMode="auto">
            <a:xfrm>
              <a:off x="6059981" y="2941425"/>
              <a:ext cx="1278986" cy="685800"/>
            </a:xfrm>
            <a:prstGeom prst="rect">
              <a:avLst/>
            </a:prstGeom>
            <a:solidFill>
              <a:schemeClr val="accent1">
                <a:lumMod val="50000"/>
              </a:schemeClr>
            </a:solidFill>
            <a:ln w="10795" cap="flat" cmpd="sng" algn="ctr">
              <a:solidFill>
                <a:schemeClr val="accent5"/>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IoT devices</a:t>
              </a:r>
            </a:p>
          </p:txBody>
        </p:sp>
        <p:pic>
          <p:nvPicPr>
            <p:cNvPr id="654" name="Picture 653">
              <a:extLst>
                <a:ext uri="{FF2B5EF4-FFF2-40B4-BE49-F238E27FC236}">
                  <a16:creationId xmlns:a16="http://schemas.microsoft.com/office/drawing/2014/main" id="{98270AB6-9302-4ABC-23B6-10CB8BBE3D07}"/>
                </a:ext>
              </a:extLst>
            </p:cNvPr>
            <p:cNvPicPr>
              <a:picLocks noChangeAspect="1"/>
            </p:cNvPicPr>
            <p:nvPr/>
          </p:nvPicPr>
          <p:blipFill>
            <a:blip r:embed="rId3"/>
            <a:stretch>
              <a:fillRect/>
            </a:stretch>
          </p:blipFill>
          <p:spPr>
            <a:xfrm>
              <a:off x="6384293" y="4727607"/>
              <a:ext cx="630295" cy="542436"/>
            </a:xfrm>
            <a:prstGeom prst="rect">
              <a:avLst/>
            </a:prstGeom>
          </p:spPr>
        </p:pic>
        <p:sp>
          <p:nvSpPr>
            <p:cNvPr id="655" name="TextBox 654">
              <a:extLst>
                <a:ext uri="{FF2B5EF4-FFF2-40B4-BE49-F238E27FC236}">
                  <a16:creationId xmlns:a16="http://schemas.microsoft.com/office/drawing/2014/main" id="{2038F80B-9E8A-1529-60AA-5BDEEF243259}"/>
                </a:ext>
              </a:extLst>
            </p:cNvPr>
            <p:cNvSpPr txBox="1"/>
            <p:nvPr/>
          </p:nvSpPr>
          <p:spPr>
            <a:xfrm>
              <a:off x="6059480" y="5268998"/>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Container</a:t>
              </a:r>
            </a:p>
          </p:txBody>
        </p:sp>
        <p:pic>
          <p:nvPicPr>
            <p:cNvPr id="656" name="Graphic 655">
              <a:extLst>
                <a:ext uri="{FF2B5EF4-FFF2-40B4-BE49-F238E27FC236}">
                  <a16:creationId xmlns:a16="http://schemas.microsoft.com/office/drawing/2014/main" id="{7B5E1796-7034-D7E6-A0E5-FA1661C37E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1314" y="5675100"/>
              <a:ext cx="476250" cy="476250"/>
            </a:xfrm>
            <a:prstGeom prst="rect">
              <a:avLst/>
            </a:prstGeom>
          </p:spPr>
        </p:pic>
        <p:pic>
          <p:nvPicPr>
            <p:cNvPr id="657" name="Graphic 656">
              <a:extLst>
                <a:ext uri="{FF2B5EF4-FFF2-40B4-BE49-F238E27FC236}">
                  <a16:creationId xmlns:a16="http://schemas.microsoft.com/office/drawing/2014/main" id="{A9183764-BE25-CAC1-3A69-A95D2A207DFA}"/>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6447135" y="3818872"/>
              <a:ext cx="504609" cy="504609"/>
            </a:xfrm>
            <a:prstGeom prst="rect">
              <a:avLst/>
            </a:prstGeom>
          </p:spPr>
        </p:pic>
        <p:sp>
          <p:nvSpPr>
            <p:cNvPr id="658" name="TextBox 657">
              <a:extLst>
                <a:ext uri="{FF2B5EF4-FFF2-40B4-BE49-F238E27FC236}">
                  <a16:creationId xmlns:a16="http://schemas.microsoft.com/office/drawing/2014/main" id="{77C31876-71D0-3B6C-17BF-775DF5543C0C}"/>
                </a:ext>
              </a:extLst>
            </p:cNvPr>
            <p:cNvSpPr txBox="1"/>
            <p:nvPr/>
          </p:nvSpPr>
          <p:spPr>
            <a:xfrm>
              <a:off x="6059414" y="4348354"/>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Azure IoT Edge</a:t>
              </a:r>
            </a:p>
          </p:txBody>
        </p:sp>
        <p:sp>
          <p:nvSpPr>
            <p:cNvPr id="659" name="TextBox 658">
              <a:extLst>
                <a:ext uri="{FF2B5EF4-FFF2-40B4-BE49-F238E27FC236}">
                  <a16:creationId xmlns:a16="http://schemas.microsoft.com/office/drawing/2014/main" id="{52C8FC92-45DD-B453-56D0-7EEDD7D6B2C3}"/>
                </a:ext>
              </a:extLst>
            </p:cNvPr>
            <p:cNvSpPr txBox="1"/>
            <p:nvPr/>
          </p:nvSpPr>
          <p:spPr>
            <a:xfrm>
              <a:off x="6058774" y="6183330"/>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Linux</a:t>
              </a:r>
            </a:p>
          </p:txBody>
        </p:sp>
      </p:grpSp>
      <p:grpSp>
        <p:nvGrpSpPr>
          <p:cNvPr id="660" name="Group 659">
            <a:extLst>
              <a:ext uri="{FF2B5EF4-FFF2-40B4-BE49-F238E27FC236}">
                <a16:creationId xmlns:a16="http://schemas.microsoft.com/office/drawing/2014/main" id="{6C5E81E2-6949-FDC7-7EF8-67296FDB0C8A}"/>
              </a:ext>
            </a:extLst>
          </p:cNvPr>
          <p:cNvGrpSpPr/>
          <p:nvPr/>
        </p:nvGrpSpPr>
        <p:grpSpPr>
          <a:xfrm>
            <a:off x="833057" y="3011199"/>
            <a:ext cx="1284853" cy="3429544"/>
            <a:chOff x="1953145" y="2940881"/>
            <a:chExt cx="1284853" cy="3429544"/>
          </a:xfrm>
          <a:effectLst>
            <a:outerShdw blurRad="50800" dist="38100" dir="2700000" algn="tl" rotWithShape="0">
              <a:prstClr val="black">
                <a:alpha val="40000"/>
              </a:prstClr>
            </a:outerShdw>
          </a:effectLst>
        </p:grpSpPr>
        <p:sp>
          <p:nvSpPr>
            <p:cNvPr id="661" name="Rectangle 660">
              <a:extLst>
                <a:ext uri="{FF2B5EF4-FFF2-40B4-BE49-F238E27FC236}">
                  <a16:creationId xmlns:a16="http://schemas.microsoft.com/office/drawing/2014/main" id="{BF5B2CE4-B08D-661E-1E93-5D0E696D766E}"/>
                </a:ext>
              </a:extLst>
            </p:cNvPr>
            <p:cNvSpPr/>
            <p:nvPr/>
          </p:nvSpPr>
          <p:spPr bwMode="auto">
            <a:xfrm>
              <a:off x="1958544" y="36272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62" name="Rectangle 661">
              <a:extLst>
                <a:ext uri="{FF2B5EF4-FFF2-40B4-BE49-F238E27FC236}">
                  <a16:creationId xmlns:a16="http://schemas.microsoft.com/office/drawing/2014/main" id="{3F8AAFC7-134E-7946-ED23-15904AA7867A}"/>
                </a:ext>
              </a:extLst>
            </p:cNvPr>
            <p:cNvSpPr/>
            <p:nvPr/>
          </p:nvSpPr>
          <p:spPr bwMode="auto">
            <a:xfrm>
              <a:off x="1958544" y="45416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63" name="Rectangle 662">
              <a:extLst>
                <a:ext uri="{FF2B5EF4-FFF2-40B4-BE49-F238E27FC236}">
                  <a16:creationId xmlns:a16="http://schemas.microsoft.com/office/drawing/2014/main" id="{5BA17148-9F13-2AD2-86FD-113E2E560CFC}"/>
                </a:ext>
              </a:extLst>
            </p:cNvPr>
            <p:cNvSpPr/>
            <p:nvPr/>
          </p:nvSpPr>
          <p:spPr bwMode="auto">
            <a:xfrm>
              <a:off x="1959012" y="5456025"/>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64" name="Rectangle 663">
              <a:extLst>
                <a:ext uri="{FF2B5EF4-FFF2-40B4-BE49-F238E27FC236}">
                  <a16:creationId xmlns:a16="http://schemas.microsoft.com/office/drawing/2014/main" id="{19A14F0F-050E-6CFC-26BD-4AC9B1AA02CF}"/>
                </a:ext>
              </a:extLst>
            </p:cNvPr>
            <p:cNvSpPr/>
            <p:nvPr/>
          </p:nvSpPr>
          <p:spPr bwMode="auto">
            <a:xfrm>
              <a:off x="1958544" y="2940881"/>
              <a:ext cx="1278986" cy="686344"/>
            </a:xfrm>
            <a:prstGeom prst="rect">
              <a:avLst/>
            </a:prstGeom>
            <a:solidFill>
              <a:srgbClr val="8661C5"/>
            </a:solidFill>
            <a:ln w="10795" cap="flat" cmpd="sng" algn="ctr">
              <a:solidFill>
                <a:srgbClr val="3B2E58"/>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Local dev machine</a:t>
              </a:r>
            </a:p>
          </p:txBody>
        </p:sp>
        <p:pic>
          <p:nvPicPr>
            <p:cNvPr id="665" name="Graphic 664">
              <a:extLst>
                <a:ext uri="{FF2B5EF4-FFF2-40B4-BE49-F238E27FC236}">
                  <a16:creationId xmlns:a16="http://schemas.microsoft.com/office/drawing/2014/main" id="{39A62AD4-EBC7-7156-6EFB-C1AD1BA2364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1967224" y="4679078"/>
              <a:ext cx="639493" cy="639493"/>
            </a:xfrm>
            <a:prstGeom prst="rect">
              <a:avLst/>
            </a:prstGeom>
          </p:spPr>
        </p:pic>
        <p:pic>
          <p:nvPicPr>
            <p:cNvPr id="666" name="Picture 665">
              <a:extLst>
                <a:ext uri="{FF2B5EF4-FFF2-40B4-BE49-F238E27FC236}">
                  <a16:creationId xmlns:a16="http://schemas.microsoft.com/office/drawing/2014/main" id="{EC75C778-3C8E-48AC-4B13-EBE4541E1903}"/>
                </a:ext>
              </a:extLst>
            </p:cNvPr>
            <p:cNvPicPr>
              <a:picLocks noChangeAspect="1"/>
            </p:cNvPicPr>
            <p:nvPr/>
          </p:nvPicPr>
          <p:blipFill>
            <a:blip r:embed="rId3"/>
            <a:stretch>
              <a:fillRect/>
            </a:stretch>
          </p:blipFill>
          <p:spPr>
            <a:xfrm>
              <a:off x="2607218" y="4727607"/>
              <a:ext cx="630295" cy="542436"/>
            </a:xfrm>
            <a:prstGeom prst="rect">
              <a:avLst/>
            </a:prstGeom>
          </p:spPr>
        </p:pic>
        <p:sp>
          <p:nvSpPr>
            <p:cNvPr id="667" name="TextBox 666">
              <a:extLst>
                <a:ext uri="{FF2B5EF4-FFF2-40B4-BE49-F238E27FC236}">
                  <a16:creationId xmlns:a16="http://schemas.microsoft.com/office/drawing/2014/main" id="{602EF6B7-4559-5D1D-93E6-232AD5672F6F}"/>
                </a:ext>
              </a:extLst>
            </p:cNvPr>
            <p:cNvSpPr txBox="1"/>
            <p:nvPr/>
          </p:nvSpPr>
          <p:spPr>
            <a:xfrm>
              <a:off x="1955663" y="5268998"/>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Code or container</a:t>
              </a:r>
            </a:p>
          </p:txBody>
        </p:sp>
        <p:pic>
          <p:nvPicPr>
            <p:cNvPr id="668" name="Graphic 667">
              <a:extLst>
                <a:ext uri="{FF2B5EF4-FFF2-40B4-BE49-F238E27FC236}">
                  <a16:creationId xmlns:a16="http://schemas.microsoft.com/office/drawing/2014/main" id="{1069CB43-EE0F-2B8D-17E0-818DCF54BD5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469557" y="3651121"/>
              <a:ext cx="274320" cy="274320"/>
            </a:xfrm>
            <a:prstGeom prst="rect">
              <a:avLst/>
            </a:prstGeom>
          </p:spPr>
        </p:pic>
        <p:sp>
          <p:nvSpPr>
            <p:cNvPr id="669" name="TextBox 668">
              <a:extLst>
                <a:ext uri="{FF2B5EF4-FFF2-40B4-BE49-F238E27FC236}">
                  <a16:creationId xmlns:a16="http://schemas.microsoft.com/office/drawing/2014/main" id="{E871F80A-5E9E-32AB-E720-B2A76D6C642A}"/>
                </a:ext>
              </a:extLst>
            </p:cNvPr>
            <p:cNvSpPr txBox="1"/>
            <p:nvPr/>
          </p:nvSpPr>
          <p:spPr>
            <a:xfrm>
              <a:off x="1953145" y="4348354"/>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Core Tools + favorite editor</a:t>
              </a:r>
            </a:p>
          </p:txBody>
        </p:sp>
        <p:pic>
          <p:nvPicPr>
            <p:cNvPr id="670" name="Graphic 669">
              <a:extLst>
                <a:ext uri="{FF2B5EF4-FFF2-40B4-BE49-F238E27FC236}">
                  <a16:creationId xmlns:a16="http://schemas.microsoft.com/office/drawing/2014/main" id="{1F687AF6-FDFC-A33F-4E93-EA22AC1FA87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51425" y="5771331"/>
              <a:ext cx="274320" cy="274320"/>
            </a:xfrm>
            <a:prstGeom prst="rect">
              <a:avLst/>
            </a:prstGeom>
          </p:spPr>
        </p:pic>
        <p:pic>
          <p:nvPicPr>
            <p:cNvPr id="671" name="Graphic 670">
              <a:extLst>
                <a:ext uri="{FF2B5EF4-FFF2-40B4-BE49-F238E27FC236}">
                  <a16:creationId xmlns:a16="http://schemas.microsoft.com/office/drawing/2014/main" id="{E5EF9AD5-C33E-DA19-33C7-D65918B04E6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423837" y="5870065"/>
              <a:ext cx="365760" cy="86319"/>
            </a:xfrm>
            <a:prstGeom prst="rect">
              <a:avLst/>
            </a:prstGeom>
          </p:spPr>
        </p:pic>
        <p:pic>
          <p:nvPicPr>
            <p:cNvPr id="672" name="Graphic 671">
              <a:extLst>
                <a:ext uri="{FF2B5EF4-FFF2-40B4-BE49-F238E27FC236}">
                  <a16:creationId xmlns:a16="http://schemas.microsoft.com/office/drawing/2014/main" id="{6D6D3845-2ED5-D8FB-AD62-D5A3F364A6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69190" y="5771331"/>
              <a:ext cx="274320" cy="274320"/>
            </a:xfrm>
            <a:prstGeom prst="rect">
              <a:avLst/>
            </a:prstGeom>
          </p:spPr>
        </p:pic>
        <p:sp>
          <p:nvSpPr>
            <p:cNvPr id="673" name="TextBox 672">
              <a:extLst>
                <a:ext uri="{FF2B5EF4-FFF2-40B4-BE49-F238E27FC236}">
                  <a16:creationId xmlns:a16="http://schemas.microsoft.com/office/drawing/2014/main" id="{95E50F80-8427-52DF-3D00-CBA0707585A2}"/>
                </a:ext>
              </a:extLst>
            </p:cNvPr>
            <p:cNvSpPr txBox="1"/>
            <p:nvPr/>
          </p:nvSpPr>
          <p:spPr>
            <a:xfrm>
              <a:off x="1953145" y="6176832"/>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Windows, macOS, or Linux</a:t>
              </a:r>
            </a:p>
          </p:txBody>
        </p:sp>
        <p:pic>
          <p:nvPicPr>
            <p:cNvPr id="674" name="Graphic 673">
              <a:extLst>
                <a:ext uri="{FF2B5EF4-FFF2-40B4-BE49-F238E27FC236}">
                  <a16:creationId xmlns:a16="http://schemas.microsoft.com/office/drawing/2014/main" id="{74594B55-4A87-B49B-21F1-85FCA4A94225}"/>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2462739" y="4055256"/>
              <a:ext cx="274320" cy="274320"/>
            </a:xfrm>
            <a:prstGeom prst="rect">
              <a:avLst/>
            </a:prstGeom>
          </p:spPr>
        </p:pic>
        <p:pic>
          <p:nvPicPr>
            <p:cNvPr id="675" name="Graphic 674">
              <a:extLst>
                <a:ext uri="{FF2B5EF4-FFF2-40B4-BE49-F238E27FC236}">
                  <a16:creationId xmlns:a16="http://schemas.microsoft.com/office/drawing/2014/main" id="{A5994EEA-5D01-21E9-3877-4A44CEAFD87D}"/>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2037276" y="4054979"/>
              <a:ext cx="274320" cy="274320"/>
            </a:xfrm>
            <a:prstGeom prst="rect">
              <a:avLst/>
            </a:prstGeom>
          </p:spPr>
        </p:pic>
        <p:sp>
          <p:nvSpPr>
            <p:cNvPr id="676" name="Rectangle 675">
              <a:extLst>
                <a:ext uri="{FF2B5EF4-FFF2-40B4-BE49-F238E27FC236}">
                  <a16:creationId xmlns:a16="http://schemas.microsoft.com/office/drawing/2014/main" id="{8E920BA5-C58C-05E5-8D67-B92D3BCBDF6A}"/>
                </a:ext>
              </a:extLst>
            </p:cNvPr>
            <p:cNvSpPr/>
            <p:nvPr/>
          </p:nvSpPr>
          <p:spPr bwMode="auto">
            <a:xfrm>
              <a:off x="2891484" y="4057779"/>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a:ea typeface="+mn-ea"/>
                  <a:cs typeface="+mn-cs"/>
                </a:rPr>
                <a:t>●●●</a:t>
              </a:r>
            </a:p>
          </p:txBody>
        </p:sp>
        <p:sp>
          <p:nvSpPr>
            <p:cNvPr id="677" name="Rectangle 676">
              <a:extLst>
                <a:ext uri="{FF2B5EF4-FFF2-40B4-BE49-F238E27FC236}">
                  <a16:creationId xmlns:a16="http://schemas.microsoft.com/office/drawing/2014/main" id="{B85E38EE-F23E-9EE0-A1A8-4C2339A40712}"/>
                </a:ext>
              </a:extLst>
            </p:cNvPr>
            <p:cNvSpPr/>
            <p:nvPr/>
          </p:nvSpPr>
          <p:spPr bwMode="auto">
            <a:xfrm>
              <a:off x="2449696" y="3925441"/>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a:ea typeface="+mn-ea"/>
                  <a:cs typeface="+mn-cs"/>
                </a:rPr>
                <a:t>+</a:t>
              </a:r>
            </a:p>
          </p:txBody>
        </p:sp>
      </p:grpSp>
      <p:grpSp>
        <p:nvGrpSpPr>
          <p:cNvPr id="678" name="Group 677">
            <a:extLst>
              <a:ext uri="{FF2B5EF4-FFF2-40B4-BE49-F238E27FC236}">
                <a16:creationId xmlns:a16="http://schemas.microsoft.com/office/drawing/2014/main" id="{F77EDC24-F9FD-1CD6-28C6-F5956387CEE2}"/>
              </a:ext>
            </a:extLst>
          </p:cNvPr>
          <p:cNvGrpSpPr/>
          <p:nvPr/>
        </p:nvGrpSpPr>
        <p:grpSpPr>
          <a:xfrm>
            <a:off x="838199" y="1504688"/>
            <a:ext cx="3360732" cy="407805"/>
            <a:chOff x="3703586" y="6510650"/>
            <a:chExt cx="3360732" cy="407805"/>
          </a:xfrm>
        </p:grpSpPr>
        <p:sp>
          <p:nvSpPr>
            <p:cNvPr id="679" name="Rectangle 678">
              <a:extLst>
                <a:ext uri="{FF2B5EF4-FFF2-40B4-BE49-F238E27FC236}">
                  <a16:creationId xmlns:a16="http://schemas.microsoft.com/office/drawing/2014/main" id="{88FBFCF4-FEB5-40E8-2C90-23B3F831EBBD}"/>
                </a:ext>
              </a:extLst>
            </p:cNvPr>
            <p:cNvSpPr/>
            <p:nvPr/>
          </p:nvSpPr>
          <p:spPr>
            <a:xfrm>
              <a:off x="4063175" y="6510651"/>
              <a:ext cx="3001143" cy="40780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rPr>
                <a:t>https://github.com/azure/azure-functions-host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A1A"/>
                  </a:solidFill>
                  <a:effectLst/>
                  <a:uLnTx/>
                  <a:uFillTx/>
                </a:rPr>
                <a:t>(+other repos)</a:t>
              </a:r>
            </a:p>
          </p:txBody>
        </p:sp>
        <p:pic>
          <p:nvPicPr>
            <p:cNvPr id="680" name="Graphic 679">
              <a:extLst>
                <a:ext uri="{FF2B5EF4-FFF2-40B4-BE49-F238E27FC236}">
                  <a16:creationId xmlns:a16="http://schemas.microsoft.com/office/drawing/2014/main" id="{6B4E14AA-BB4D-9511-582D-C653D5C59B1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03586" y="6510650"/>
              <a:ext cx="365760" cy="365760"/>
            </a:xfrm>
            <a:prstGeom prst="rect">
              <a:avLst/>
            </a:prstGeom>
          </p:spPr>
        </p:pic>
      </p:grpSp>
      <p:sp>
        <p:nvSpPr>
          <p:cNvPr id="681" name="Rectangle 680">
            <a:extLst>
              <a:ext uri="{FF2B5EF4-FFF2-40B4-BE49-F238E27FC236}">
                <a16:creationId xmlns:a16="http://schemas.microsoft.com/office/drawing/2014/main" id="{05A2DC53-C842-820B-4D3F-5AA094A10995}"/>
              </a:ext>
            </a:extLst>
          </p:cNvPr>
          <p:cNvSpPr/>
          <p:nvPr/>
        </p:nvSpPr>
        <p:spPr bwMode="auto">
          <a:xfrm>
            <a:off x="838199" y="1912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Segoe UI"/>
                <a:ea typeface="+mn-ea"/>
                <a:cs typeface="+mn-cs"/>
              </a:rPr>
              <a:t>Azure Functions host runtime</a:t>
            </a:r>
          </a:p>
        </p:txBody>
      </p:sp>
      <p:sp>
        <p:nvSpPr>
          <p:cNvPr id="683" name="Rectangle 682">
            <a:extLst>
              <a:ext uri="{FF2B5EF4-FFF2-40B4-BE49-F238E27FC236}">
                <a16:creationId xmlns:a16="http://schemas.microsoft.com/office/drawing/2014/main" id="{E93F18F8-3D8C-1AE9-2824-321FE013D605}"/>
              </a:ext>
            </a:extLst>
          </p:cNvPr>
          <p:cNvSpPr/>
          <p:nvPr/>
        </p:nvSpPr>
        <p:spPr bwMode="auto">
          <a:xfrm>
            <a:off x="2197893" y="191271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A1A1A"/>
                </a:solidFill>
                <a:effectLst/>
                <a:uLnTx/>
                <a:uFillTx/>
                <a:latin typeface="Segoe UI"/>
                <a:ea typeface="+mn-ea"/>
                <a:cs typeface="+mn-cs"/>
              </a:rPr>
              <a:t>Azure Functions Core Tools</a:t>
            </a:r>
          </a:p>
        </p:txBody>
      </p:sp>
      <p:sp>
        <p:nvSpPr>
          <p:cNvPr id="684" name="Rectangle 683">
            <a:extLst>
              <a:ext uri="{FF2B5EF4-FFF2-40B4-BE49-F238E27FC236}">
                <a16:creationId xmlns:a16="http://schemas.microsoft.com/office/drawing/2014/main" id="{73D31B7D-7F22-BA8D-9264-3852ACDE0B46}"/>
              </a:ext>
            </a:extLst>
          </p:cNvPr>
          <p:cNvSpPr/>
          <p:nvPr/>
        </p:nvSpPr>
        <p:spPr bwMode="auto">
          <a:xfrm>
            <a:off x="3584602" y="1912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A1A1A"/>
                </a:solidFill>
                <a:effectLst/>
                <a:uLnTx/>
                <a:uFillTx/>
                <a:latin typeface="Segoe UI"/>
                <a:ea typeface="+mn-ea"/>
                <a:cs typeface="+mn-cs"/>
              </a:rPr>
              <a:t>Azure Functions base Docker image</a:t>
            </a:r>
          </a:p>
        </p:txBody>
      </p:sp>
      <p:sp>
        <p:nvSpPr>
          <p:cNvPr id="685" name="Rectangle 684">
            <a:extLst>
              <a:ext uri="{FF2B5EF4-FFF2-40B4-BE49-F238E27FC236}">
                <a16:creationId xmlns:a16="http://schemas.microsoft.com/office/drawing/2014/main" id="{DA4E4148-47A9-7553-97A5-CE5E21ADF05C}"/>
              </a:ext>
            </a:extLst>
          </p:cNvPr>
          <p:cNvSpPr/>
          <p:nvPr/>
        </p:nvSpPr>
        <p:spPr bwMode="auto">
          <a:xfrm>
            <a:off x="4938685" y="1912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A1A1A"/>
                </a:solidFill>
                <a:effectLst/>
                <a:uLnTx/>
                <a:uFillTx/>
                <a:latin typeface="Segoe UI"/>
                <a:ea typeface="+mn-ea"/>
                <a:cs typeface="+mn-cs"/>
              </a:rPr>
              <a:t>Azure Functions .NET Docker image</a:t>
            </a:r>
          </a:p>
        </p:txBody>
      </p:sp>
      <p:sp>
        <p:nvSpPr>
          <p:cNvPr id="686" name="Rectangle 685">
            <a:extLst>
              <a:ext uri="{FF2B5EF4-FFF2-40B4-BE49-F238E27FC236}">
                <a16:creationId xmlns:a16="http://schemas.microsoft.com/office/drawing/2014/main" id="{A418692F-BC3A-A62F-DB5C-E0A50B3498BC}"/>
              </a:ext>
            </a:extLst>
          </p:cNvPr>
          <p:cNvSpPr/>
          <p:nvPr/>
        </p:nvSpPr>
        <p:spPr bwMode="auto">
          <a:xfrm>
            <a:off x="6311790" y="1912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A1A1A"/>
                </a:solidFill>
                <a:effectLst/>
                <a:uLnTx/>
                <a:uFillTx/>
                <a:latin typeface="Segoe UI"/>
                <a:ea typeface="+mn-ea"/>
                <a:cs typeface="+mn-cs"/>
              </a:rPr>
              <a:t>Azure Functions Node Docker image</a:t>
            </a:r>
          </a:p>
        </p:txBody>
      </p:sp>
      <p:sp>
        <p:nvSpPr>
          <p:cNvPr id="687" name="Rectangle 686">
            <a:extLst>
              <a:ext uri="{FF2B5EF4-FFF2-40B4-BE49-F238E27FC236}">
                <a16:creationId xmlns:a16="http://schemas.microsoft.com/office/drawing/2014/main" id="{9D16CA7B-570B-4597-ABB5-31E3B4D1E02E}"/>
              </a:ext>
            </a:extLst>
          </p:cNvPr>
          <p:cNvSpPr/>
          <p:nvPr/>
        </p:nvSpPr>
        <p:spPr bwMode="auto">
          <a:xfrm>
            <a:off x="7679638" y="1912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a:ln>
                <a:noFill/>
              </a:ln>
              <a:solidFill>
                <a:srgbClr val="1A1A1A"/>
              </a:solidFill>
              <a:effectLst/>
              <a:uLnTx/>
              <a:uFillTx/>
              <a:latin typeface="Segoe UI"/>
              <a:ea typeface="+mn-ea"/>
              <a:cs typeface="+mn-cs"/>
            </a:endParaRPr>
          </a:p>
        </p:txBody>
      </p:sp>
      <p:cxnSp>
        <p:nvCxnSpPr>
          <p:cNvPr id="688" name="Straight Arrow Connector 687">
            <a:extLst>
              <a:ext uri="{FF2B5EF4-FFF2-40B4-BE49-F238E27FC236}">
                <a16:creationId xmlns:a16="http://schemas.microsoft.com/office/drawing/2014/main" id="{6B20BA99-6BA3-496F-F1D8-9913244ADC32}"/>
              </a:ext>
            </a:extLst>
          </p:cNvPr>
          <p:cNvCxnSpPr>
            <a:cxnSpLocks/>
            <a:stCxn id="681" idx="2"/>
            <a:endCxn id="647" idx="0"/>
          </p:cNvCxnSpPr>
          <p:nvPr/>
        </p:nvCxnSpPr>
        <p:spPr>
          <a:xfrm flipH="1">
            <a:off x="1477105" y="2369395"/>
            <a:ext cx="587" cy="276016"/>
          </a:xfrm>
          <a:prstGeom prst="straightConnector1">
            <a:avLst/>
          </a:prstGeom>
          <a:noFill/>
          <a:ln w="9525" cap="flat" cmpd="sng" algn="ctr">
            <a:solidFill>
              <a:schemeClr val="tx1"/>
            </a:solidFill>
            <a:prstDash val="solid"/>
            <a:headEnd type="none" w="lg" len="med"/>
            <a:tailEnd type="triangle"/>
          </a:ln>
          <a:effectLst/>
        </p:spPr>
      </p:cxnSp>
      <p:cxnSp>
        <p:nvCxnSpPr>
          <p:cNvPr id="689" name="Connector: Elbow 688">
            <a:extLst>
              <a:ext uri="{FF2B5EF4-FFF2-40B4-BE49-F238E27FC236}">
                <a16:creationId xmlns:a16="http://schemas.microsoft.com/office/drawing/2014/main" id="{3399F193-3822-DE4B-D817-F3CD3B062476}"/>
              </a:ext>
            </a:extLst>
          </p:cNvPr>
          <p:cNvCxnSpPr>
            <a:cxnSpLocks/>
            <a:stCxn id="681" idx="2"/>
            <a:endCxn id="648" idx="0"/>
          </p:cNvCxnSpPr>
          <p:nvPr/>
        </p:nvCxnSpPr>
        <p:spPr>
          <a:xfrm rot="16200000" flipH="1">
            <a:off x="4081282" y="-234196"/>
            <a:ext cx="277539" cy="5484719"/>
          </a:xfrm>
          <a:prstGeom prst="bentConnector3">
            <a:avLst>
              <a:gd name="adj1" fmla="val 50000"/>
            </a:avLst>
          </a:prstGeom>
          <a:noFill/>
          <a:ln w="9525" cap="flat" cmpd="sng" algn="ctr">
            <a:solidFill>
              <a:schemeClr val="tx1"/>
            </a:solidFill>
            <a:prstDash val="solid"/>
            <a:headEnd type="none" w="lg" len="med"/>
            <a:tailEnd type="triangle"/>
          </a:ln>
          <a:effectLst/>
        </p:spPr>
      </p:cxnSp>
      <p:grpSp>
        <p:nvGrpSpPr>
          <p:cNvPr id="709" name="Group 708">
            <a:extLst>
              <a:ext uri="{FF2B5EF4-FFF2-40B4-BE49-F238E27FC236}">
                <a16:creationId xmlns:a16="http://schemas.microsoft.com/office/drawing/2014/main" id="{2A641518-493E-D039-F604-22BB26D95950}"/>
              </a:ext>
            </a:extLst>
          </p:cNvPr>
          <p:cNvGrpSpPr/>
          <p:nvPr/>
        </p:nvGrpSpPr>
        <p:grpSpPr>
          <a:xfrm>
            <a:off x="3566542" y="3011199"/>
            <a:ext cx="1290671" cy="3429000"/>
            <a:chOff x="4701966" y="2940881"/>
            <a:chExt cx="1290671" cy="3429000"/>
          </a:xfrm>
          <a:effectLst>
            <a:outerShdw blurRad="50800" dist="38100" dir="2700000" algn="tl" rotWithShape="0">
              <a:prstClr val="black">
                <a:alpha val="40000"/>
              </a:prstClr>
            </a:outerShdw>
          </a:effectLst>
        </p:grpSpPr>
        <p:sp>
          <p:nvSpPr>
            <p:cNvPr id="691" name="Rectangle 690">
              <a:extLst>
                <a:ext uri="{FF2B5EF4-FFF2-40B4-BE49-F238E27FC236}">
                  <a16:creationId xmlns:a16="http://schemas.microsoft.com/office/drawing/2014/main" id="{86D2441A-64D9-E494-B09A-660EA3D12890}"/>
                </a:ext>
              </a:extLst>
            </p:cNvPr>
            <p:cNvSpPr/>
            <p:nvPr/>
          </p:nvSpPr>
          <p:spPr bwMode="auto">
            <a:xfrm>
              <a:off x="4713183" y="3626681"/>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92" name="Rectangle 691">
              <a:extLst>
                <a:ext uri="{FF2B5EF4-FFF2-40B4-BE49-F238E27FC236}">
                  <a16:creationId xmlns:a16="http://schemas.microsoft.com/office/drawing/2014/main" id="{B504326F-04AA-5EB9-714D-6D6EC61DA6FF}"/>
                </a:ext>
              </a:extLst>
            </p:cNvPr>
            <p:cNvSpPr/>
            <p:nvPr/>
          </p:nvSpPr>
          <p:spPr bwMode="auto">
            <a:xfrm>
              <a:off x="4713183" y="4541081"/>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93" name="Rectangle 692">
              <a:extLst>
                <a:ext uri="{FF2B5EF4-FFF2-40B4-BE49-F238E27FC236}">
                  <a16:creationId xmlns:a16="http://schemas.microsoft.com/office/drawing/2014/main" id="{898AE13B-120D-F6DF-01E2-DBFE9332C8FC}"/>
                </a:ext>
              </a:extLst>
            </p:cNvPr>
            <p:cNvSpPr/>
            <p:nvPr/>
          </p:nvSpPr>
          <p:spPr bwMode="auto">
            <a:xfrm>
              <a:off x="4713651" y="5455481"/>
              <a:ext cx="1278986" cy="914400"/>
            </a:xfrm>
            <a:prstGeom prst="rect">
              <a:avLst/>
            </a:prstGeom>
            <a:solidFill>
              <a:srgbClr val="D2D2D2"/>
            </a:solidFill>
            <a:ln w="10795" cap="flat" cmpd="sng" algn="ctr">
              <a:solidFill>
                <a:srgbClr val="737373"/>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94" name="Rectangle 693">
              <a:extLst>
                <a:ext uri="{FF2B5EF4-FFF2-40B4-BE49-F238E27FC236}">
                  <a16:creationId xmlns:a16="http://schemas.microsoft.com/office/drawing/2014/main" id="{327227ED-95B1-4D57-636E-6AE963CB4231}"/>
                </a:ext>
              </a:extLst>
            </p:cNvPr>
            <p:cNvSpPr/>
            <p:nvPr/>
          </p:nvSpPr>
          <p:spPr bwMode="auto">
            <a:xfrm>
              <a:off x="4713183" y="2940881"/>
              <a:ext cx="1278986" cy="685800"/>
            </a:xfrm>
            <a:prstGeom prst="rect">
              <a:avLst/>
            </a:prstGeom>
            <a:solidFill>
              <a:schemeClr val="accent1"/>
            </a:solidFill>
            <a:ln w="10795" cap="flat" cmpd="sng" algn="ctr">
              <a:solidFill>
                <a:schemeClr val="tx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Azure Functions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service</a:t>
              </a:r>
            </a:p>
          </p:txBody>
        </p:sp>
        <p:pic>
          <p:nvPicPr>
            <p:cNvPr id="697" name="Graphic 696">
              <a:extLst>
                <a:ext uri="{FF2B5EF4-FFF2-40B4-BE49-F238E27FC236}">
                  <a16:creationId xmlns:a16="http://schemas.microsoft.com/office/drawing/2014/main" id="{B643BA33-B165-F1A8-0F8A-75DE920A366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069173" y="3713408"/>
              <a:ext cx="548640" cy="548640"/>
            </a:xfrm>
            <a:prstGeom prst="rect">
              <a:avLst/>
            </a:prstGeom>
          </p:spPr>
        </p:pic>
        <p:sp>
          <p:nvSpPr>
            <p:cNvPr id="698" name="TextBox 697">
              <a:extLst>
                <a:ext uri="{FF2B5EF4-FFF2-40B4-BE49-F238E27FC236}">
                  <a16:creationId xmlns:a16="http://schemas.microsoft.com/office/drawing/2014/main" id="{061C4E39-2365-F721-3284-2CAAF29EDB2D}"/>
                </a:ext>
              </a:extLst>
            </p:cNvPr>
            <p:cNvSpPr txBox="1"/>
            <p:nvPr/>
          </p:nvSpPr>
          <p:spPr>
            <a:xfrm>
              <a:off x="4703552" y="4370388"/>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2917">
                        <a:srgbClr val="1A1A1A"/>
                      </a:gs>
                      <a:gs pos="30000">
                        <a:srgbClr val="1A1A1A"/>
                      </a:gs>
                    </a:gsLst>
                    <a:lin ang="5400000" scaled="0"/>
                  </a:gradFill>
                  <a:effectLst/>
                  <a:uLnTx/>
                  <a:uFillTx/>
                </a:rPr>
                <a:t>Premium plan</a:t>
              </a:r>
            </a:p>
          </p:txBody>
        </p:sp>
        <p:pic>
          <p:nvPicPr>
            <p:cNvPr id="699" name="Graphic 698">
              <a:extLst>
                <a:ext uri="{FF2B5EF4-FFF2-40B4-BE49-F238E27FC236}">
                  <a16:creationId xmlns:a16="http://schemas.microsoft.com/office/drawing/2014/main" id="{5ED1D7B1-E229-2EC6-F811-85482BCCA4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35" y="5680530"/>
              <a:ext cx="476250" cy="476250"/>
            </a:xfrm>
            <a:prstGeom prst="rect">
              <a:avLst/>
            </a:prstGeom>
          </p:spPr>
        </p:pic>
        <p:pic>
          <p:nvPicPr>
            <p:cNvPr id="700" name="Graphic 699">
              <a:extLst>
                <a:ext uri="{FF2B5EF4-FFF2-40B4-BE49-F238E27FC236}">
                  <a16:creationId xmlns:a16="http://schemas.microsoft.com/office/drawing/2014/main" id="{E1A09560-C755-854B-D099-AAAA6512F83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34558" y="5680530"/>
              <a:ext cx="476250" cy="476250"/>
            </a:xfrm>
            <a:prstGeom prst="rect">
              <a:avLst/>
            </a:prstGeom>
          </p:spPr>
        </p:pic>
        <p:sp>
          <p:nvSpPr>
            <p:cNvPr id="701" name="TextBox 700">
              <a:extLst>
                <a:ext uri="{FF2B5EF4-FFF2-40B4-BE49-F238E27FC236}">
                  <a16:creationId xmlns:a16="http://schemas.microsoft.com/office/drawing/2014/main" id="{DFF4B029-16BF-ECE7-9C6B-664C6CC8B5C7}"/>
                </a:ext>
              </a:extLst>
            </p:cNvPr>
            <p:cNvSpPr txBox="1"/>
            <p:nvPr/>
          </p:nvSpPr>
          <p:spPr>
            <a:xfrm>
              <a:off x="4702846" y="6179475"/>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Windows or Linux</a:t>
              </a:r>
            </a:p>
          </p:txBody>
        </p:sp>
        <p:pic>
          <p:nvPicPr>
            <p:cNvPr id="706" name="Picture 705">
              <a:extLst>
                <a:ext uri="{FF2B5EF4-FFF2-40B4-BE49-F238E27FC236}">
                  <a16:creationId xmlns:a16="http://schemas.microsoft.com/office/drawing/2014/main" id="{E072AC0E-42D2-072B-1CE0-E4E4099ED297}"/>
                </a:ext>
              </a:extLst>
            </p:cNvPr>
            <p:cNvPicPr>
              <a:picLocks noChangeAspect="1"/>
            </p:cNvPicPr>
            <p:nvPr/>
          </p:nvPicPr>
          <p:blipFill>
            <a:blip r:embed="rId3"/>
            <a:stretch>
              <a:fillRect/>
            </a:stretch>
          </p:blipFill>
          <p:spPr>
            <a:xfrm>
              <a:off x="5341459" y="4727607"/>
              <a:ext cx="630295" cy="542436"/>
            </a:xfrm>
            <a:prstGeom prst="rect">
              <a:avLst/>
            </a:prstGeom>
          </p:spPr>
        </p:pic>
        <p:pic>
          <p:nvPicPr>
            <p:cNvPr id="707" name="Graphic 706">
              <a:extLst>
                <a:ext uri="{FF2B5EF4-FFF2-40B4-BE49-F238E27FC236}">
                  <a16:creationId xmlns:a16="http://schemas.microsoft.com/office/drawing/2014/main" id="{B4A30865-9E31-C768-52D8-D244F0D4243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4701966" y="4679078"/>
              <a:ext cx="639493" cy="639493"/>
            </a:xfrm>
            <a:prstGeom prst="rect">
              <a:avLst/>
            </a:prstGeom>
          </p:spPr>
        </p:pic>
        <p:sp>
          <p:nvSpPr>
            <p:cNvPr id="708" name="TextBox 707">
              <a:extLst>
                <a:ext uri="{FF2B5EF4-FFF2-40B4-BE49-F238E27FC236}">
                  <a16:creationId xmlns:a16="http://schemas.microsoft.com/office/drawing/2014/main" id="{C11665C0-2876-DD56-0B26-A62A95BE4C39}"/>
                </a:ext>
              </a:extLst>
            </p:cNvPr>
            <p:cNvSpPr txBox="1"/>
            <p:nvPr/>
          </p:nvSpPr>
          <p:spPr>
            <a:xfrm>
              <a:off x="4701966" y="5273899"/>
              <a:ext cx="1280160" cy="12311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2917">
                        <a:srgbClr val="1A1A1A"/>
                      </a:gs>
                      <a:gs pos="30000">
                        <a:srgbClr val="1A1A1A"/>
                      </a:gs>
                    </a:gsLst>
                    <a:lin ang="5400000" scaled="0"/>
                  </a:gradFill>
                  <a:effectLst/>
                  <a:uLnTx/>
                  <a:uFillTx/>
                </a:rPr>
                <a:t>Code or container</a:t>
              </a:r>
            </a:p>
          </p:txBody>
        </p:sp>
      </p:grpSp>
      <p:sp>
        <p:nvSpPr>
          <p:cNvPr id="3" name="Title 2">
            <a:extLst>
              <a:ext uri="{FF2B5EF4-FFF2-40B4-BE49-F238E27FC236}">
                <a16:creationId xmlns:a16="http://schemas.microsoft.com/office/drawing/2014/main" id="{587AEC46-E519-FDB8-E423-38A2521A0F19}"/>
              </a:ext>
            </a:extLst>
          </p:cNvPr>
          <p:cNvSpPr>
            <a:spLocks noGrp="1"/>
          </p:cNvSpPr>
          <p:nvPr>
            <p:ph type="title"/>
          </p:nvPr>
        </p:nvSpPr>
        <p:spPr/>
        <p:txBody>
          <a:bodyPr>
            <a:normAutofit/>
          </a:bodyPr>
          <a:lstStyle/>
          <a:p>
            <a:r>
              <a:rPr lang="en-CA" dirty="0">
                <a:solidFill>
                  <a:schemeClr val="accent1">
                    <a:lumMod val="75000"/>
                  </a:schemeClr>
                </a:solidFill>
              </a:rPr>
              <a:t>Functions everywhere</a:t>
            </a:r>
          </a:p>
        </p:txBody>
      </p:sp>
      <p:pic>
        <p:nvPicPr>
          <p:cNvPr id="6" name="Graphic 5">
            <a:extLst>
              <a:ext uri="{FF2B5EF4-FFF2-40B4-BE49-F238E27FC236}">
                <a16:creationId xmlns:a16="http://schemas.microsoft.com/office/drawing/2014/main" id="{5BE51481-833E-1E12-5EC9-4209FB951E3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168615" y="3953793"/>
            <a:ext cx="387247" cy="387247"/>
          </a:xfrm>
          <a:prstGeom prst="rect">
            <a:avLst/>
          </a:prstGeom>
        </p:spPr>
      </p:pic>
    </p:spTree>
    <p:extLst>
      <p:ext uri="{BB962C8B-B14F-4D97-AF65-F5344CB8AC3E}">
        <p14:creationId xmlns:p14="http://schemas.microsoft.com/office/powerpoint/2010/main" val="34351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animEffect transition="in" filter="fade">
                                      <p:cBhvr>
                                        <p:cTn id="7" dur="500"/>
                                        <p:tgtEl>
                                          <p:spTgt spid="6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2"/>
                                        </p:tgtEl>
                                        <p:attrNameLst>
                                          <p:attrName>style.visibility</p:attrName>
                                        </p:attrNameLst>
                                      </p:cBhvr>
                                      <p:to>
                                        <p:strVal val="visible"/>
                                      </p:to>
                                    </p:set>
                                    <p:animEffect transition="in" filter="fade">
                                      <p:cBhvr>
                                        <p:cTn id="12" dur="500"/>
                                        <p:tgtEl>
                                          <p:spTgt spid="68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81"/>
                                        </p:tgtEl>
                                        <p:attrNameLst>
                                          <p:attrName>style.visibility</p:attrName>
                                        </p:attrNameLst>
                                      </p:cBhvr>
                                      <p:to>
                                        <p:strVal val="visible"/>
                                      </p:to>
                                    </p:set>
                                    <p:animEffect transition="in" filter="fade">
                                      <p:cBhvr>
                                        <p:cTn id="16" dur="500"/>
                                        <p:tgtEl>
                                          <p:spTgt spid="68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83"/>
                                        </p:tgtEl>
                                        <p:attrNameLst>
                                          <p:attrName>style.visibility</p:attrName>
                                        </p:attrNameLst>
                                      </p:cBhvr>
                                      <p:to>
                                        <p:strVal val="visible"/>
                                      </p:to>
                                    </p:set>
                                    <p:animEffect transition="in" filter="fade">
                                      <p:cBhvr>
                                        <p:cTn id="20" dur="500"/>
                                        <p:tgtEl>
                                          <p:spTgt spid="68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84"/>
                                        </p:tgtEl>
                                        <p:attrNameLst>
                                          <p:attrName>style.visibility</p:attrName>
                                        </p:attrNameLst>
                                      </p:cBhvr>
                                      <p:to>
                                        <p:strVal val="visible"/>
                                      </p:to>
                                    </p:set>
                                    <p:animEffect transition="in" filter="fade">
                                      <p:cBhvr>
                                        <p:cTn id="24" dur="500"/>
                                        <p:tgtEl>
                                          <p:spTgt spid="68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85"/>
                                        </p:tgtEl>
                                        <p:attrNameLst>
                                          <p:attrName>style.visibility</p:attrName>
                                        </p:attrNameLst>
                                      </p:cBhvr>
                                      <p:to>
                                        <p:strVal val="visible"/>
                                      </p:to>
                                    </p:set>
                                    <p:animEffect transition="in" filter="fade">
                                      <p:cBhvr>
                                        <p:cTn id="28" dur="500"/>
                                        <p:tgtEl>
                                          <p:spTgt spid="68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86"/>
                                        </p:tgtEl>
                                        <p:attrNameLst>
                                          <p:attrName>style.visibility</p:attrName>
                                        </p:attrNameLst>
                                      </p:cBhvr>
                                      <p:to>
                                        <p:strVal val="visible"/>
                                      </p:to>
                                    </p:set>
                                    <p:animEffect transition="in" filter="fade">
                                      <p:cBhvr>
                                        <p:cTn id="32" dur="500"/>
                                        <p:tgtEl>
                                          <p:spTgt spid="68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687"/>
                                        </p:tgtEl>
                                        <p:attrNameLst>
                                          <p:attrName>style.visibility</p:attrName>
                                        </p:attrNameLst>
                                      </p:cBhvr>
                                      <p:to>
                                        <p:strVal val="visible"/>
                                      </p:to>
                                    </p:set>
                                    <p:animEffect transition="in" filter="fade">
                                      <p:cBhvr>
                                        <p:cTn id="36" dur="500"/>
                                        <p:tgtEl>
                                          <p:spTgt spid="6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89"/>
                                        </p:tgtEl>
                                        <p:attrNameLst>
                                          <p:attrName>style.visibility</p:attrName>
                                        </p:attrNameLst>
                                      </p:cBhvr>
                                      <p:to>
                                        <p:strVal val="visible"/>
                                      </p:to>
                                    </p:set>
                                    <p:animEffect transition="in" filter="fade">
                                      <p:cBhvr>
                                        <p:cTn id="41" dur="500"/>
                                        <p:tgtEl>
                                          <p:spTgt spid="689"/>
                                        </p:tgtEl>
                                      </p:cBhvr>
                                    </p:animEffect>
                                  </p:childTnLst>
                                </p:cTn>
                              </p:par>
                              <p:par>
                                <p:cTn id="42" presetID="10" presetClass="entr" presetSubtype="0" fill="hold" nodeType="withEffect">
                                  <p:stCondLst>
                                    <p:cond delay="0"/>
                                  </p:stCondLst>
                                  <p:childTnLst>
                                    <p:set>
                                      <p:cBhvr>
                                        <p:cTn id="43" dur="1" fill="hold">
                                          <p:stCondLst>
                                            <p:cond delay="0"/>
                                          </p:stCondLst>
                                        </p:cTn>
                                        <p:tgtEl>
                                          <p:spTgt spid="688"/>
                                        </p:tgtEl>
                                        <p:attrNameLst>
                                          <p:attrName>style.visibility</p:attrName>
                                        </p:attrNameLst>
                                      </p:cBhvr>
                                      <p:to>
                                        <p:strVal val="visible"/>
                                      </p:to>
                                    </p:set>
                                    <p:animEffect transition="in" filter="fade">
                                      <p:cBhvr>
                                        <p:cTn id="44" dur="500"/>
                                        <p:tgtEl>
                                          <p:spTgt spid="68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47"/>
                                        </p:tgtEl>
                                        <p:attrNameLst>
                                          <p:attrName>style.visibility</p:attrName>
                                        </p:attrNameLst>
                                      </p:cBhvr>
                                      <p:to>
                                        <p:strVal val="visible"/>
                                      </p:to>
                                    </p:set>
                                    <p:animEffect transition="in" filter="fade">
                                      <p:cBhvr>
                                        <p:cTn id="47" dur="500"/>
                                        <p:tgtEl>
                                          <p:spTgt spid="6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48"/>
                                        </p:tgtEl>
                                        <p:attrNameLst>
                                          <p:attrName>style.visibility</p:attrName>
                                        </p:attrNameLst>
                                      </p:cBhvr>
                                      <p:to>
                                        <p:strVal val="visible"/>
                                      </p:to>
                                    </p:set>
                                    <p:animEffect transition="in" filter="fade">
                                      <p:cBhvr>
                                        <p:cTn id="50" dur="500"/>
                                        <p:tgtEl>
                                          <p:spTgt spid="6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81"/>
                                        </p:tgtEl>
                                        <p:attrNameLst>
                                          <p:attrName>style.visibility</p:attrName>
                                        </p:attrNameLst>
                                      </p:cBhvr>
                                      <p:to>
                                        <p:strVal val="visible"/>
                                      </p:to>
                                    </p:set>
                                    <p:animEffect transition="in" filter="fade">
                                      <p:cBhvr>
                                        <p:cTn id="55" dur="500"/>
                                        <p:tgtEl>
                                          <p:spTgt spid="5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2"/>
                                        </p:tgtEl>
                                        <p:attrNameLst>
                                          <p:attrName>style.visibility</p:attrName>
                                        </p:attrNameLst>
                                      </p:cBhvr>
                                      <p:to>
                                        <p:strVal val="visible"/>
                                      </p:to>
                                    </p:set>
                                    <p:animEffect transition="in" filter="fade">
                                      <p:cBhvr>
                                        <p:cTn id="58" dur="500"/>
                                        <p:tgtEl>
                                          <p:spTgt spid="58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3"/>
                                        </p:tgtEl>
                                        <p:attrNameLst>
                                          <p:attrName>style.visibility</p:attrName>
                                        </p:attrNameLst>
                                      </p:cBhvr>
                                      <p:to>
                                        <p:strVal val="visible"/>
                                      </p:to>
                                    </p:set>
                                    <p:animEffect transition="in" filter="fade">
                                      <p:cBhvr>
                                        <p:cTn id="61" dur="500"/>
                                        <p:tgtEl>
                                          <p:spTgt spid="58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660"/>
                                        </p:tgtEl>
                                        <p:attrNameLst>
                                          <p:attrName>style.visibility</p:attrName>
                                        </p:attrNameLst>
                                      </p:cBhvr>
                                      <p:to>
                                        <p:strVal val="visible"/>
                                      </p:to>
                                    </p:set>
                                    <p:anim calcmode="lin" valueType="num">
                                      <p:cBhvr additive="base">
                                        <p:cTn id="65" dur="500" fill="hold"/>
                                        <p:tgtEl>
                                          <p:spTgt spid="660"/>
                                        </p:tgtEl>
                                        <p:attrNameLst>
                                          <p:attrName>ppt_x</p:attrName>
                                        </p:attrNameLst>
                                      </p:cBhvr>
                                      <p:tavLst>
                                        <p:tav tm="0">
                                          <p:val>
                                            <p:strVal val="1+#ppt_w/2"/>
                                          </p:val>
                                        </p:tav>
                                        <p:tav tm="100000">
                                          <p:val>
                                            <p:strVal val="#ppt_x"/>
                                          </p:val>
                                        </p:tav>
                                      </p:tavLst>
                                    </p:anim>
                                    <p:anim calcmode="lin" valueType="num">
                                      <p:cBhvr additive="base">
                                        <p:cTn id="66" dur="500" fill="hold"/>
                                        <p:tgtEl>
                                          <p:spTgt spid="66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598"/>
                                        </p:tgtEl>
                                        <p:attrNameLst>
                                          <p:attrName>style.visibility</p:attrName>
                                        </p:attrNameLst>
                                      </p:cBhvr>
                                      <p:to>
                                        <p:strVal val="visible"/>
                                      </p:to>
                                    </p:set>
                                    <p:anim calcmode="lin" valueType="num">
                                      <p:cBhvr additive="base">
                                        <p:cTn id="71" dur="500" fill="hold"/>
                                        <p:tgtEl>
                                          <p:spTgt spid="598"/>
                                        </p:tgtEl>
                                        <p:attrNameLst>
                                          <p:attrName>ppt_x</p:attrName>
                                        </p:attrNameLst>
                                      </p:cBhvr>
                                      <p:tavLst>
                                        <p:tav tm="0">
                                          <p:val>
                                            <p:strVal val="1+#ppt_w/2"/>
                                          </p:val>
                                        </p:tav>
                                        <p:tav tm="100000">
                                          <p:val>
                                            <p:strVal val="#ppt_x"/>
                                          </p:val>
                                        </p:tav>
                                      </p:tavLst>
                                    </p:anim>
                                    <p:anim calcmode="lin" valueType="num">
                                      <p:cBhvr additive="base">
                                        <p:cTn id="72" dur="500" fill="hold"/>
                                        <p:tgtEl>
                                          <p:spTgt spid="59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709"/>
                                        </p:tgtEl>
                                        <p:attrNameLst>
                                          <p:attrName>style.visibility</p:attrName>
                                        </p:attrNameLst>
                                      </p:cBhvr>
                                      <p:to>
                                        <p:strVal val="visible"/>
                                      </p:to>
                                    </p:set>
                                    <p:anim calcmode="lin" valueType="num">
                                      <p:cBhvr additive="base">
                                        <p:cTn id="77" dur="500" fill="hold"/>
                                        <p:tgtEl>
                                          <p:spTgt spid="709"/>
                                        </p:tgtEl>
                                        <p:attrNameLst>
                                          <p:attrName>ppt_x</p:attrName>
                                        </p:attrNameLst>
                                      </p:cBhvr>
                                      <p:tavLst>
                                        <p:tav tm="0">
                                          <p:val>
                                            <p:strVal val="1+#ppt_w/2"/>
                                          </p:val>
                                        </p:tav>
                                        <p:tav tm="100000">
                                          <p:val>
                                            <p:strVal val="#ppt_x"/>
                                          </p:val>
                                        </p:tav>
                                      </p:tavLst>
                                    </p:anim>
                                    <p:anim calcmode="lin" valueType="num">
                                      <p:cBhvr additive="base">
                                        <p:cTn id="78" dur="500" fill="hold"/>
                                        <p:tgtEl>
                                          <p:spTgt spid="709"/>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584"/>
                                        </p:tgtEl>
                                        <p:attrNameLst>
                                          <p:attrName>style.visibility</p:attrName>
                                        </p:attrNameLst>
                                      </p:cBhvr>
                                      <p:to>
                                        <p:strVal val="visible"/>
                                      </p:to>
                                    </p:set>
                                    <p:anim calcmode="lin" valueType="num">
                                      <p:cBhvr additive="base">
                                        <p:cTn id="83" dur="500" fill="hold"/>
                                        <p:tgtEl>
                                          <p:spTgt spid="584"/>
                                        </p:tgtEl>
                                        <p:attrNameLst>
                                          <p:attrName>ppt_x</p:attrName>
                                        </p:attrNameLst>
                                      </p:cBhvr>
                                      <p:tavLst>
                                        <p:tav tm="0">
                                          <p:val>
                                            <p:strVal val="1+#ppt_w/2"/>
                                          </p:val>
                                        </p:tav>
                                        <p:tav tm="100000">
                                          <p:val>
                                            <p:strVal val="#ppt_x"/>
                                          </p:val>
                                        </p:tav>
                                      </p:tavLst>
                                    </p:anim>
                                    <p:anim calcmode="lin" valueType="num">
                                      <p:cBhvr additive="base">
                                        <p:cTn id="84" dur="500" fill="hold"/>
                                        <p:tgtEl>
                                          <p:spTgt spid="58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649"/>
                                        </p:tgtEl>
                                        <p:attrNameLst>
                                          <p:attrName>style.visibility</p:attrName>
                                        </p:attrNameLst>
                                      </p:cBhvr>
                                      <p:to>
                                        <p:strVal val="visible"/>
                                      </p:to>
                                    </p:set>
                                    <p:anim calcmode="lin" valueType="num">
                                      <p:cBhvr additive="base">
                                        <p:cTn id="89" dur="500" fill="hold"/>
                                        <p:tgtEl>
                                          <p:spTgt spid="649"/>
                                        </p:tgtEl>
                                        <p:attrNameLst>
                                          <p:attrName>ppt_x</p:attrName>
                                        </p:attrNameLst>
                                      </p:cBhvr>
                                      <p:tavLst>
                                        <p:tav tm="0">
                                          <p:val>
                                            <p:strVal val="1+#ppt_w/2"/>
                                          </p:val>
                                        </p:tav>
                                        <p:tav tm="100000">
                                          <p:val>
                                            <p:strVal val="#ppt_x"/>
                                          </p:val>
                                        </p:tav>
                                      </p:tavLst>
                                    </p:anim>
                                    <p:anim calcmode="lin" valueType="num">
                                      <p:cBhvr additive="base">
                                        <p:cTn id="90" dur="500" fill="hold"/>
                                        <p:tgtEl>
                                          <p:spTgt spid="64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621"/>
                                        </p:tgtEl>
                                        <p:attrNameLst>
                                          <p:attrName>style.visibility</p:attrName>
                                        </p:attrNameLst>
                                      </p:cBhvr>
                                      <p:to>
                                        <p:strVal val="visible"/>
                                      </p:to>
                                    </p:set>
                                    <p:anim calcmode="lin" valueType="num">
                                      <p:cBhvr additive="base">
                                        <p:cTn id="95" dur="500" fill="hold"/>
                                        <p:tgtEl>
                                          <p:spTgt spid="621"/>
                                        </p:tgtEl>
                                        <p:attrNameLst>
                                          <p:attrName>ppt_x</p:attrName>
                                        </p:attrNameLst>
                                      </p:cBhvr>
                                      <p:tavLst>
                                        <p:tav tm="0">
                                          <p:val>
                                            <p:strVal val="1+#ppt_w/2"/>
                                          </p:val>
                                        </p:tav>
                                        <p:tav tm="100000">
                                          <p:val>
                                            <p:strVal val="#ppt_x"/>
                                          </p:val>
                                        </p:tav>
                                      </p:tavLst>
                                    </p:anim>
                                    <p:anim calcmode="lin" valueType="num">
                                      <p:cBhvr additive="base">
                                        <p:cTn id="96" dur="500" fill="hold"/>
                                        <p:tgtEl>
                                          <p:spTgt spid="621"/>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6"/>
                                        </p:tgtEl>
                                        <p:attrNameLst>
                                          <p:attrName>style.visibility</p:attrName>
                                        </p:attrNameLst>
                                      </p:cBhvr>
                                      <p:to>
                                        <p:strVal val="visible"/>
                                      </p:to>
                                    </p:set>
                                    <p:anim calcmode="lin" valueType="num">
                                      <p:cBhvr additive="base">
                                        <p:cTn id="99" dur="500" fill="hold"/>
                                        <p:tgtEl>
                                          <p:spTgt spid="6"/>
                                        </p:tgtEl>
                                        <p:attrNameLst>
                                          <p:attrName>ppt_x</p:attrName>
                                        </p:attrNameLst>
                                      </p:cBhvr>
                                      <p:tavLst>
                                        <p:tav tm="0">
                                          <p:val>
                                            <p:strVal val="1+#ppt_w/2"/>
                                          </p:val>
                                        </p:tav>
                                        <p:tav tm="100000">
                                          <p:val>
                                            <p:strVal val="#ppt_x"/>
                                          </p:val>
                                        </p:tav>
                                      </p:tavLst>
                                    </p:anim>
                                    <p:anim calcmode="lin" valueType="num">
                                      <p:cBhvr additive="base">
                                        <p:cTn id="10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nodeType="clickEffect">
                                  <p:stCondLst>
                                    <p:cond delay="0"/>
                                  </p:stCondLst>
                                  <p:childTnLst>
                                    <p:set>
                                      <p:cBhvr>
                                        <p:cTn id="104" dur="1" fill="hold">
                                          <p:stCondLst>
                                            <p:cond delay="0"/>
                                          </p:stCondLst>
                                        </p:cTn>
                                        <p:tgtEl>
                                          <p:spTgt spid="634"/>
                                        </p:tgtEl>
                                        <p:attrNameLst>
                                          <p:attrName>style.visibility</p:attrName>
                                        </p:attrNameLst>
                                      </p:cBhvr>
                                      <p:to>
                                        <p:strVal val="visible"/>
                                      </p:to>
                                    </p:set>
                                    <p:anim calcmode="lin" valueType="num">
                                      <p:cBhvr additive="base">
                                        <p:cTn id="105" dur="500" fill="hold"/>
                                        <p:tgtEl>
                                          <p:spTgt spid="634"/>
                                        </p:tgtEl>
                                        <p:attrNameLst>
                                          <p:attrName>ppt_x</p:attrName>
                                        </p:attrNameLst>
                                      </p:cBhvr>
                                      <p:tavLst>
                                        <p:tav tm="0">
                                          <p:val>
                                            <p:strVal val="1+#ppt_w/2"/>
                                          </p:val>
                                        </p:tav>
                                        <p:tav tm="100000">
                                          <p:val>
                                            <p:strVal val="#ppt_x"/>
                                          </p:val>
                                        </p:tav>
                                      </p:tavLst>
                                    </p:anim>
                                    <p:anim calcmode="lin" valueType="num">
                                      <p:cBhvr additive="base">
                                        <p:cTn id="106" dur="500" fill="hold"/>
                                        <p:tgtEl>
                                          <p:spTgt spid="634"/>
                                        </p:tgtEl>
                                        <p:attrNameLst>
                                          <p:attrName>ppt_y</p:attrName>
                                        </p:attrNameLst>
                                      </p:cBhvr>
                                      <p:tavLst>
                                        <p:tav tm="0">
                                          <p:val>
                                            <p:strVal val="#ppt_y"/>
                                          </p:val>
                                        </p:tav>
                                        <p:tav tm="100000">
                                          <p:val>
                                            <p:strVal val="#ppt_y"/>
                                          </p:val>
                                        </p:tav>
                                      </p:tavLst>
                                    </p:anim>
                                  </p:childTnLst>
                                </p:cTn>
                              </p:par>
                              <p:par>
                                <p:cTn id="107" presetID="2" presetClass="entr" presetSubtype="2" fill="hold" nodeType="withEffect">
                                  <p:stCondLst>
                                    <p:cond delay="0"/>
                                  </p:stCondLst>
                                  <p:childTnLst>
                                    <p:set>
                                      <p:cBhvr>
                                        <p:cTn id="108" dur="1" fill="hold">
                                          <p:stCondLst>
                                            <p:cond delay="0"/>
                                          </p:stCondLst>
                                        </p:cTn>
                                        <p:tgtEl>
                                          <p:spTgt spid="610"/>
                                        </p:tgtEl>
                                        <p:attrNameLst>
                                          <p:attrName>style.visibility</p:attrName>
                                        </p:attrNameLst>
                                      </p:cBhvr>
                                      <p:to>
                                        <p:strVal val="visible"/>
                                      </p:to>
                                    </p:set>
                                    <p:anim calcmode="lin" valueType="num">
                                      <p:cBhvr additive="base">
                                        <p:cTn id="109" dur="500" fill="hold"/>
                                        <p:tgtEl>
                                          <p:spTgt spid="610"/>
                                        </p:tgtEl>
                                        <p:attrNameLst>
                                          <p:attrName>ppt_x</p:attrName>
                                        </p:attrNameLst>
                                      </p:cBhvr>
                                      <p:tavLst>
                                        <p:tav tm="0">
                                          <p:val>
                                            <p:strVal val="1+#ppt_w/2"/>
                                          </p:val>
                                        </p:tav>
                                        <p:tav tm="100000">
                                          <p:val>
                                            <p:strVal val="#ppt_x"/>
                                          </p:val>
                                        </p:tav>
                                      </p:tavLst>
                                    </p:anim>
                                    <p:anim calcmode="lin" valueType="num">
                                      <p:cBhvr additive="base">
                                        <p:cTn id="110" dur="500" fill="hold"/>
                                        <p:tgtEl>
                                          <p:spTgt spid="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animBg="1"/>
      <p:bldP spid="581" grpId="0"/>
      <p:bldP spid="582" grpId="0"/>
      <p:bldP spid="583" grpId="0"/>
      <p:bldP spid="647" grpId="0" animBg="1"/>
      <p:bldP spid="648" grpId="0" animBg="1"/>
      <p:bldP spid="681" grpId="0"/>
      <p:bldP spid="683" grpId="0"/>
      <p:bldP spid="684" grpId="0"/>
      <p:bldP spid="685" grpId="0"/>
      <p:bldP spid="686" grpId="0"/>
      <p:bldP spid="6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E7152-B717-BB34-0AE5-F6904F85BEB5}"/>
              </a:ext>
            </a:extLst>
          </p:cNvPr>
          <p:cNvSpPr>
            <a:spLocks noGrp="1"/>
          </p:cNvSpPr>
          <p:nvPr>
            <p:ph type="title"/>
          </p:nvPr>
        </p:nvSpPr>
        <p:spPr/>
        <p:txBody>
          <a:bodyPr/>
          <a:lstStyle/>
          <a:p>
            <a:r>
              <a:rPr lang="en-CA" dirty="0"/>
              <a:t>Language support</a:t>
            </a:r>
          </a:p>
        </p:txBody>
      </p:sp>
      <p:sp>
        <p:nvSpPr>
          <p:cNvPr id="5" name="Text Placeholder 10">
            <a:extLst>
              <a:ext uri="{FF2B5EF4-FFF2-40B4-BE49-F238E27FC236}">
                <a16:creationId xmlns:a16="http://schemas.microsoft.com/office/drawing/2014/main" id="{76EFBF11-5D60-C2F5-6736-B39D45FA79D8}"/>
              </a:ext>
            </a:extLst>
          </p:cNvPr>
          <p:cNvSpPr txBox="1">
            <a:spLocks/>
          </p:cNvSpPr>
          <p:nvPr/>
        </p:nvSpPr>
        <p:spPr>
          <a:xfrm>
            <a:off x="975678" y="1770084"/>
            <a:ext cx="4967922" cy="45164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1200"/>
              </a:spcAft>
            </a:pPr>
            <a:r>
              <a:rPr lang="en-US" b="1" dirty="0">
                <a:ea typeface="Open Sans" panose="020B0606030504020204" pitchFamily="34" charset="0"/>
                <a:cs typeface="Open Sans" panose="020B0606030504020204" pitchFamily="34" charset="0"/>
              </a:rPr>
              <a:t>C#</a:t>
            </a:r>
          </a:p>
          <a:p>
            <a:pPr>
              <a:spcBef>
                <a:spcPts val="1200"/>
              </a:spcBef>
              <a:spcAft>
                <a:spcPts val="1200"/>
              </a:spcAft>
            </a:pPr>
            <a:r>
              <a:rPr lang="en-US" dirty="0">
                <a:ea typeface="Open Sans" panose="020B0606030504020204" pitchFamily="34" charset="0"/>
                <a:cs typeface="Open Sans" panose="020B0606030504020204" pitchFamily="34" charset="0"/>
              </a:rPr>
              <a:t>JavaScript / TypeScript</a:t>
            </a:r>
          </a:p>
          <a:p>
            <a:pPr>
              <a:spcBef>
                <a:spcPts val="1200"/>
              </a:spcBef>
              <a:spcAft>
                <a:spcPts val="1200"/>
              </a:spcAft>
            </a:pPr>
            <a:r>
              <a:rPr lang="en-US" dirty="0">
                <a:ea typeface="Open Sans" panose="020B0606030504020204" pitchFamily="34" charset="0"/>
                <a:cs typeface="Open Sans" panose="020B0606030504020204" pitchFamily="34" charset="0"/>
              </a:rPr>
              <a:t>Java</a:t>
            </a:r>
          </a:p>
          <a:p>
            <a:pPr>
              <a:spcBef>
                <a:spcPts val="1200"/>
              </a:spcBef>
              <a:spcAft>
                <a:spcPts val="1200"/>
              </a:spcAft>
            </a:pPr>
            <a:r>
              <a:rPr lang="en-US" dirty="0">
                <a:ea typeface="Open Sans" panose="020B0606030504020204" pitchFamily="34" charset="0"/>
                <a:cs typeface="Open Sans" panose="020B0606030504020204" pitchFamily="34" charset="0"/>
              </a:rPr>
              <a:t>Python</a:t>
            </a:r>
          </a:p>
          <a:p>
            <a:pPr>
              <a:spcBef>
                <a:spcPts val="1200"/>
              </a:spcBef>
              <a:spcAft>
                <a:spcPts val="1200"/>
              </a:spcAft>
            </a:pPr>
            <a:r>
              <a:rPr lang="en-US" dirty="0">
                <a:ea typeface="Open Sans" panose="020B0606030504020204" pitchFamily="34" charset="0"/>
                <a:cs typeface="Open Sans" panose="020B0606030504020204" pitchFamily="34" charset="0"/>
              </a:rPr>
              <a:t>PowerShell</a:t>
            </a:r>
          </a:p>
          <a:p>
            <a:pPr>
              <a:spcBef>
                <a:spcPts val="1200"/>
              </a:spcBef>
              <a:spcAft>
                <a:spcPts val="1200"/>
              </a:spcAft>
            </a:pPr>
            <a:r>
              <a:rPr lang="en-US" dirty="0">
                <a:ea typeface="Open Sans" panose="020B0606030504020204" pitchFamily="34" charset="0"/>
                <a:cs typeface="Open Sans" panose="020B0606030504020204" pitchFamily="34" charset="0"/>
              </a:rPr>
              <a:t>Other/Any</a:t>
            </a:r>
          </a:p>
          <a:p>
            <a:endParaRPr lang="en-US" dirty="0"/>
          </a:p>
        </p:txBody>
      </p:sp>
    </p:spTree>
    <p:extLst>
      <p:ext uri="{BB962C8B-B14F-4D97-AF65-F5344CB8AC3E}">
        <p14:creationId xmlns:p14="http://schemas.microsoft.com/office/powerpoint/2010/main" val="29460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0C99-BD6D-9241-97A4-75606D726D74}"/>
              </a:ext>
            </a:extLst>
          </p:cNvPr>
          <p:cNvSpPr>
            <a:spLocks noGrp="1"/>
          </p:cNvSpPr>
          <p:nvPr>
            <p:ph type="title"/>
          </p:nvPr>
        </p:nvSpPr>
        <p:spPr/>
        <p:txBody>
          <a:bodyPr/>
          <a:lstStyle/>
          <a:p>
            <a:r>
              <a:rPr lang="en-US" dirty="0"/>
              <a:t>Azure Functions .NET Roadmap </a:t>
            </a:r>
            <a:r>
              <a:rPr lang="en-US" sz="2800" dirty="0"/>
              <a:t>(~2021)</a:t>
            </a:r>
            <a:endParaRPr lang="en-US" dirty="0"/>
          </a:p>
        </p:txBody>
      </p:sp>
      <p:sp>
        <p:nvSpPr>
          <p:cNvPr id="31" name="Arc 30">
            <a:extLst>
              <a:ext uri="{FF2B5EF4-FFF2-40B4-BE49-F238E27FC236}">
                <a16:creationId xmlns:a16="http://schemas.microsoft.com/office/drawing/2014/main" id="{901F433C-A895-8BE1-592C-504FA646ACBE}"/>
              </a:ext>
            </a:extLst>
          </p:cNvPr>
          <p:cNvSpPr/>
          <p:nvPr/>
        </p:nvSpPr>
        <p:spPr>
          <a:xfrm rot="16200000">
            <a:off x="4035600" y="3183956"/>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cxnSp>
        <p:nvCxnSpPr>
          <p:cNvPr id="32" name="Straight Connector 31">
            <a:extLst>
              <a:ext uri="{FF2B5EF4-FFF2-40B4-BE49-F238E27FC236}">
                <a16:creationId xmlns:a16="http://schemas.microsoft.com/office/drawing/2014/main" id="{76D30EF8-0553-E5B4-EFC7-580202F2AAB5}"/>
              </a:ext>
            </a:extLst>
          </p:cNvPr>
          <p:cNvCxnSpPr>
            <a:cxnSpLocks/>
          </p:cNvCxnSpPr>
          <p:nvPr/>
        </p:nvCxnSpPr>
        <p:spPr>
          <a:xfrm>
            <a:off x="4254771" y="3182219"/>
            <a:ext cx="6658231" cy="6176"/>
          </a:xfrm>
          <a:prstGeom prst="line">
            <a:avLst/>
          </a:prstGeom>
          <a:ln w="88900" cap="rnd">
            <a:solidFill>
              <a:schemeClr val="accent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A238B0-0D60-EAF3-A4EF-70AECE4257B2}"/>
              </a:ext>
            </a:extLst>
          </p:cNvPr>
          <p:cNvCxnSpPr>
            <a:cxnSpLocks/>
            <a:endCxn id="48" idx="2"/>
          </p:cNvCxnSpPr>
          <p:nvPr/>
        </p:nvCxnSpPr>
        <p:spPr>
          <a:xfrm flipV="1">
            <a:off x="2189133" y="4580592"/>
            <a:ext cx="6304004" cy="6182"/>
          </a:xfrm>
          <a:prstGeom prst="line">
            <a:avLst/>
          </a:prstGeom>
          <a:ln w="889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9037614-1EB6-E55C-C21E-00EB514C4744}"/>
              </a:ext>
            </a:extLst>
          </p:cNvPr>
          <p:cNvSpPr/>
          <p:nvPr/>
        </p:nvSpPr>
        <p:spPr bwMode="auto">
          <a:xfrm>
            <a:off x="4326855" y="3014373"/>
            <a:ext cx="345989" cy="333633"/>
          </a:xfrm>
          <a:prstGeom prst="ellipse">
            <a:avLst/>
          </a:prstGeom>
          <a:solidFill>
            <a:schemeClr val="tx1"/>
          </a:solidFill>
          <a:ln w="762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1F0DABD0-A807-D1D9-EE19-283A72B0BCD4}"/>
              </a:ext>
            </a:extLst>
          </p:cNvPr>
          <p:cNvSpPr/>
          <p:nvPr/>
        </p:nvSpPr>
        <p:spPr bwMode="auto">
          <a:xfrm>
            <a:off x="5989981" y="3021581"/>
            <a:ext cx="345989" cy="333633"/>
          </a:xfrm>
          <a:prstGeom prst="ellipse">
            <a:avLst/>
          </a:prstGeom>
          <a:solidFill>
            <a:schemeClr val="tx1"/>
          </a:solidFill>
          <a:ln w="762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04583EAC-A30B-131F-72E8-46D5419C967A}"/>
              </a:ext>
            </a:extLst>
          </p:cNvPr>
          <p:cNvSpPr/>
          <p:nvPr/>
        </p:nvSpPr>
        <p:spPr bwMode="auto">
          <a:xfrm>
            <a:off x="7696131" y="3021580"/>
            <a:ext cx="345989" cy="333633"/>
          </a:xfrm>
          <a:prstGeom prst="ellipse">
            <a:avLst/>
          </a:prstGeom>
          <a:solidFill>
            <a:schemeClr val="tx1"/>
          </a:solidFill>
          <a:ln w="114300" cmpd="thickThi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latin typeface="Segoe UI"/>
              <a:cs typeface="Segoe UI" pitchFamily="34" charset="0"/>
            </a:endParaRPr>
          </a:p>
        </p:txBody>
      </p:sp>
      <p:sp>
        <p:nvSpPr>
          <p:cNvPr id="39" name="Oval 38">
            <a:extLst>
              <a:ext uri="{FF2B5EF4-FFF2-40B4-BE49-F238E27FC236}">
                <a16:creationId xmlns:a16="http://schemas.microsoft.com/office/drawing/2014/main" id="{70E109B6-AB14-EA75-C808-65BC6A8C4B37}"/>
              </a:ext>
            </a:extLst>
          </p:cNvPr>
          <p:cNvSpPr/>
          <p:nvPr/>
        </p:nvSpPr>
        <p:spPr bwMode="auto">
          <a:xfrm>
            <a:off x="9376651" y="3021579"/>
            <a:ext cx="345989" cy="333633"/>
          </a:xfrm>
          <a:prstGeom prst="ellipse">
            <a:avLst/>
          </a:prstGeom>
          <a:solidFill>
            <a:schemeClr val="tx1"/>
          </a:solidFill>
          <a:ln w="114300" cmpd="thickThi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latin typeface="Segoe UI"/>
              <a:cs typeface="Segoe UI" pitchFamily="34" charset="0"/>
            </a:endParaRPr>
          </a:p>
        </p:txBody>
      </p:sp>
      <p:sp>
        <p:nvSpPr>
          <p:cNvPr id="40" name="Oval 39">
            <a:extLst>
              <a:ext uri="{FF2B5EF4-FFF2-40B4-BE49-F238E27FC236}">
                <a16:creationId xmlns:a16="http://schemas.microsoft.com/office/drawing/2014/main" id="{46D516B4-4418-2A60-A1F0-118E40A07869}"/>
              </a:ext>
            </a:extLst>
          </p:cNvPr>
          <p:cNvSpPr/>
          <p:nvPr/>
        </p:nvSpPr>
        <p:spPr bwMode="auto">
          <a:xfrm>
            <a:off x="2658689" y="4417893"/>
            <a:ext cx="345989" cy="333633"/>
          </a:xfrm>
          <a:prstGeom prst="ellipse">
            <a:avLst/>
          </a:prstGeom>
          <a:solidFill>
            <a:schemeClr val="tx1"/>
          </a:solidFill>
          <a:ln w="114300" cmpd="thickThi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latin typeface="Segoe UI"/>
              <a:cs typeface="Segoe UI" pitchFamily="34" charset="0"/>
            </a:endParaRPr>
          </a:p>
        </p:txBody>
      </p:sp>
      <p:sp>
        <p:nvSpPr>
          <p:cNvPr id="41" name="Oval 40">
            <a:extLst>
              <a:ext uri="{FF2B5EF4-FFF2-40B4-BE49-F238E27FC236}">
                <a16:creationId xmlns:a16="http://schemas.microsoft.com/office/drawing/2014/main" id="{6F0F0840-59F4-32B6-C540-84B714AD94AE}"/>
              </a:ext>
            </a:extLst>
          </p:cNvPr>
          <p:cNvSpPr/>
          <p:nvPr/>
        </p:nvSpPr>
        <p:spPr bwMode="auto">
          <a:xfrm>
            <a:off x="5989981" y="4401554"/>
            <a:ext cx="345989" cy="333633"/>
          </a:xfrm>
          <a:prstGeom prst="ellipse">
            <a:avLst/>
          </a:prstGeom>
          <a:solidFill>
            <a:schemeClr val="tx1"/>
          </a:solidFill>
          <a:ln w="114300" cmpd="thickThi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latin typeface="Segoe UI"/>
              <a:cs typeface="Segoe UI" pitchFamily="34" charset="0"/>
            </a:endParaRPr>
          </a:p>
        </p:txBody>
      </p:sp>
      <p:sp>
        <p:nvSpPr>
          <p:cNvPr id="42" name="Arc 41">
            <a:extLst>
              <a:ext uri="{FF2B5EF4-FFF2-40B4-BE49-F238E27FC236}">
                <a16:creationId xmlns:a16="http://schemas.microsoft.com/office/drawing/2014/main" id="{E7EF8AFF-4741-D66B-534B-5EA1975AE4C6}"/>
              </a:ext>
            </a:extLst>
          </p:cNvPr>
          <p:cNvSpPr/>
          <p:nvPr/>
        </p:nvSpPr>
        <p:spPr>
          <a:xfrm rot="5400000">
            <a:off x="3568969" y="4127831"/>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cxnSp>
        <p:nvCxnSpPr>
          <p:cNvPr id="43" name="Straight Connector 42">
            <a:extLst>
              <a:ext uri="{FF2B5EF4-FFF2-40B4-BE49-F238E27FC236}">
                <a16:creationId xmlns:a16="http://schemas.microsoft.com/office/drawing/2014/main" id="{7AEFE9CE-0E53-A04A-9F40-5174A05A0EE0}"/>
              </a:ext>
            </a:extLst>
          </p:cNvPr>
          <p:cNvCxnSpPr>
            <a:cxnSpLocks/>
          </p:cNvCxnSpPr>
          <p:nvPr/>
        </p:nvCxnSpPr>
        <p:spPr>
          <a:xfrm flipV="1">
            <a:off x="4026169" y="3410820"/>
            <a:ext cx="0" cy="953529"/>
          </a:xfrm>
          <a:prstGeom prst="line">
            <a:avLst/>
          </a:prstGeom>
          <a:ln w="889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C5C3C2A5-443C-2CB6-D183-FF5C0F32E52B}"/>
              </a:ext>
            </a:extLst>
          </p:cNvPr>
          <p:cNvSpPr/>
          <p:nvPr/>
        </p:nvSpPr>
        <p:spPr>
          <a:xfrm rot="16200000">
            <a:off x="7021658" y="3185052"/>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sp>
        <p:nvSpPr>
          <p:cNvPr id="45" name="Arc 44">
            <a:extLst>
              <a:ext uri="{FF2B5EF4-FFF2-40B4-BE49-F238E27FC236}">
                <a16:creationId xmlns:a16="http://schemas.microsoft.com/office/drawing/2014/main" id="{F5203668-FD8B-E2FE-53F2-E464B178E4F0}"/>
              </a:ext>
            </a:extLst>
          </p:cNvPr>
          <p:cNvSpPr/>
          <p:nvPr/>
        </p:nvSpPr>
        <p:spPr>
          <a:xfrm rot="5400000">
            <a:off x="6564456" y="4123392"/>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cxnSp>
        <p:nvCxnSpPr>
          <p:cNvPr id="46" name="Straight Connector 45">
            <a:extLst>
              <a:ext uri="{FF2B5EF4-FFF2-40B4-BE49-F238E27FC236}">
                <a16:creationId xmlns:a16="http://schemas.microsoft.com/office/drawing/2014/main" id="{D251DB1A-F6AD-DC68-8668-33B08EB34D08}"/>
              </a:ext>
            </a:extLst>
          </p:cNvPr>
          <p:cNvCxnSpPr>
            <a:cxnSpLocks/>
          </p:cNvCxnSpPr>
          <p:nvPr/>
        </p:nvCxnSpPr>
        <p:spPr>
          <a:xfrm flipV="1">
            <a:off x="7021656" y="3410820"/>
            <a:ext cx="0" cy="953529"/>
          </a:xfrm>
          <a:prstGeom prst="line">
            <a:avLst/>
          </a:prstGeom>
          <a:ln w="889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Arc 46">
            <a:extLst>
              <a:ext uri="{FF2B5EF4-FFF2-40B4-BE49-F238E27FC236}">
                <a16:creationId xmlns:a16="http://schemas.microsoft.com/office/drawing/2014/main" id="{F7CBA40C-46C1-7E67-5E11-38EA283F91D2}"/>
              </a:ext>
            </a:extLst>
          </p:cNvPr>
          <p:cNvSpPr/>
          <p:nvPr/>
        </p:nvSpPr>
        <p:spPr>
          <a:xfrm rot="16200000">
            <a:off x="8721739" y="3185052"/>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sp>
        <p:nvSpPr>
          <p:cNvPr id="48" name="Arc 47">
            <a:extLst>
              <a:ext uri="{FF2B5EF4-FFF2-40B4-BE49-F238E27FC236}">
                <a16:creationId xmlns:a16="http://schemas.microsoft.com/office/drawing/2014/main" id="{CA5806CD-DF65-EEA4-295B-0D9ADE670CCE}"/>
              </a:ext>
            </a:extLst>
          </p:cNvPr>
          <p:cNvSpPr/>
          <p:nvPr/>
        </p:nvSpPr>
        <p:spPr>
          <a:xfrm rot="5400000">
            <a:off x="8264537" y="4123392"/>
            <a:ext cx="457200" cy="457200"/>
          </a:xfrm>
          <a:prstGeom prst="arc">
            <a:avLst/>
          </a:prstGeom>
          <a:ln w="889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AE845120-27F0-05EB-8305-459752316866}"/>
              </a:ext>
            </a:extLst>
          </p:cNvPr>
          <p:cNvCxnSpPr>
            <a:cxnSpLocks/>
          </p:cNvCxnSpPr>
          <p:nvPr/>
        </p:nvCxnSpPr>
        <p:spPr>
          <a:xfrm flipV="1">
            <a:off x="8721737" y="3423177"/>
            <a:ext cx="0" cy="953529"/>
          </a:xfrm>
          <a:prstGeom prst="line">
            <a:avLst/>
          </a:prstGeom>
          <a:ln w="889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5B44866-F7C0-A96A-0C0E-A2CD45E05F5B}"/>
              </a:ext>
            </a:extLst>
          </p:cNvPr>
          <p:cNvSpPr txBox="1"/>
          <p:nvPr/>
        </p:nvSpPr>
        <p:spPr>
          <a:xfrm>
            <a:off x="1119324" y="4447470"/>
            <a:ext cx="920124" cy="215444"/>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In-process</a:t>
            </a:r>
          </a:p>
        </p:txBody>
      </p:sp>
      <p:sp>
        <p:nvSpPr>
          <p:cNvPr id="51" name="TextBox 50">
            <a:extLst>
              <a:ext uri="{FF2B5EF4-FFF2-40B4-BE49-F238E27FC236}">
                <a16:creationId xmlns:a16="http://schemas.microsoft.com/office/drawing/2014/main" id="{6B2535C4-5D39-36C1-A66F-0A23BEC0EC87}"/>
              </a:ext>
            </a:extLst>
          </p:cNvPr>
          <p:cNvSpPr txBox="1"/>
          <p:nvPr/>
        </p:nvSpPr>
        <p:spPr>
          <a:xfrm>
            <a:off x="2451063" y="3069526"/>
            <a:ext cx="1452322" cy="215444"/>
          </a:xfrm>
          <a:prstGeom prst="rect">
            <a:avLst/>
          </a:prstGeom>
          <a:noFill/>
        </p:spPr>
        <p:txBody>
          <a:bodyPr wrap="none" lIns="0" tIns="0" rIns="0" b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Isolated process</a:t>
            </a:r>
          </a:p>
        </p:txBody>
      </p:sp>
      <p:sp>
        <p:nvSpPr>
          <p:cNvPr id="52" name="TextBox 51">
            <a:extLst>
              <a:ext uri="{FF2B5EF4-FFF2-40B4-BE49-F238E27FC236}">
                <a16:creationId xmlns:a16="http://schemas.microsoft.com/office/drawing/2014/main" id="{FE0A9D53-7175-B77F-D646-DF2318132254}"/>
              </a:ext>
            </a:extLst>
          </p:cNvPr>
          <p:cNvSpPr txBox="1"/>
          <p:nvPr/>
        </p:nvSpPr>
        <p:spPr>
          <a:xfrm>
            <a:off x="4132088" y="2600875"/>
            <a:ext cx="702565"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.NET 5</a:t>
            </a:r>
          </a:p>
        </p:txBody>
      </p:sp>
      <p:sp>
        <p:nvSpPr>
          <p:cNvPr id="53" name="TextBox 52">
            <a:extLst>
              <a:ext uri="{FF2B5EF4-FFF2-40B4-BE49-F238E27FC236}">
                <a16:creationId xmlns:a16="http://schemas.microsoft.com/office/drawing/2014/main" id="{F572806C-3846-FF7A-88C3-06D4E11ACFD2}"/>
              </a:ext>
            </a:extLst>
          </p:cNvPr>
          <p:cNvSpPr txBox="1"/>
          <p:nvPr/>
        </p:nvSpPr>
        <p:spPr>
          <a:xfrm>
            <a:off x="5649214" y="2604993"/>
            <a:ext cx="1027525"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.NET 6 </a:t>
            </a:r>
            <a:r>
              <a:rPr kumimoji="0" lang="en-US" sz="1800" b="1" i="0" u="none" strike="noStrike" kern="1200" cap="none" spc="0" normalizeH="0" baseline="3000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LTS</a:t>
            </a:r>
          </a:p>
        </p:txBody>
      </p:sp>
      <p:sp>
        <p:nvSpPr>
          <p:cNvPr id="54" name="TextBox 53">
            <a:extLst>
              <a:ext uri="{FF2B5EF4-FFF2-40B4-BE49-F238E27FC236}">
                <a16:creationId xmlns:a16="http://schemas.microsoft.com/office/drawing/2014/main" id="{1A9EB062-E479-8303-B74C-EABB3171D9B0}"/>
              </a:ext>
            </a:extLst>
          </p:cNvPr>
          <p:cNvSpPr txBox="1"/>
          <p:nvPr/>
        </p:nvSpPr>
        <p:spPr>
          <a:xfrm>
            <a:off x="7517842" y="2597784"/>
            <a:ext cx="702565"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.NET 7</a:t>
            </a:r>
          </a:p>
        </p:txBody>
      </p:sp>
      <p:sp>
        <p:nvSpPr>
          <p:cNvPr id="55" name="TextBox 54">
            <a:extLst>
              <a:ext uri="{FF2B5EF4-FFF2-40B4-BE49-F238E27FC236}">
                <a16:creationId xmlns:a16="http://schemas.microsoft.com/office/drawing/2014/main" id="{98B5BB2E-65B5-48C3-E1C2-E30E96BC2269}"/>
              </a:ext>
            </a:extLst>
          </p:cNvPr>
          <p:cNvSpPr txBox="1"/>
          <p:nvPr/>
        </p:nvSpPr>
        <p:spPr>
          <a:xfrm>
            <a:off x="9035882" y="2604993"/>
            <a:ext cx="1027525"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.NET 8 </a:t>
            </a:r>
            <a:r>
              <a:rPr kumimoji="0" lang="en-US" sz="1800" b="1" i="0" u="none" strike="noStrike" kern="1200" cap="none" spc="0" normalizeH="0" baseline="3000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LTS</a:t>
            </a:r>
          </a:p>
        </p:txBody>
      </p:sp>
      <p:sp>
        <p:nvSpPr>
          <p:cNvPr id="56" name="TextBox 55">
            <a:extLst>
              <a:ext uri="{FF2B5EF4-FFF2-40B4-BE49-F238E27FC236}">
                <a16:creationId xmlns:a16="http://schemas.microsoft.com/office/drawing/2014/main" id="{4A107393-7AD1-5744-67F1-1F2E43E30816}"/>
              </a:ext>
            </a:extLst>
          </p:cNvPr>
          <p:cNvSpPr txBox="1"/>
          <p:nvPr/>
        </p:nvSpPr>
        <p:spPr>
          <a:xfrm>
            <a:off x="1924385" y="4863425"/>
            <a:ext cx="1814599"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 Core 3.1 </a:t>
            </a:r>
            <a:r>
              <a:rPr kumimoji="0" lang="en-US" sz="1800" b="1" i="0" u="none" strike="noStrike" kern="1200" cap="none" spc="0" normalizeH="0" baseline="3000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LTS</a:t>
            </a:r>
          </a:p>
        </p:txBody>
      </p:sp>
      <p:sp>
        <p:nvSpPr>
          <p:cNvPr id="57" name="TextBox 56">
            <a:extLst>
              <a:ext uri="{FF2B5EF4-FFF2-40B4-BE49-F238E27FC236}">
                <a16:creationId xmlns:a16="http://schemas.microsoft.com/office/drawing/2014/main" id="{B3ADEFF6-CEBD-8495-DA0C-7D99D6EAD75C}"/>
              </a:ext>
            </a:extLst>
          </p:cNvPr>
          <p:cNvSpPr txBox="1"/>
          <p:nvPr/>
        </p:nvSpPr>
        <p:spPr>
          <a:xfrm>
            <a:off x="5649213" y="4863425"/>
            <a:ext cx="1027525"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.NET 6 </a:t>
            </a:r>
            <a:r>
              <a:rPr kumimoji="0" lang="en-US" sz="1800" b="1" i="0" u="none" strike="noStrike" kern="1200" cap="none" spc="0" normalizeH="0" baseline="3000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LTS</a:t>
            </a:r>
          </a:p>
        </p:txBody>
      </p:sp>
      <p:sp>
        <p:nvSpPr>
          <p:cNvPr id="58" name="Oval 57">
            <a:extLst>
              <a:ext uri="{FF2B5EF4-FFF2-40B4-BE49-F238E27FC236}">
                <a16:creationId xmlns:a16="http://schemas.microsoft.com/office/drawing/2014/main" id="{D6E4D248-6894-0D28-890C-800C01C0E442}"/>
              </a:ext>
            </a:extLst>
          </p:cNvPr>
          <p:cNvSpPr/>
          <p:nvPr/>
        </p:nvSpPr>
        <p:spPr bwMode="auto">
          <a:xfrm>
            <a:off x="8548742" y="5236584"/>
            <a:ext cx="345989" cy="333633"/>
          </a:xfrm>
          <a:prstGeom prst="ellipse">
            <a:avLst/>
          </a:prstGeom>
          <a:solidFill>
            <a:schemeClr val="tx1"/>
          </a:solidFill>
          <a:ln w="114300" cmpd="thickThi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latin typeface="Segoe UI"/>
              <a:cs typeface="Segoe UI" pitchFamily="34" charset="0"/>
            </a:endParaRPr>
          </a:p>
        </p:txBody>
      </p:sp>
      <p:sp>
        <p:nvSpPr>
          <p:cNvPr id="59" name="TextBox 58">
            <a:extLst>
              <a:ext uri="{FF2B5EF4-FFF2-40B4-BE49-F238E27FC236}">
                <a16:creationId xmlns:a16="http://schemas.microsoft.com/office/drawing/2014/main" id="{F6629167-1FB4-484B-CBDA-A5062FA6977B}"/>
              </a:ext>
            </a:extLst>
          </p:cNvPr>
          <p:cNvSpPr txBox="1"/>
          <p:nvPr/>
        </p:nvSpPr>
        <p:spPr>
          <a:xfrm>
            <a:off x="9010980" y="5295678"/>
            <a:ext cx="2095125" cy="215444"/>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with Durable Functions</a:t>
            </a:r>
          </a:p>
        </p:txBody>
      </p:sp>
      <p:sp>
        <p:nvSpPr>
          <p:cNvPr id="60" name="TextBox 59">
            <a:extLst>
              <a:ext uri="{FF2B5EF4-FFF2-40B4-BE49-F238E27FC236}">
                <a16:creationId xmlns:a16="http://schemas.microsoft.com/office/drawing/2014/main" id="{92AA1B86-29A1-E765-552C-9A814B284A2F}"/>
              </a:ext>
            </a:extLst>
          </p:cNvPr>
          <p:cNvSpPr txBox="1"/>
          <p:nvPr/>
        </p:nvSpPr>
        <p:spPr>
          <a:xfrm>
            <a:off x="5759018" y="4058800"/>
            <a:ext cx="807914" cy="215444"/>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latin typeface="Segoe UI"/>
                <a:ea typeface="+mn-ea"/>
                <a:cs typeface="+mn-cs"/>
              </a:rPr>
              <a:t>Nov 2021</a:t>
            </a:r>
          </a:p>
        </p:txBody>
      </p:sp>
      <p:pic>
        <p:nvPicPr>
          <p:cNvPr id="61" name="Graphic 60">
            <a:extLst>
              <a:ext uri="{FF2B5EF4-FFF2-40B4-BE49-F238E27FC236}">
                <a16:creationId xmlns:a16="http://schemas.microsoft.com/office/drawing/2014/main" id="{4749B919-3EE6-E9A3-E0CF-2684D46FD6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5057" y="3355212"/>
            <a:ext cx="919032" cy="919032"/>
          </a:xfrm>
          <a:prstGeom prst="rect">
            <a:avLst/>
          </a:prstGeom>
        </p:spPr>
      </p:pic>
      <p:sp>
        <p:nvSpPr>
          <p:cNvPr id="62" name="TextBox 61">
            <a:extLst>
              <a:ext uri="{FF2B5EF4-FFF2-40B4-BE49-F238E27FC236}">
                <a16:creationId xmlns:a16="http://schemas.microsoft.com/office/drawing/2014/main" id="{064F8155-BA63-9A55-4C31-D0FB96DE70CE}"/>
              </a:ext>
            </a:extLst>
          </p:cNvPr>
          <p:cNvSpPr txBox="1"/>
          <p:nvPr/>
        </p:nvSpPr>
        <p:spPr>
          <a:xfrm>
            <a:off x="7465168" y="3547718"/>
            <a:ext cx="807914" cy="215444"/>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Segoe UI"/>
              </a:rPr>
              <a:t>Nov 2022</a:t>
            </a:r>
            <a:endParaRPr kumimoji="0" lang="en-US" sz="1400" b="1" i="0" u="none" strike="noStrike" kern="1200" cap="none" spc="0" normalizeH="0" baseline="0" noProof="0" dirty="0">
              <a:ln>
                <a:noFill/>
              </a:ln>
              <a:effectLst/>
              <a:uLnTx/>
              <a:uFillTx/>
              <a:latin typeface="Segoe UI"/>
              <a:ea typeface="+mn-ea"/>
              <a:cs typeface="+mn-cs"/>
            </a:endParaRPr>
          </a:p>
        </p:txBody>
      </p:sp>
      <p:sp>
        <p:nvSpPr>
          <p:cNvPr id="63" name="TextBox 62">
            <a:extLst>
              <a:ext uri="{FF2B5EF4-FFF2-40B4-BE49-F238E27FC236}">
                <a16:creationId xmlns:a16="http://schemas.microsoft.com/office/drawing/2014/main" id="{8A9184F7-DA37-D901-12B5-8FFC78A27D66}"/>
              </a:ext>
            </a:extLst>
          </p:cNvPr>
          <p:cNvSpPr txBox="1"/>
          <p:nvPr/>
        </p:nvSpPr>
        <p:spPr>
          <a:xfrm>
            <a:off x="9145688" y="3547718"/>
            <a:ext cx="807914" cy="215444"/>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Segoe UI"/>
              </a:rPr>
              <a:t>Nov 2023</a:t>
            </a:r>
            <a:endParaRPr kumimoji="0" lang="en-US" sz="1400" b="1" i="0" u="none" strike="noStrike" kern="1200" cap="none" spc="0" normalizeH="0" baseline="0" noProof="0" dirty="0">
              <a:ln>
                <a:noFill/>
              </a:ln>
              <a:effectLst/>
              <a:uLnTx/>
              <a:uFillTx/>
              <a:latin typeface="Segoe UI"/>
              <a:ea typeface="+mn-ea"/>
              <a:cs typeface="+mn-cs"/>
            </a:endParaRPr>
          </a:p>
        </p:txBody>
      </p:sp>
      <p:sp>
        <p:nvSpPr>
          <p:cNvPr id="3" name="Rectangle 2">
            <a:extLst>
              <a:ext uri="{FF2B5EF4-FFF2-40B4-BE49-F238E27FC236}">
                <a16:creationId xmlns:a16="http://schemas.microsoft.com/office/drawing/2014/main" id="{C0B82BE9-6633-E6FF-F18D-422DA5B67EC7}"/>
              </a:ext>
            </a:extLst>
          </p:cNvPr>
          <p:cNvSpPr/>
          <p:nvPr/>
        </p:nvSpPr>
        <p:spPr>
          <a:xfrm>
            <a:off x="8120185" y="4947138"/>
            <a:ext cx="3102707" cy="9913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443264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Aptos Custom Theme">
      <a:majorFont>
        <a:latin typeface="Aptos Display"/>
        <a:ea typeface=""/>
        <a:cs typeface=""/>
      </a:majorFont>
      <a:minorFont>
        <a:latin typeface="Apto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1" id="{3244320C-6DA3-4C51-8D5C-5F899EC62709}" vid="{E18424FC-33FC-4E56-9E4A-43E137DCFF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6779</TotalTime>
  <Words>1891</Words>
  <Application>Microsoft Office PowerPoint</Application>
  <PresentationFormat>Widescreen</PresentationFormat>
  <Paragraphs>266</Paragraphs>
  <Slides>23</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Aptos</vt:lpstr>
      <vt:lpstr>Aptos Display</vt:lpstr>
      <vt:lpstr>Arial</vt:lpstr>
      <vt:lpstr>Consolas</vt:lpstr>
      <vt:lpstr>Open Sans</vt:lpstr>
      <vt:lpstr>Segoe UI</vt:lpstr>
      <vt:lpstr>Wingdings</vt:lpstr>
      <vt:lpstr>Office Theme</vt:lpstr>
      <vt:lpstr>White Template</vt:lpstr>
      <vt:lpstr>C# Azure Functions </vt:lpstr>
      <vt:lpstr>PowerPoint Presentation</vt:lpstr>
      <vt:lpstr>PowerPoint Presentation</vt:lpstr>
      <vt:lpstr>How many lines of code ?</vt:lpstr>
      <vt:lpstr>OpenAI Extension For Function App plug</vt:lpstr>
      <vt:lpstr>PowerPoint Presentation</vt:lpstr>
      <vt:lpstr>Functions everywhere</vt:lpstr>
      <vt:lpstr>Language support</vt:lpstr>
      <vt:lpstr>Azure Functions .NET Roadmap (~2021)</vt:lpstr>
      <vt:lpstr>Azure Functions .NET Roadmap (2023 revision)</vt:lpstr>
      <vt:lpstr>How do functions work (in-process model)</vt:lpstr>
      <vt:lpstr>What is isolated? </vt:lpstr>
      <vt:lpstr>Why the move?</vt:lpstr>
      <vt:lpstr>Key differences - Packages</vt:lpstr>
      <vt:lpstr>Key differences - Startup</vt:lpstr>
      <vt:lpstr>Key differences - Startup</vt:lpstr>
      <vt:lpstr>Key differences - Startup</vt:lpstr>
      <vt:lpstr>Key differences - Startup</vt:lpstr>
      <vt:lpstr>Key differences - Bindings</vt:lpstr>
      <vt:lpstr>Save images from the internet what can go wrong ?  </vt:lpstr>
      <vt:lpstr>Demo</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Drenea</dc:creator>
  <cp:lastModifiedBy>Alex Drenea</cp:lastModifiedBy>
  <cp:revision>14</cp:revision>
  <dcterms:created xsi:type="dcterms:W3CDTF">2024-08-26T19:37:19Z</dcterms:created>
  <dcterms:modified xsi:type="dcterms:W3CDTF">2024-09-26T14:08:01Z</dcterms:modified>
</cp:coreProperties>
</file>