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handoutMasterIdLst>
    <p:handoutMasterId r:id="rId47"/>
  </p:handoutMasterIdLst>
  <p:sldIdLst>
    <p:sldId id="267" r:id="rId2"/>
    <p:sldId id="320" r:id="rId3"/>
    <p:sldId id="268" r:id="rId4"/>
    <p:sldId id="280" r:id="rId5"/>
    <p:sldId id="278" r:id="rId6"/>
    <p:sldId id="281" r:id="rId7"/>
    <p:sldId id="279" r:id="rId8"/>
    <p:sldId id="284" r:id="rId9"/>
    <p:sldId id="282" r:id="rId10"/>
    <p:sldId id="285" r:id="rId11"/>
    <p:sldId id="286" r:id="rId12"/>
    <p:sldId id="287" r:id="rId13"/>
    <p:sldId id="288" r:id="rId14"/>
    <p:sldId id="289" r:id="rId15"/>
    <p:sldId id="290" r:id="rId16"/>
    <p:sldId id="318"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5" r:id="rId31"/>
    <p:sldId id="304" r:id="rId32"/>
    <p:sldId id="319" r:id="rId33"/>
    <p:sldId id="306" r:id="rId34"/>
    <p:sldId id="307" r:id="rId35"/>
    <p:sldId id="310" r:id="rId36"/>
    <p:sldId id="311" r:id="rId37"/>
    <p:sldId id="308" r:id="rId38"/>
    <p:sldId id="309" r:id="rId39"/>
    <p:sldId id="312" r:id="rId40"/>
    <p:sldId id="313" r:id="rId41"/>
    <p:sldId id="314" r:id="rId42"/>
    <p:sldId id="315" r:id="rId43"/>
    <p:sldId id="316" r:id="rId44"/>
    <p:sldId id="31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980145-47F1-40E6-8FEE-8DBAD6A99C34}" v="3627" dt="2024-09-24T16:25:49.071"/>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796" autoAdjust="0"/>
  </p:normalViewPr>
  <p:slideViewPr>
    <p:cSldViewPr snapToGrid="0">
      <p:cViewPr varScale="1">
        <p:scale>
          <a:sx n="95" d="100"/>
          <a:sy n="95" d="100"/>
        </p:scale>
        <p:origin x="528" y="78"/>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ryl Shpak" userId="5f6dfeeb-8a6e-45ea-a3b8-d1d2684e53fc" providerId="ADAL" clId="{A5980145-47F1-40E6-8FEE-8DBAD6A99C34}"/>
    <pc:docChg chg="undo custSel addSld delSld modSld sldOrd">
      <pc:chgData name="Darryl Shpak" userId="5f6dfeeb-8a6e-45ea-a3b8-d1d2684e53fc" providerId="ADAL" clId="{A5980145-47F1-40E6-8FEE-8DBAD6A99C34}" dt="2024-09-24T16:38:22.450" v="20746" actId="478"/>
      <pc:docMkLst>
        <pc:docMk/>
      </pc:docMkLst>
      <pc:sldChg chg="addSp modSp mod modTransition modAnim">
        <pc:chgData name="Darryl Shpak" userId="5f6dfeeb-8a6e-45ea-a3b8-d1d2684e53fc" providerId="ADAL" clId="{A5980145-47F1-40E6-8FEE-8DBAD6A99C34}" dt="2024-09-24T14:13:25.910" v="20036"/>
        <pc:sldMkLst>
          <pc:docMk/>
          <pc:sldMk cId="1051878143" sldId="267"/>
        </pc:sldMkLst>
        <pc:spChg chg="mod">
          <ac:chgData name="Darryl Shpak" userId="5f6dfeeb-8a6e-45ea-a3b8-d1d2684e53fc" providerId="ADAL" clId="{A5980145-47F1-40E6-8FEE-8DBAD6A99C34}" dt="2024-09-17T16:19:15.315" v="3947" actId="1076"/>
          <ac:spMkLst>
            <pc:docMk/>
            <pc:sldMk cId="1051878143" sldId="267"/>
            <ac:spMk id="3" creationId="{00000000-0000-0000-0000-000000000000}"/>
          </ac:spMkLst>
        </pc:spChg>
        <pc:spChg chg="add mod">
          <ac:chgData name="Darryl Shpak" userId="5f6dfeeb-8a6e-45ea-a3b8-d1d2684e53fc" providerId="ADAL" clId="{A5980145-47F1-40E6-8FEE-8DBAD6A99C34}" dt="2024-09-17T16:19:22.225" v="3948"/>
          <ac:spMkLst>
            <pc:docMk/>
            <pc:sldMk cId="1051878143" sldId="267"/>
            <ac:spMk id="4" creationId="{0C1D9F9E-4493-AEDD-AA9E-3780AD4078EA}"/>
          </ac:spMkLst>
        </pc:spChg>
      </pc:sldChg>
      <pc:sldChg chg="modSp mod modTransition modAnim modNotesTx">
        <pc:chgData name="Darryl Shpak" userId="5f6dfeeb-8a6e-45ea-a3b8-d1d2684e53fc" providerId="ADAL" clId="{A5980145-47F1-40E6-8FEE-8DBAD6A99C34}" dt="2024-09-24T14:13:25.910" v="20036"/>
        <pc:sldMkLst>
          <pc:docMk/>
          <pc:sldMk cId="3346596536" sldId="268"/>
        </pc:sldMkLst>
        <pc:spChg chg="mod">
          <ac:chgData name="Darryl Shpak" userId="5f6dfeeb-8a6e-45ea-a3b8-d1d2684e53fc" providerId="ADAL" clId="{A5980145-47F1-40E6-8FEE-8DBAD6A99C34}" dt="2024-09-24T14:04:25.141" v="19753" actId="20577"/>
          <ac:spMkLst>
            <pc:docMk/>
            <pc:sldMk cId="3346596536" sldId="268"/>
            <ac:spMk id="2" creationId="{00000000-0000-0000-0000-000000000000}"/>
          </ac:spMkLst>
        </pc:spChg>
        <pc:spChg chg="mod">
          <ac:chgData name="Darryl Shpak" userId="5f6dfeeb-8a6e-45ea-a3b8-d1d2684e53fc" providerId="ADAL" clId="{A5980145-47F1-40E6-8FEE-8DBAD6A99C34}" dt="2024-09-24T14:05:35.385" v="19862" actId="20577"/>
          <ac:spMkLst>
            <pc:docMk/>
            <pc:sldMk cId="3346596536" sldId="268"/>
            <ac:spMk id="3" creationId="{00000000-0000-0000-0000-000000000000}"/>
          </ac:spMkLst>
        </pc:spChg>
        <pc:spChg chg="mod">
          <ac:chgData name="Darryl Shpak" userId="5f6dfeeb-8a6e-45ea-a3b8-d1d2684e53fc" providerId="ADAL" clId="{A5980145-47F1-40E6-8FEE-8DBAD6A99C34}" dt="2024-09-24T14:04:28.434" v="19754" actId="6549"/>
          <ac:spMkLst>
            <pc:docMk/>
            <pc:sldMk cId="3346596536" sldId="268"/>
            <ac:spMk id="4" creationId="{38E121CE-B6B5-F15B-B0D6-67EDC5254F4F}"/>
          </ac:spMkLst>
        </pc:spChg>
        <pc:spChg chg="mod">
          <ac:chgData name="Darryl Shpak" userId="5f6dfeeb-8a6e-45ea-a3b8-d1d2684e53fc" providerId="ADAL" clId="{A5980145-47F1-40E6-8FEE-8DBAD6A99C34}" dt="2024-09-24T14:04:46.705" v="19784" actId="20577"/>
          <ac:spMkLst>
            <pc:docMk/>
            <pc:sldMk cId="3346596536" sldId="268"/>
            <ac:spMk id="5" creationId="{5EDCC361-4DA4-D2D9-D3A7-5348C13344F9}"/>
          </ac:spMkLst>
        </pc:spChg>
      </pc:sldChg>
      <pc:sldChg chg="del">
        <pc:chgData name="Darryl Shpak" userId="5f6dfeeb-8a6e-45ea-a3b8-d1d2684e53fc" providerId="ADAL" clId="{A5980145-47F1-40E6-8FEE-8DBAD6A99C34}" dt="2024-09-18T17:13:18.887" v="19578" actId="47"/>
        <pc:sldMkLst>
          <pc:docMk/>
          <pc:sldMk cId="67957042" sldId="269"/>
        </pc:sldMkLst>
      </pc:sldChg>
      <pc:sldChg chg="del">
        <pc:chgData name="Darryl Shpak" userId="5f6dfeeb-8a6e-45ea-a3b8-d1d2684e53fc" providerId="ADAL" clId="{A5980145-47F1-40E6-8FEE-8DBAD6A99C34}" dt="2024-09-18T17:13:18.887" v="19578" actId="47"/>
        <pc:sldMkLst>
          <pc:docMk/>
          <pc:sldMk cId="762081027" sldId="270"/>
        </pc:sldMkLst>
      </pc:sldChg>
      <pc:sldChg chg="del">
        <pc:chgData name="Darryl Shpak" userId="5f6dfeeb-8a6e-45ea-a3b8-d1d2684e53fc" providerId="ADAL" clId="{A5980145-47F1-40E6-8FEE-8DBAD6A99C34}" dt="2024-09-18T17:13:18.887" v="19578" actId="47"/>
        <pc:sldMkLst>
          <pc:docMk/>
          <pc:sldMk cId="249977872" sldId="271"/>
        </pc:sldMkLst>
      </pc:sldChg>
      <pc:sldChg chg="del">
        <pc:chgData name="Darryl Shpak" userId="5f6dfeeb-8a6e-45ea-a3b8-d1d2684e53fc" providerId="ADAL" clId="{A5980145-47F1-40E6-8FEE-8DBAD6A99C34}" dt="2024-09-18T17:13:18.887" v="19578" actId="47"/>
        <pc:sldMkLst>
          <pc:docMk/>
          <pc:sldMk cId="3999759775" sldId="272"/>
        </pc:sldMkLst>
      </pc:sldChg>
      <pc:sldChg chg="del">
        <pc:chgData name="Darryl Shpak" userId="5f6dfeeb-8a6e-45ea-a3b8-d1d2684e53fc" providerId="ADAL" clId="{A5980145-47F1-40E6-8FEE-8DBAD6A99C34}" dt="2024-09-18T17:13:18.887" v="19578" actId="47"/>
        <pc:sldMkLst>
          <pc:docMk/>
          <pc:sldMk cId="1428607047" sldId="273"/>
        </pc:sldMkLst>
      </pc:sldChg>
      <pc:sldChg chg="del">
        <pc:chgData name="Darryl Shpak" userId="5f6dfeeb-8a6e-45ea-a3b8-d1d2684e53fc" providerId="ADAL" clId="{A5980145-47F1-40E6-8FEE-8DBAD6A99C34}" dt="2024-09-18T17:13:18.887" v="19578" actId="47"/>
        <pc:sldMkLst>
          <pc:docMk/>
          <pc:sldMk cId="3757355931" sldId="274"/>
        </pc:sldMkLst>
      </pc:sldChg>
      <pc:sldChg chg="del">
        <pc:chgData name="Darryl Shpak" userId="5f6dfeeb-8a6e-45ea-a3b8-d1d2684e53fc" providerId="ADAL" clId="{A5980145-47F1-40E6-8FEE-8DBAD6A99C34}" dt="2024-09-18T17:13:18.887" v="19578" actId="47"/>
        <pc:sldMkLst>
          <pc:docMk/>
          <pc:sldMk cId="726169185" sldId="275"/>
        </pc:sldMkLst>
      </pc:sldChg>
      <pc:sldChg chg="del">
        <pc:chgData name="Darryl Shpak" userId="5f6dfeeb-8a6e-45ea-a3b8-d1d2684e53fc" providerId="ADAL" clId="{A5980145-47F1-40E6-8FEE-8DBAD6A99C34}" dt="2024-09-18T17:13:18.887" v="19578" actId="47"/>
        <pc:sldMkLst>
          <pc:docMk/>
          <pc:sldMk cId="1669418864" sldId="276"/>
        </pc:sldMkLst>
      </pc:sldChg>
      <pc:sldChg chg="del">
        <pc:chgData name="Darryl Shpak" userId="5f6dfeeb-8a6e-45ea-a3b8-d1d2684e53fc" providerId="ADAL" clId="{A5980145-47F1-40E6-8FEE-8DBAD6A99C34}" dt="2024-09-18T17:13:18.887" v="19578" actId="47"/>
        <pc:sldMkLst>
          <pc:docMk/>
          <pc:sldMk cId="1303301948" sldId="277"/>
        </pc:sldMkLst>
      </pc:sldChg>
      <pc:sldChg chg="modSp modTransition modAnim modNotesTx">
        <pc:chgData name="Darryl Shpak" userId="5f6dfeeb-8a6e-45ea-a3b8-d1d2684e53fc" providerId="ADAL" clId="{A5980145-47F1-40E6-8FEE-8DBAD6A99C34}" dt="2024-09-24T14:13:25.910" v="20036"/>
        <pc:sldMkLst>
          <pc:docMk/>
          <pc:sldMk cId="2550253906" sldId="278"/>
        </pc:sldMkLst>
        <pc:spChg chg="mod">
          <ac:chgData name="Darryl Shpak" userId="5f6dfeeb-8a6e-45ea-a3b8-d1d2684e53fc" providerId="ADAL" clId="{A5980145-47F1-40E6-8FEE-8DBAD6A99C34}" dt="2024-09-24T14:06:33.516" v="19912"/>
          <ac:spMkLst>
            <pc:docMk/>
            <pc:sldMk cId="2550253906" sldId="278"/>
            <ac:spMk id="3" creationId="{00000000-0000-0000-0000-000000000000}"/>
          </ac:spMkLst>
        </pc:spChg>
      </pc:sldChg>
      <pc:sldChg chg="modTransition modAnim modNotesTx">
        <pc:chgData name="Darryl Shpak" userId="5f6dfeeb-8a6e-45ea-a3b8-d1d2684e53fc" providerId="ADAL" clId="{A5980145-47F1-40E6-8FEE-8DBAD6A99C34}" dt="2024-09-24T14:13:25.910" v="20036"/>
        <pc:sldMkLst>
          <pc:docMk/>
          <pc:sldMk cId="3009252071" sldId="279"/>
        </pc:sldMkLst>
      </pc:sldChg>
      <pc:sldChg chg="modSp modTransition modAnim modNotesTx">
        <pc:chgData name="Darryl Shpak" userId="5f6dfeeb-8a6e-45ea-a3b8-d1d2684e53fc" providerId="ADAL" clId="{A5980145-47F1-40E6-8FEE-8DBAD6A99C34}" dt="2024-09-24T14:13:25.910" v="20036"/>
        <pc:sldMkLst>
          <pc:docMk/>
          <pc:sldMk cId="3351031882" sldId="280"/>
        </pc:sldMkLst>
        <pc:graphicFrameChg chg="mod">
          <ac:chgData name="Darryl Shpak" userId="5f6dfeeb-8a6e-45ea-a3b8-d1d2684e53fc" providerId="ADAL" clId="{A5980145-47F1-40E6-8FEE-8DBAD6A99C34}" dt="2024-09-24T14:12:11.306" v="20035" actId="12100"/>
          <ac:graphicFrameMkLst>
            <pc:docMk/>
            <pc:sldMk cId="3351031882" sldId="280"/>
            <ac:graphicFrameMk id="5" creationId="{DB3FD7C0-D548-DF9F-A0A9-CBD4BC9D9A05}"/>
          </ac:graphicFrameMkLst>
        </pc:graphicFrameChg>
      </pc:sldChg>
      <pc:sldChg chg="modTransition modNotesTx">
        <pc:chgData name="Darryl Shpak" userId="5f6dfeeb-8a6e-45ea-a3b8-d1d2684e53fc" providerId="ADAL" clId="{A5980145-47F1-40E6-8FEE-8DBAD6A99C34}" dt="2024-09-24T14:13:25.910" v="20036"/>
        <pc:sldMkLst>
          <pc:docMk/>
          <pc:sldMk cId="1495762912" sldId="281"/>
        </pc:sldMkLst>
      </pc:sldChg>
      <pc:sldChg chg="modSp modTransition modAnim modNotesTx">
        <pc:chgData name="Darryl Shpak" userId="5f6dfeeb-8a6e-45ea-a3b8-d1d2684e53fc" providerId="ADAL" clId="{A5980145-47F1-40E6-8FEE-8DBAD6A99C34}" dt="2024-09-24T14:14:59.405" v="20091" actId="20577"/>
        <pc:sldMkLst>
          <pc:docMk/>
          <pc:sldMk cId="2707097584" sldId="282"/>
        </pc:sldMkLst>
        <pc:spChg chg="mod">
          <ac:chgData name="Darryl Shpak" userId="5f6dfeeb-8a6e-45ea-a3b8-d1d2684e53fc" providerId="ADAL" clId="{A5980145-47F1-40E6-8FEE-8DBAD6A99C34}" dt="2024-09-24T14:07:51.840" v="19935" actId="20577"/>
          <ac:spMkLst>
            <pc:docMk/>
            <pc:sldMk cId="2707097584" sldId="282"/>
            <ac:spMk id="3" creationId="{00000000-0000-0000-0000-000000000000}"/>
          </ac:spMkLst>
        </pc:spChg>
      </pc:sldChg>
      <pc:sldChg chg="modSp modTransition modAnim modNotesTx">
        <pc:chgData name="Darryl Shpak" userId="5f6dfeeb-8a6e-45ea-a3b8-d1d2684e53fc" providerId="ADAL" clId="{A5980145-47F1-40E6-8FEE-8DBAD6A99C34}" dt="2024-09-24T14:14:25.794" v="20078" actId="20577"/>
        <pc:sldMkLst>
          <pc:docMk/>
          <pc:sldMk cId="1377843372" sldId="284"/>
        </pc:sldMkLst>
        <pc:spChg chg="mod">
          <ac:chgData name="Darryl Shpak" userId="5f6dfeeb-8a6e-45ea-a3b8-d1d2684e53fc" providerId="ADAL" clId="{A5980145-47F1-40E6-8FEE-8DBAD6A99C34}" dt="2024-09-24T14:14:25.794" v="20078" actId="20577"/>
          <ac:spMkLst>
            <pc:docMk/>
            <pc:sldMk cId="1377843372" sldId="284"/>
            <ac:spMk id="3" creationId="{00000000-0000-0000-0000-000000000000}"/>
          </ac:spMkLst>
        </pc:spChg>
      </pc:sldChg>
      <pc:sldChg chg="modTransition modNotesTx">
        <pc:chgData name="Darryl Shpak" userId="5f6dfeeb-8a6e-45ea-a3b8-d1d2684e53fc" providerId="ADAL" clId="{A5980145-47F1-40E6-8FEE-8DBAD6A99C34}" dt="2024-09-24T14:13:25.910" v="20036"/>
        <pc:sldMkLst>
          <pc:docMk/>
          <pc:sldMk cId="3169417929" sldId="285"/>
        </pc:sldMkLst>
      </pc:sldChg>
      <pc:sldChg chg="modSp mod modTransition modAnim modNotesTx">
        <pc:chgData name="Darryl Shpak" userId="5f6dfeeb-8a6e-45ea-a3b8-d1d2684e53fc" providerId="ADAL" clId="{A5980145-47F1-40E6-8FEE-8DBAD6A99C34}" dt="2024-09-24T14:20:17.745" v="20381" actId="5793"/>
        <pc:sldMkLst>
          <pc:docMk/>
          <pc:sldMk cId="76799166" sldId="286"/>
        </pc:sldMkLst>
        <pc:spChg chg="mod">
          <ac:chgData name="Darryl Shpak" userId="5f6dfeeb-8a6e-45ea-a3b8-d1d2684e53fc" providerId="ADAL" clId="{A5980145-47F1-40E6-8FEE-8DBAD6A99C34}" dt="2024-09-24T14:20:09.174" v="20373" actId="5793"/>
          <ac:spMkLst>
            <pc:docMk/>
            <pc:sldMk cId="76799166" sldId="286"/>
            <ac:spMk id="4" creationId="{AFDBA912-DAC8-FAE8-1AB5-B179BC98AB36}"/>
          </ac:spMkLst>
        </pc:spChg>
        <pc:spChg chg="mod">
          <ac:chgData name="Darryl Shpak" userId="5f6dfeeb-8a6e-45ea-a3b8-d1d2684e53fc" providerId="ADAL" clId="{A5980145-47F1-40E6-8FEE-8DBAD6A99C34}" dt="2024-09-24T14:20:17.745" v="20381" actId="5793"/>
          <ac:spMkLst>
            <pc:docMk/>
            <pc:sldMk cId="76799166" sldId="286"/>
            <ac:spMk id="5" creationId="{234A2BFC-804C-334B-F4BD-A5699D7B589F}"/>
          </ac:spMkLst>
        </pc:spChg>
      </pc:sldChg>
      <pc:sldChg chg="modTransition modNotesTx">
        <pc:chgData name="Darryl Shpak" userId="5f6dfeeb-8a6e-45ea-a3b8-d1d2684e53fc" providerId="ADAL" clId="{A5980145-47F1-40E6-8FEE-8DBAD6A99C34}" dt="2024-09-24T14:13:25.910" v="20036"/>
        <pc:sldMkLst>
          <pc:docMk/>
          <pc:sldMk cId="4246631072" sldId="287"/>
        </pc:sldMkLst>
      </pc:sldChg>
      <pc:sldChg chg="modSp mod modTransition modNotesTx">
        <pc:chgData name="Darryl Shpak" userId="5f6dfeeb-8a6e-45ea-a3b8-d1d2684e53fc" providerId="ADAL" clId="{A5980145-47F1-40E6-8FEE-8DBAD6A99C34}" dt="2024-09-24T14:21:34.558" v="20454" actId="20577"/>
        <pc:sldMkLst>
          <pc:docMk/>
          <pc:sldMk cId="782661810" sldId="288"/>
        </pc:sldMkLst>
        <pc:spChg chg="mod">
          <ac:chgData name="Darryl Shpak" userId="5f6dfeeb-8a6e-45ea-a3b8-d1d2684e53fc" providerId="ADAL" clId="{A5980145-47F1-40E6-8FEE-8DBAD6A99C34}" dt="2024-09-13T17:22:37.694" v="1" actId="20577"/>
          <ac:spMkLst>
            <pc:docMk/>
            <pc:sldMk cId="782661810" sldId="288"/>
            <ac:spMk id="2" creationId="{00000000-0000-0000-0000-000000000000}"/>
          </ac:spMkLst>
        </pc:spChg>
        <pc:spChg chg="mod">
          <ac:chgData name="Darryl Shpak" userId="5f6dfeeb-8a6e-45ea-a3b8-d1d2684e53fc" providerId="ADAL" clId="{A5980145-47F1-40E6-8FEE-8DBAD6A99C34}" dt="2024-09-13T17:25:58.853" v="31" actId="20577"/>
          <ac:spMkLst>
            <pc:docMk/>
            <pc:sldMk cId="782661810" sldId="288"/>
            <ac:spMk id="4" creationId="{00000000-0000-0000-0000-000000000000}"/>
          </ac:spMkLst>
        </pc:spChg>
      </pc:sldChg>
      <pc:sldChg chg="modSp add mod ord modTransition modAnim modNotesTx">
        <pc:chgData name="Darryl Shpak" userId="5f6dfeeb-8a6e-45ea-a3b8-d1d2684e53fc" providerId="ADAL" clId="{A5980145-47F1-40E6-8FEE-8DBAD6A99C34}" dt="2024-09-24T14:23:40.443" v="20499" actId="20577"/>
        <pc:sldMkLst>
          <pc:docMk/>
          <pc:sldMk cId="362052854" sldId="289"/>
        </pc:sldMkLst>
        <pc:spChg chg="mod">
          <ac:chgData name="Darryl Shpak" userId="5f6dfeeb-8a6e-45ea-a3b8-d1d2684e53fc" providerId="ADAL" clId="{A5980145-47F1-40E6-8FEE-8DBAD6A99C34}" dt="2024-09-13T17:28:37.312" v="80" actId="5793"/>
          <ac:spMkLst>
            <pc:docMk/>
            <pc:sldMk cId="362052854" sldId="289"/>
            <ac:spMk id="2" creationId="{00000000-0000-0000-0000-000000000000}"/>
          </ac:spMkLst>
        </pc:spChg>
        <pc:spChg chg="mod">
          <ac:chgData name="Darryl Shpak" userId="5f6dfeeb-8a6e-45ea-a3b8-d1d2684e53fc" providerId="ADAL" clId="{A5980145-47F1-40E6-8FEE-8DBAD6A99C34}" dt="2024-09-13T17:50:26.267" v="191" actId="20577"/>
          <ac:spMkLst>
            <pc:docMk/>
            <pc:sldMk cId="362052854" sldId="289"/>
            <ac:spMk id="3" creationId="{00000000-0000-0000-0000-000000000000}"/>
          </ac:spMkLst>
        </pc:spChg>
      </pc:sldChg>
      <pc:sldChg chg="modSp add mod modTransition modAnim modNotesTx">
        <pc:chgData name="Darryl Shpak" userId="5f6dfeeb-8a6e-45ea-a3b8-d1d2684e53fc" providerId="ADAL" clId="{A5980145-47F1-40E6-8FEE-8DBAD6A99C34}" dt="2024-09-24T14:25:56.671" v="20544" actId="20577"/>
        <pc:sldMkLst>
          <pc:docMk/>
          <pc:sldMk cId="768254605" sldId="290"/>
        </pc:sldMkLst>
        <pc:spChg chg="mod">
          <ac:chgData name="Darryl Shpak" userId="5f6dfeeb-8a6e-45ea-a3b8-d1d2684e53fc" providerId="ADAL" clId="{A5980145-47F1-40E6-8FEE-8DBAD6A99C34}" dt="2024-09-13T17:51:16.321" v="255" actId="20577"/>
          <ac:spMkLst>
            <pc:docMk/>
            <pc:sldMk cId="768254605" sldId="290"/>
            <ac:spMk id="2" creationId="{00000000-0000-0000-0000-000000000000}"/>
          </ac:spMkLst>
        </pc:spChg>
        <pc:spChg chg="mod">
          <ac:chgData name="Darryl Shpak" userId="5f6dfeeb-8a6e-45ea-a3b8-d1d2684e53fc" providerId="ADAL" clId="{A5980145-47F1-40E6-8FEE-8DBAD6A99C34}" dt="2024-09-24T14:25:56.671" v="20544" actId="20577"/>
          <ac:spMkLst>
            <pc:docMk/>
            <pc:sldMk cId="768254605" sldId="290"/>
            <ac:spMk id="3" creationId="{00000000-0000-0000-0000-000000000000}"/>
          </ac:spMkLst>
        </pc:spChg>
      </pc:sldChg>
      <pc:sldChg chg="modSp add mod ord modTransition modAnim modNotesTx">
        <pc:chgData name="Darryl Shpak" userId="5f6dfeeb-8a6e-45ea-a3b8-d1d2684e53fc" providerId="ADAL" clId="{A5980145-47F1-40E6-8FEE-8DBAD6A99C34}" dt="2024-09-24T14:28:16.169" v="20639" actId="113"/>
        <pc:sldMkLst>
          <pc:docMk/>
          <pc:sldMk cId="810308882" sldId="291"/>
        </pc:sldMkLst>
        <pc:spChg chg="mod">
          <ac:chgData name="Darryl Shpak" userId="5f6dfeeb-8a6e-45ea-a3b8-d1d2684e53fc" providerId="ADAL" clId="{A5980145-47F1-40E6-8FEE-8DBAD6A99C34}" dt="2024-09-13T18:25:37.763" v="543" actId="20577"/>
          <ac:spMkLst>
            <pc:docMk/>
            <pc:sldMk cId="810308882" sldId="291"/>
            <ac:spMk id="2" creationId="{00000000-0000-0000-0000-000000000000}"/>
          </ac:spMkLst>
        </pc:spChg>
        <pc:spChg chg="mod">
          <ac:chgData name="Darryl Shpak" userId="5f6dfeeb-8a6e-45ea-a3b8-d1d2684e53fc" providerId="ADAL" clId="{A5980145-47F1-40E6-8FEE-8DBAD6A99C34}" dt="2024-09-24T14:28:16.169" v="20639" actId="113"/>
          <ac:spMkLst>
            <pc:docMk/>
            <pc:sldMk cId="810308882" sldId="291"/>
            <ac:spMk id="3" creationId="{00000000-0000-0000-0000-000000000000}"/>
          </ac:spMkLst>
        </pc:spChg>
      </pc:sldChg>
      <pc:sldChg chg="modSp add mod ord modTransition">
        <pc:chgData name="Darryl Shpak" userId="5f6dfeeb-8a6e-45ea-a3b8-d1d2684e53fc" providerId="ADAL" clId="{A5980145-47F1-40E6-8FEE-8DBAD6A99C34}" dt="2024-09-24T14:13:25.910" v="20036"/>
        <pc:sldMkLst>
          <pc:docMk/>
          <pc:sldMk cId="3102746553" sldId="292"/>
        </pc:sldMkLst>
        <pc:spChg chg="mod">
          <ac:chgData name="Darryl Shpak" userId="5f6dfeeb-8a6e-45ea-a3b8-d1d2684e53fc" providerId="ADAL" clId="{A5980145-47F1-40E6-8FEE-8DBAD6A99C34}" dt="2024-09-13T18:26:50.815" v="671" actId="20577"/>
          <ac:spMkLst>
            <pc:docMk/>
            <pc:sldMk cId="3102746553" sldId="292"/>
            <ac:spMk id="2" creationId="{00000000-0000-0000-0000-000000000000}"/>
          </ac:spMkLst>
        </pc:spChg>
        <pc:spChg chg="mod">
          <ac:chgData name="Darryl Shpak" userId="5f6dfeeb-8a6e-45ea-a3b8-d1d2684e53fc" providerId="ADAL" clId="{A5980145-47F1-40E6-8FEE-8DBAD6A99C34}" dt="2024-09-13T18:27:13.267" v="736" actId="20577"/>
          <ac:spMkLst>
            <pc:docMk/>
            <pc:sldMk cId="3102746553" sldId="292"/>
            <ac:spMk id="4" creationId="{00000000-0000-0000-0000-000000000000}"/>
          </ac:spMkLst>
        </pc:spChg>
      </pc:sldChg>
      <pc:sldChg chg="modSp add mod ord modTransition modAnim modNotesTx">
        <pc:chgData name="Darryl Shpak" userId="5f6dfeeb-8a6e-45ea-a3b8-d1d2684e53fc" providerId="ADAL" clId="{A5980145-47F1-40E6-8FEE-8DBAD6A99C34}" dt="2024-09-24T14:28:51.237" v="20668" actId="20577"/>
        <pc:sldMkLst>
          <pc:docMk/>
          <pc:sldMk cId="325017822" sldId="293"/>
        </pc:sldMkLst>
        <pc:spChg chg="mod">
          <ac:chgData name="Darryl Shpak" userId="5f6dfeeb-8a6e-45ea-a3b8-d1d2684e53fc" providerId="ADAL" clId="{A5980145-47F1-40E6-8FEE-8DBAD6A99C34}" dt="2024-09-17T18:01:09.579" v="9192" actId="20577"/>
          <ac:spMkLst>
            <pc:docMk/>
            <pc:sldMk cId="325017822" sldId="293"/>
            <ac:spMk id="2" creationId="{00000000-0000-0000-0000-000000000000}"/>
          </ac:spMkLst>
        </pc:spChg>
        <pc:spChg chg="mod">
          <ac:chgData name="Darryl Shpak" userId="5f6dfeeb-8a6e-45ea-a3b8-d1d2684e53fc" providerId="ADAL" clId="{A5980145-47F1-40E6-8FEE-8DBAD6A99C34}" dt="2024-09-24T14:28:51.237" v="20668" actId="20577"/>
          <ac:spMkLst>
            <pc:docMk/>
            <pc:sldMk cId="325017822" sldId="293"/>
            <ac:spMk id="3" creationId="{00000000-0000-0000-0000-000000000000}"/>
          </ac:spMkLst>
        </pc:spChg>
      </pc:sldChg>
      <pc:sldChg chg="addSp delSp modSp add mod modTransition modNotesTx">
        <pc:chgData name="Darryl Shpak" userId="5f6dfeeb-8a6e-45ea-a3b8-d1d2684e53fc" providerId="ADAL" clId="{A5980145-47F1-40E6-8FEE-8DBAD6A99C34}" dt="2024-09-24T14:13:25.910" v="20036"/>
        <pc:sldMkLst>
          <pc:docMk/>
          <pc:sldMk cId="1445977711" sldId="294"/>
        </pc:sldMkLst>
        <pc:spChg chg="del">
          <ac:chgData name="Darryl Shpak" userId="5f6dfeeb-8a6e-45ea-a3b8-d1d2684e53fc" providerId="ADAL" clId="{A5980145-47F1-40E6-8FEE-8DBAD6A99C34}" dt="2024-09-13T18:33:46.288" v="840" actId="478"/>
          <ac:spMkLst>
            <pc:docMk/>
            <pc:sldMk cId="1445977711" sldId="294"/>
            <ac:spMk id="2" creationId="{00000000-0000-0000-0000-000000000000}"/>
          </ac:spMkLst>
        </pc:spChg>
        <pc:spChg chg="del mod">
          <ac:chgData name="Darryl Shpak" userId="5f6dfeeb-8a6e-45ea-a3b8-d1d2684e53fc" providerId="ADAL" clId="{A5980145-47F1-40E6-8FEE-8DBAD6A99C34}" dt="2024-09-13T18:33:42.437" v="838" actId="478"/>
          <ac:spMkLst>
            <pc:docMk/>
            <pc:sldMk cId="1445977711" sldId="294"/>
            <ac:spMk id="3" creationId="{00000000-0000-0000-0000-000000000000}"/>
          </ac:spMkLst>
        </pc:spChg>
        <pc:spChg chg="add del mod">
          <ac:chgData name="Darryl Shpak" userId="5f6dfeeb-8a6e-45ea-a3b8-d1d2684e53fc" providerId="ADAL" clId="{A5980145-47F1-40E6-8FEE-8DBAD6A99C34}" dt="2024-09-13T18:33:37.770" v="836" actId="478"/>
          <ac:spMkLst>
            <pc:docMk/>
            <pc:sldMk cId="1445977711" sldId="294"/>
            <ac:spMk id="4" creationId="{9DE4A0FA-C59C-9EC8-6A1E-C23CE676A546}"/>
          </ac:spMkLst>
        </pc:spChg>
        <pc:spChg chg="add del mod">
          <ac:chgData name="Darryl Shpak" userId="5f6dfeeb-8a6e-45ea-a3b8-d1d2684e53fc" providerId="ADAL" clId="{A5980145-47F1-40E6-8FEE-8DBAD6A99C34}" dt="2024-09-13T18:33:37.770" v="836" actId="478"/>
          <ac:spMkLst>
            <pc:docMk/>
            <pc:sldMk cId="1445977711" sldId="294"/>
            <ac:spMk id="5" creationId="{65F45A4D-101B-2D2F-4839-CE99C9E3BB10}"/>
          </ac:spMkLst>
        </pc:spChg>
        <pc:spChg chg="add del mod">
          <ac:chgData name="Darryl Shpak" userId="5f6dfeeb-8a6e-45ea-a3b8-d1d2684e53fc" providerId="ADAL" clId="{A5980145-47F1-40E6-8FEE-8DBAD6A99C34}" dt="2024-09-13T18:33:44.002" v="839" actId="478"/>
          <ac:spMkLst>
            <pc:docMk/>
            <pc:sldMk cId="1445977711" sldId="294"/>
            <ac:spMk id="7" creationId="{E2308BE0-6E47-2510-E9D2-B749EE9239F7}"/>
          </ac:spMkLst>
        </pc:spChg>
        <pc:spChg chg="add del mod">
          <ac:chgData name="Darryl Shpak" userId="5f6dfeeb-8a6e-45ea-a3b8-d1d2684e53fc" providerId="ADAL" clId="{A5980145-47F1-40E6-8FEE-8DBAD6A99C34}" dt="2024-09-13T18:33:46.941" v="841" actId="478"/>
          <ac:spMkLst>
            <pc:docMk/>
            <pc:sldMk cId="1445977711" sldId="294"/>
            <ac:spMk id="9" creationId="{6959EF93-7655-DA99-5ADD-EBAF0C46EC18}"/>
          </ac:spMkLst>
        </pc:spChg>
        <pc:picChg chg="add mod">
          <ac:chgData name="Darryl Shpak" userId="5f6dfeeb-8a6e-45ea-a3b8-d1d2684e53fc" providerId="ADAL" clId="{A5980145-47F1-40E6-8FEE-8DBAD6A99C34}" dt="2024-09-13T18:33:57.342" v="843" actId="27614"/>
          <ac:picMkLst>
            <pc:docMk/>
            <pc:sldMk cId="1445977711" sldId="294"/>
            <ac:picMk id="11" creationId="{353998A9-88CE-98D2-2AF7-1C85DEA4B534}"/>
          </ac:picMkLst>
        </pc:picChg>
      </pc:sldChg>
      <pc:sldChg chg="modSp add modTransition modNotesTx">
        <pc:chgData name="Darryl Shpak" userId="5f6dfeeb-8a6e-45ea-a3b8-d1d2684e53fc" providerId="ADAL" clId="{A5980145-47F1-40E6-8FEE-8DBAD6A99C34}" dt="2024-09-24T14:13:25.910" v="20036"/>
        <pc:sldMkLst>
          <pc:docMk/>
          <pc:sldMk cId="2908221831" sldId="295"/>
        </pc:sldMkLst>
        <pc:picChg chg="mod">
          <ac:chgData name="Darryl Shpak" userId="5f6dfeeb-8a6e-45ea-a3b8-d1d2684e53fc" providerId="ADAL" clId="{A5980145-47F1-40E6-8FEE-8DBAD6A99C34}" dt="2024-09-13T18:34:18.271" v="845" actId="14826"/>
          <ac:picMkLst>
            <pc:docMk/>
            <pc:sldMk cId="2908221831" sldId="295"/>
            <ac:picMk id="11" creationId="{353998A9-88CE-98D2-2AF7-1C85DEA4B534}"/>
          </ac:picMkLst>
        </pc:picChg>
      </pc:sldChg>
      <pc:sldChg chg="modSp add mod ord modTransition modNotesTx">
        <pc:chgData name="Darryl Shpak" userId="5f6dfeeb-8a6e-45ea-a3b8-d1d2684e53fc" providerId="ADAL" clId="{A5980145-47F1-40E6-8FEE-8DBAD6A99C34}" dt="2024-09-24T14:13:25.910" v="20036"/>
        <pc:sldMkLst>
          <pc:docMk/>
          <pc:sldMk cId="1883914171" sldId="296"/>
        </pc:sldMkLst>
        <pc:spChg chg="mod">
          <ac:chgData name="Darryl Shpak" userId="5f6dfeeb-8a6e-45ea-a3b8-d1d2684e53fc" providerId="ADAL" clId="{A5980145-47F1-40E6-8FEE-8DBAD6A99C34}" dt="2024-09-13T18:36:02.242" v="850" actId="20577"/>
          <ac:spMkLst>
            <pc:docMk/>
            <pc:sldMk cId="1883914171" sldId="296"/>
            <ac:spMk id="2" creationId="{00000000-0000-0000-0000-000000000000}"/>
          </ac:spMkLst>
        </pc:spChg>
        <pc:spChg chg="mod">
          <ac:chgData name="Darryl Shpak" userId="5f6dfeeb-8a6e-45ea-a3b8-d1d2684e53fc" providerId="ADAL" clId="{A5980145-47F1-40E6-8FEE-8DBAD6A99C34}" dt="2024-09-13T18:36:06.757" v="870" actId="20577"/>
          <ac:spMkLst>
            <pc:docMk/>
            <pc:sldMk cId="1883914171" sldId="296"/>
            <ac:spMk id="4" creationId="{00000000-0000-0000-0000-000000000000}"/>
          </ac:spMkLst>
        </pc:spChg>
      </pc:sldChg>
      <pc:sldChg chg="modSp add mod ord modTransition modAnim modNotesTx">
        <pc:chgData name="Darryl Shpak" userId="5f6dfeeb-8a6e-45ea-a3b8-d1d2684e53fc" providerId="ADAL" clId="{A5980145-47F1-40E6-8FEE-8DBAD6A99C34}" dt="2024-09-24T14:13:25.910" v="20036"/>
        <pc:sldMkLst>
          <pc:docMk/>
          <pc:sldMk cId="1197751341" sldId="297"/>
        </pc:sldMkLst>
        <pc:spChg chg="mod">
          <ac:chgData name="Darryl Shpak" userId="5f6dfeeb-8a6e-45ea-a3b8-d1d2684e53fc" providerId="ADAL" clId="{A5980145-47F1-40E6-8FEE-8DBAD6A99C34}" dt="2024-09-13T18:36:28.985" v="890" actId="5793"/>
          <ac:spMkLst>
            <pc:docMk/>
            <pc:sldMk cId="1197751341" sldId="297"/>
            <ac:spMk id="2" creationId="{00000000-0000-0000-0000-000000000000}"/>
          </ac:spMkLst>
        </pc:spChg>
        <pc:spChg chg="mod">
          <ac:chgData name="Darryl Shpak" userId="5f6dfeeb-8a6e-45ea-a3b8-d1d2684e53fc" providerId="ADAL" clId="{A5980145-47F1-40E6-8FEE-8DBAD6A99C34}" dt="2024-09-17T18:07:44.293" v="10682" actId="20577"/>
          <ac:spMkLst>
            <pc:docMk/>
            <pc:sldMk cId="1197751341" sldId="297"/>
            <ac:spMk id="3" creationId="{00000000-0000-0000-0000-000000000000}"/>
          </ac:spMkLst>
        </pc:spChg>
      </pc:sldChg>
      <pc:sldChg chg="modSp add mod modTransition modAnim modNotesTx">
        <pc:chgData name="Darryl Shpak" userId="5f6dfeeb-8a6e-45ea-a3b8-d1d2684e53fc" providerId="ADAL" clId="{A5980145-47F1-40E6-8FEE-8DBAD6A99C34}" dt="2024-09-24T14:13:25.910" v="20036"/>
        <pc:sldMkLst>
          <pc:docMk/>
          <pc:sldMk cId="1134690030" sldId="298"/>
        </pc:sldMkLst>
        <pc:spChg chg="mod">
          <ac:chgData name="Darryl Shpak" userId="5f6dfeeb-8a6e-45ea-a3b8-d1d2684e53fc" providerId="ADAL" clId="{A5980145-47F1-40E6-8FEE-8DBAD6A99C34}" dt="2024-09-13T18:38:16.280" v="1162" actId="20577"/>
          <ac:spMkLst>
            <pc:docMk/>
            <pc:sldMk cId="1134690030" sldId="298"/>
            <ac:spMk id="2" creationId="{00000000-0000-0000-0000-000000000000}"/>
          </ac:spMkLst>
        </pc:spChg>
        <pc:spChg chg="mod">
          <ac:chgData name="Darryl Shpak" userId="5f6dfeeb-8a6e-45ea-a3b8-d1d2684e53fc" providerId="ADAL" clId="{A5980145-47F1-40E6-8FEE-8DBAD6A99C34}" dt="2024-09-13T18:39:35.247" v="1396" actId="20577"/>
          <ac:spMkLst>
            <pc:docMk/>
            <pc:sldMk cId="1134690030" sldId="298"/>
            <ac:spMk id="3" creationId="{00000000-0000-0000-0000-000000000000}"/>
          </ac:spMkLst>
        </pc:spChg>
      </pc:sldChg>
      <pc:sldChg chg="modSp add mod ord modTransition modNotesTx">
        <pc:chgData name="Darryl Shpak" userId="5f6dfeeb-8a6e-45ea-a3b8-d1d2684e53fc" providerId="ADAL" clId="{A5980145-47F1-40E6-8FEE-8DBAD6A99C34}" dt="2024-09-24T14:13:25.910" v="20036"/>
        <pc:sldMkLst>
          <pc:docMk/>
          <pc:sldMk cId="2792846308" sldId="299"/>
        </pc:sldMkLst>
        <pc:spChg chg="mod">
          <ac:chgData name="Darryl Shpak" userId="5f6dfeeb-8a6e-45ea-a3b8-d1d2684e53fc" providerId="ADAL" clId="{A5980145-47F1-40E6-8FEE-8DBAD6A99C34}" dt="2024-09-13T18:39:48.593" v="1401" actId="20577"/>
          <ac:spMkLst>
            <pc:docMk/>
            <pc:sldMk cId="2792846308" sldId="299"/>
            <ac:spMk id="2" creationId="{00000000-0000-0000-0000-000000000000}"/>
          </ac:spMkLst>
        </pc:spChg>
        <pc:spChg chg="mod">
          <ac:chgData name="Darryl Shpak" userId="5f6dfeeb-8a6e-45ea-a3b8-d1d2684e53fc" providerId="ADAL" clId="{A5980145-47F1-40E6-8FEE-8DBAD6A99C34}" dt="2024-09-13T18:39:53.475" v="1429" actId="20577"/>
          <ac:spMkLst>
            <pc:docMk/>
            <pc:sldMk cId="2792846308" sldId="299"/>
            <ac:spMk id="4" creationId="{00000000-0000-0000-0000-000000000000}"/>
          </ac:spMkLst>
        </pc:spChg>
      </pc:sldChg>
      <pc:sldChg chg="addSp modSp add mod ord modTransition modAnim modNotesTx">
        <pc:chgData name="Darryl Shpak" userId="5f6dfeeb-8a6e-45ea-a3b8-d1d2684e53fc" providerId="ADAL" clId="{A5980145-47F1-40E6-8FEE-8DBAD6A99C34}" dt="2024-09-24T14:13:25.910" v="20036"/>
        <pc:sldMkLst>
          <pc:docMk/>
          <pc:sldMk cId="1509851438" sldId="300"/>
        </pc:sldMkLst>
        <pc:spChg chg="mod">
          <ac:chgData name="Darryl Shpak" userId="5f6dfeeb-8a6e-45ea-a3b8-d1d2684e53fc" providerId="ADAL" clId="{A5980145-47F1-40E6-8FEE-8DBAD6A99C34}" dt="2024-09-17T15:24:31.089" v="1462" actId="20577"/>
          <ac:spMkLst>
            <pc:docMk/>
            <pc:sldMk cId="1509851438" sldId="300"/>
            <ac:spMk id="2" creationId="{00000000-0000-0000-0000-000000000000}"/>
          </ac:spMkLst>
        </pc:spChg>
        <pc:spChg chg="mod">
          <ac:chgData name="Darryl Shpak" userId="5f6dfeeb-8a6e-45ea-a3b8-d1d2684e53fc" providerId="ADAL" clId="{A5980145-47F1-40E6-8FEE-8DBAD6A99C34}" dt="2024-09-17T18:59:19.810" v="11806" actId="20577"/>
          <ac:spMkLst>
            <pc:docMk/>
            <pc:sldMk cId="1509851438" sldId="300"/>
            <ac:spMk id="3" creationId="{00000000-0000-0000-0000-000000000000}"/>
          </ac:spMkLst>
        </pc:spChg>
        <pc:picChg chg="add mod">
          <ac:chgData name="Darryl Shpak" userId="5f6dfeeb-8a6e-45ea-a3b8-d1d2684e53fc" providerId="ADAL" clId="{A5980145-47F1-40E6-8FEE-8DBAD6A99C34}" dt="2024-09-17T18:59:26.862" v="11807" actId="1076"/>
          <ac:picMkLst>
            <pc:docMk/>
            <pc:sldMk cId="1509851438" sldId="300"/>
            <ac:picMk id="5" creationId="{C49088A9-34E9-C418-B1D7-96FA2601477F}"/>
          </ac:picMkLst>
        </pc:picChg>
      </pc:sldChg>
      <pc:sldChg chg="modSp add mod modTransition modNotesTx">
        <pc:chgData name="Darryl Shpak" userId="5f6dfeeb-8a6e-45ea-a3b8-d1d2684e53fc" providerId="ADAL" clId="{A5980145-47F1-40E6-8FEE-8DBAD6A99C34}" dt="2024-09-24T14:13:25.910" v="20036"/>
        <pc:sldMkLst>
          <pc:docMk/>
          <pc:sldMk cId="3017618415" sldId="301"/>
        </pc:sldMkLst>
        <pc:spChg chg="mod">
          <ac:chgData name="Darryl Shpak" userId="5f6dfeeb-8a6e-45ea-a3b8-d1d2684e53fc" providerId="ADAL" clId="{A5980145-47F1-40E6-8FEE-8DBAD6A99C34}" dt="2024-09-17T15:25:26.319" v="1536" actId="20577"/>
          <ac:spMkLst>
            <pc:docMk/>
            <pc:sldMk cId="3017618415" sldId="301"/>
            <ac:spMk id="2" creationId="{00000000-0000-0000-0000-000000000000}"/>
          </ac:spMkLst>
        </pc:spChg>
        <pc:spChg chg="mod">
          <ac:chgData name="Darryl Shpak" userId="5f6dfeeb-8a6e-45ea-a3b8-d1d2684e53fc" providerId="ADAL" clId="{A5980145-47F1-40E6-8FEE-8DBAD6A99C34}" dt="2024-09-17T15:25:30.467" v="1555" actId="20577"/>
          <ac:spMkLst>
            <pc:docMk/>
            <pc:sldMk cId="3017618415" sldId="301"/>
            <ac:spMk id="4" creationId="{00000000-0000-0000-0000-000000000000}"/>
          </ac:spMkLst>
        </pc:spChg>
      </pc:sldChg>
      <pc:sldChg chg="modSp add mod replId modTransition modAnim modNotesTx">
        <pc:chgData name="Darryl Shpak" userId="5f6dfeeb-8a6e-45ea-a3b8-d1d2684e53fc" providerId="ADAL" clId="{A5980145-47F1-40E6-8FEE-8DBAD6A99C34}" dt="2024-09-24T14:35:53.470" v="20669"/>
        <pc:sldMkLst>
          <pc:docMk/>
          <pc:sldMk cId="69858615" sldId="302"/>
        </pc:sldMkLst>
        <pc:spChg chg="mod">
          <ac:chgData name="Darryl Shpak" userId="5f6dfeeb-8a6e-45ea-a3b8-d1d2684e53fc" providerId="ADAL" clId="{A5980145-47F1-40E6-8FEE-8DBAD6A99C34}" dt="2024-09-17T15:26:25.299" v="1672" actId="20577"/>
          <ac:spMkLst>
            <pc:docMk/>
            <pc:sldMk cId="69858615" sldId="302"/>
            <ac:spMk id="2" creationId="{00000000-0000-0000-0000-000000000000}"/>
          </ac:spMkLst>
        </pc:spChg>
        <pc:spChg chg="mod">
          <ac:chgData name="Darryl Shpak" userId="5f6dfeeb-8a6e-45ea-a3b8-d1d2684e53fc" providerId="ADAL" clId="{A5980145-47F1-40E6-8FEE-8DBAD6A99C34}" dt="2024-09-17T15:27:08.863" v="1883" actId="20577"/>
          <ac:spMkLst>
            <pc:docMk/>
            <pc:sldMk cId="69858615" sldId="302"/>
            <ac:spMk id="3" creationId="{00000000-0000-0000-0000-000000000000}"/>
          </ac:spMkLst>
        </pc:spChg>
      </pc:sldChg>
      <pc:sldChg chg="modSp add mod modTransition modAnim modNotesTx">
        <pc:chgData name="Darryl Shpak" userId="5f6dfeeb-8a6e-45ea-a3b8-d1d2684e53fc" providerId="ADAL" clId="{A5980145-47F1-40E6-8FEE-8DBAD6A99C34}" dt="2024-09-24T14:37:15.630" v="20676"/>
        <pc:sldMkLst>
          <pc:docMk/>
          <pc:sldMk cId="30745516" sldId="303"/>
        </pc:sldMkLst>
        <pc:spChg chg="mod">
          <ac:chgData name="Darryl Shpak" userId="5f6dfeeb-8a6e-45ea-a3b8-d1d2684e53fc" providerId="ADAL" clId="{A5980145-47F1-40E6-8FEE-8DBAD6A99C34}" dt="2024-09-17T15:27:29.366" v="1920" actId="20577"/>
          <ac:spMkLst>
            <pc:docMk/>
            <pc:sldMk cId="30745516" sldId="303"/>
            <ac:spMk id="2" creationId="{00000000-0000-0000-0000-000000000000}"/>
          </ac:spMkLst>
        </pc:spChg>
        <pc:spChg chg="mod">
          <ac:chgData name="Darryl Shpak" userId="5f6dfeeb-8a6e-45ea-a3b8-d1d2684e53fc" providerId="ADAL" clId="{A5980145-47F1-40E6-8FEE-8DBAD6A99C34}" dt="2024-09-24T14:37:08.445" v="20674" actId="5793"/>
          <ac:spMkLst>
            <pc:docMk/>
            <pc:sldMk cId="30745516" sldId="303"/>
            <ac:spMk id="3" creationId="{00000000-0000-0000-0000-000000000000}"/>
          </ac:spMkLst>
        </pc:spChg>
      </pc:sldChg>
      <pc:sldChg chg="modSp add ord modTransition modAnim modNotesTx">
        <pc:chgData name="Darryl Shpak" userId="5f6dfeeb-8a6e-45ea-a3b8-d1d2684e53fc" providerId="ADAL" clId="{A5980145-47F1-40E6-8FEE-8DBAD6A99C34}" dt="2024-09-24T14:13:25.910" v="20036"/>
        <pc:sldMkLst>
          <pc:docMk/>
          <pc:sldMk cId="4006042891" sldId="304"/>
        </pc:sldMkLst>
        <pc:spChg chg="mod">
          <ac:chgData name="Darryl Shpak" userId="5f6dfeeb-8a6e-45ea-a3b8-d1d2684e53fc" providerId="ADAL" clId="{A5980145-47F1-40E6-8FEE-8DBAD6A99C34}" dt="2024-09-17T15:30:09.062" v="2184" actId="20577"/>
          <ac:spMkLst>
            <pc:docMk/>
            <pc:sldMk cId="4006042891" sldId="304"/>
            <ac:spMk id="2" creationId="{00000000-0000-0000-0000-000000000000}"/>
          </ac:spMkLst>
        </pc:spChg>
        <pc:spChg chg="mod">
          <ac:chgData name="Darryl Shpak" userId="5f6dfeeb-8a6e-45ea-a3b8-d1d2684e53fc" providerId="ADAL" clId="{A5980145-47F1-40E6-8FEE-8DBAD6A99C34}" dt="2024-09-17T15:32:03.087" v="2504" actId="20577"/>
          <ac:spMkLst>
            <pc:docMk/>
            <pc:sldMk cId="4006042891" sldId="304"/>
            <ac:spMk id="3" creationId="{00000000-0000-0000-0000-000000000000}"/>
          </ac:spMkLst>
        </pc:spChg>
      </pc:sldChg>
      <pc:sldChg chg="modSp add mod ord modTransition modNotesTx">
        <pc:chgData name="Darryl Shpak" userId="5f6dfeeb-8a6e-45ea-a3b8-d1d2684e53fc" providerId="ADAL" clId="{A5980145-47F1-40E6-8FEE-8DBAD6A99C34}" dt="2024-09-24T14:13:25.910" v="20036"/>
        <pc:sldMkLst>
          <pc:docMk/>
          <pc:sldMk cId="2966444506" sldId="305"/>
        </pc:sldMkLst>
        <pc:spChg chg="mod">
          <ac:chgData name="Darryl Shpak" userId="5f6dfeeb-8a6e-45ea-a3b8-d1d2684e53fc" providerId="ADAL" clId="{A5980145-47F1-40E6-8FEE-8DBAD6A99C34}" dt="2024-09-17T15:29:44.556" v="2123" actId="20577"/>
          <ac:spMkLst>
            <pc:docMk/>
            <pc:sldMk cId="2966444506" sldId="305"/>
            <ac:spMk id="2" creationId="{00000000-0000-0000-0000-000000000000}"/>
          </ac:spMkLst>
        </pc:spChg>
        <pc:spChg chg="mod">
          <ac:chgData name="Darryl Shpak" userId="5f6dfeeb-8a6e-45ea-a3b8-d1d2684e53fc" providerId="ADAL" clId="{A5980145-47F1-40E6-8FEE-8DBAD6A99C34}" dt="2024-09-17T15:29:51.981" v="2158" actId="20577"/>
          <ac:spMkLst>
            <pc:docMk/>
            <pc:sldMk cId="2966444506" sldId="305"/>
            <ac:spMk id="4" creationId="{00000000-0000-0000-0000-000000000000}"/>
          </ac:spMkLst>
        </pc:spChg>
      </pc:sldChg>
      <pc:sldChg chg="modSp add mod modTransition modNotesTx">
        <pc:chgData name="Darryl Shpak" userId="5f6dfeeb-8a6e-45ea-a3b8-d1d2684e53fc" providerId="ADAL" clId="{A5980145-47F1-40E6-8FEE-8DBAD6A99C34}" dt="2024-09-24T14:13:25.910" v="20036"/>
        <pc:sldMkLst>
          <pc:docMk/>
          <pc:sldMk cId="236727302" sldId="306"/>
        </pc:sldMkLst>
        <pc:spChg chg="mod">
          <ac:chgData name="Darryl Shpak" userId="5f6dfeeb-8a6e-45ea-a3b8-d1d2684e53fc" providerId="ADAL" clId="{A5980145-47F1-40E6-8FEE-8DBAD6A99C34}" dt="2024-09-17T15:32:24.255" v="2507" actId="20577"/>
          <ac:spMkLst>
            <pc:docMk/>
            <pc:sldMk cId="236727302" sldId="306"/>
            <ac:spMk id="2" creationId="{00000000-0000-0000-0000-000000000000}"/>
          </ac:spMkLst>
        </pc:spChg>
        <pc:spChg chg="mod">
          <ac:chgData name="Darryl Shpak" userId="5f6dfeeb-8a6e-45ea-a3b8-d1d2684e53fc" providerId="ADAL" clId="{A5980145-47F1-40E6-8FEE-8DBAD6A99C34}" dt="2024-09-17T15:32:43.193" v="2538" actId="20577"/>
          <ac:spMkLst>
            <pc:docMk/>
            <pc:sldMk cId="236727302" sldId="306"/>
            <ac:spMk id="4" creationId="{00000000-0000-0000-0000-000000000000}"/>
          </ac:spMkLst>
        </pc:spChg>
      </pc:sldChg>
      <pc:sldChg chg="modSp add mod replId modTransition modAnim modNotesTx">
        <pc:chgData name="Darryl Shpak" userId="5f6dfeeb-8a6e-45ea-a3b8-d1d2684e53fc" providerId="ADAL" clId="{A5980145-47F1-40E6-8FEE-8DBAD6A99C34}" dt="2024-09-24T14:13:25.910" v="20036"/>
        <pc:sldMkLst>
          <pc:docMk/>
          <pc:sldMk cId="3365444880" sldId="307"/>
        </pc:sldMkLst>
        <pc:spChg chg="mod">
          <ac:chgData name="Darryl Shpak" userId="5f6dfeeb-8a6e-45ea-a3b8-d1d2684e53fc" providerId="ADAL" clId="{A5980145-47F1-40E6-8FEE-8DBAD6A99C34}" dt="2024-09-17T15:32:57.167" v="2568" actId="20577"/>
          <ac:spMkLst>
            <pc:docMk/>
            <pc:sldMk cId="3365444880" sldId="307"/>
            <ac:spMk id="2" creationId="{00000000-0000-0000-0000-000000000000}"/>
          </ac:spMkLst>
        </pc:spChg>
        <pc:spChg chg="mod">
          <ac:chgData name="Darryl Shpak" userId="5f6dfeeb-8a6e-45ea-a3b8-d1d2684e53fc" providerId="ADAL" clId="{A5980145-47F1-40E6-8FEE-8DBAD6A99C34}" dt="2024-09-17T15:34:19.002" v="2689" actId="313"/>
          <ac:spMkLst>
            <pc:docMk/>
            <pc:sldMk cId="3365444880" sldId="307"/>
            <ac:spMk id="3" creationId="{00000000-0000-0000-0000-000000000000}"/>
          </ac:spMkLst>
        </pc:spChg>
      </pc:sldChg>
      <pc:sldChg chg="modSp add mod modTransition modAnim modNotesTx">
        <pc:chgData name="Darryl Shpak" userId="5f6dfeeb-8a6e-45ea-a3b8-d1d2684e53fc" providerId="ADAL" clId="{A5980145-47F1-40E6-8FEE-8DBAD6A99C34}" dt="2024-09-24T14:13:25.910" v="20036"/>
        <pc:sldMkLst>
          <pc:docMk/>
          <pc:sldMk cId="1134971028" sldId="308"/>
        </pc:sldMkLst>
        <pc:spChg chg="mod">
          <ac:chgData name="Darryl Shpak" userId="5f6dfeeb-8a6e-45ea-a3b8-d1d2684e53fc" providerId="ADAL" clId="{A5980145-47F1-40E6-8FEE-8DBAD6A99C34}" dt="2024-09-17T19:28:52.267" v="16409" actId="20577"/>
          <ac:spMkLst>
            <pc:docMk/>
            <pc:sldMk cId="1134971028" sldId="308"/>
            <ac:spMk id="2" creationId="{00000000-0000-0000-0000-000000000000}"/>
          </ac:spMkLst>
        </pc:spChg>
        <pc:spChg chg="mod">
          <ac:chgData name="Darryl Shpak" userId="5f6dfeeb-8a6e-45ea-a3b8-d1d2684e53fc" providerId="ADAL" clId="{A5980145-47F1-40E6-8FEE-8DBAD6A99C34}" dt="2024-09-17T15:35:00.579" v="2735" actId="20577"/>
          <ac:spMkLst>
            <pc:docMk/>
            <pc:sldMk cId="1134971028" sldId="308"/>
            <ac:spMk id="4" creationId="{00000000-0000-0000-0000-000000000000}"/>
          </ac:spMkLst>
        </pc:spChg>
      </pc:sldChg>
      <pc:sldChg chg="modSp add mod replId modTransition modAnim modNotesTx">
        <pc:chgData name="Darryl Shpak" userId="5f6dfeeb-8a6e-45ea-a3b8-d1d2684e53fc" providerId="ADAL" clId="{A5980145-47F1-40E6-8FEE-8DBAD6A99C34}" dt="2024-09-24T14:13:25.910" v="20036"/>
        <pc:sldMkLst>
          <pc:docMk/>
          <pc:sldMk cId="552004735" sldId="309"/>
        </pc:sldMkLst>
        <pc:spChg chg="mod">
          <ac:chgData name="Darryl Shpak" userId="5f6dfeeb-8a6e-45ea-a3b8-d1d2684e53fc" providerId="ADAL" clId="{A5980145-47F1-40E6-8FEE-8DBAD6A99C34}" dt="2024-09-17T15:35:08.729" v="2754" actId="20577"/>
          <ac:spMkLst>
            <pc:docMk/>
            <pc:sldMk cId="552004735" sldId="309"/>
            <ac:spMk id="2" creationId="{00000000-0000-0000-0000-000000000000}"/>
          </ac:spMkLst>
        </pc:spChg>
        <pc:spChg chg="mod">
          <ac:chgData name="Darryl Shpak" userId="5f6dfeeb-8a6e-45ea-a3b8-d1d2684e53fc" providerId="ADAL" clId="{A5980145-47F1-40E6-8FEE-8DBAD6A99C34}" dt="2024-09-17T15:36:13.550" v="2955" actId="20577"/>
          <ac:spMkLst>
            <pc:docMk/>
            <pc:sldMk cId="552004735" sldId="309"/>
            <ac:spMk id="3" creationId="{00000000-0000-0000-0000-000000000000}"/>
          </ac:spMkLst>
        </pc:spChg>
      </pc:sldChg>
      <pc:sldChg chg="modSp add mod ord modTransition modNotesTx">
        <pc:chgData name="Darryl Shpak" userId="5f6dfeeb-8a6e-45ea-a3b8-d1d2684e53fc" providerId="ADAL" clId="{A5980145-47F1-40E6-8FEE-8DBAD6A99C34}" dt="2024-09-24T14:13:25.910" v="20036"/>
        <pc:sldMkLst>
          <pc:docMk/>
          <pc:sldMk cId="2764536007" sldId="310"/>
        </pc:sldMkLst>
        <pc:spChg chg="mod">
          <ac:chgData name="Darryl Shpak" userId="5f6dfeeb-8a6e-45ea-a3b8-d1d2684e53fc" providerId="ADAL" clId="{A5980145-47F1-40E6-8FEE-8DBAD6A99C34}" dt="2024-09-17T19:28:48.405" v="16407" actId="20577"/>
          <ac:spMkLst>
            <pc:docMk/>
            <pc:sldMk cId="2764536007" sldId="310"/>
            <ac:spMk id="2" creationId="{00000000-0000-0000-0000-000000000000}"/>
          </ac:spMkLst>
        </pc:spChg>
        <pc:spChg chg="mod">
          <ac:chgData name="Darryl Shpak" userId="5f6dfeeb-8a6e-45ea-a3b8-d1d2684e53fc" providerId="ADAL" clId="{A5980145-47F1-40E6-8FEE-8DBAD6A99C34}" dt="2024-09-17T15:36:29.152" v="2980" actId="20577"/>
          <ac:spMkLst>
            <pc:docMk/>
            <pc:sldMk cId="2764536007" sldId="310"/>
            <ac:spMk id="4" creationId="{00000000-0000-0000-0000-000000000000}"/>
          </ac:spMkLst>
        </pc:spChg>
      </pc:sldChg>
      <pc:sldChg chg="modSp add ord replId modTransition modAnim modNotesTx">
        <pc:chgData name="Darryl Shpak" userId="5f6dfeeb-8a6e-45ea-a3b8-d1d2684e53fc" providerId="ADAL" clId="{A5980145-47F1-40E6-8FEE-8DBAD6A99C34}" dt="2024-09-24T14:40:18.739" v="20695"/>
        <pc:sldMkLst>
          <pc:docMk/>
          <pc:sldMk cId="450420911" sldId="311"/>
        </pc:sldMkLst>
        <pc:spChg chg="mod">
          <ac:chgData name="Darryl Shpak" userId="5f6dfeeb-8a6e-45ea-a3b8-d1d2684e53fc" providerId="ADAL" clId="{A5980145-47F1-40E6-8FEE-8DBAD6A99C34}" dt="2024-09-17T15:36:45.955" v="3008" actId="20577"/>
          <ac:spMkLst>
            <pc:docMk/>
            <pc:sldMk cId="450420911" sldId="311"/>
            <ac:spMk id="2" creationId="{00000000-0000-0000-0000-000000000000}"/>
          </ac:spMkLst>
        </pc:spChg>
        <pc:spChg chg="mod">
          <ac:chgData name="Darryl Shpak" userId="5f6dfeeb-8a6e-45ea-a3b8-d1d2684e53fc" providerId="ADAL" clId="{A5980145-47F1-40E6-8FEE-8DBAD6A99C34}" dt="2024-09-17T19:31:19.374" v="16622" actId="2711"/>
          <ac:spMkLst>
            <pc:docMk/>
            <pc:sldMk cId="450420911" sldId="311"/>
            <ac:spMk id="3" creationId="{00000000-0000-0000-0000-000000000000}"/>
          </ac:spMkLst>
        </pc:spChg>
      </pc:sldChg>
      <pc:sldChg chg="modSp add mod modTransition modNotesTx">
        <pc:chgData name="Darryl Shpak" userId="5f6dfeeb-8a6e-45ea-a3b8-d1d2684e53fc" providerId="ADAL" clId="{A5980145-47F1-40E6-8FEE-8DBAD6A99C34}" dt="2024-09-24T14:42:08.048" v="20709" actId="6549"/>
        <pc:sldMkLst>
          <pc:docMk/>
          <pc:sldMk cId="4054764137" sldId="312"/>
        </pc:sldMkLst>
        <pc:spChg chg="mod">
          <ac:chgData name="Darryl Shpak" userId="5f6dfeeb-8a6e-45ea-a3b8-d1d2684e53fc" providerId="ADAL" clId="{A5980145-47F1-40E6-8FEE-8DBAD6A99C34}" dt="2024-09-17T15:42:01.569" v="3186" actId="20577"/>
          <ac:spMkLst>
            <pc:docMk/>
            <pc:sldMk cId="4054764137" sldId="312"/>
            <ac:spMk id="2" creationId="{00000000-0000-0000-0000-000000000000}"/>
          </ac:spMkLst>
        </pc:spChg>
        <pc:spChg chg="mod">
          <ac:chgData name="Darryl Shpak" userId="5f6dfeeb-8a6e-45ea-a3b8-d1d2684e53fc" providerId="ADAL" clId="{A5980145-47F1-40E6-8FEE-8DBAD6A99C34}" dt="2024-09-17T15:42:07.752" v="3213" actId="20577"/>
          <ac:spMkLst>
            <pc:docMk/>
            <pc:sldMk cId="4054764137" sldId="312"/>
            <ac:spMk id="4" creationId="{00000000-0000-0000-0000-000000000000}"/>
          </ac:spMkLst>
        </pc:spChg>
      </pc:sldChg>
      <pc:sldChg chg="addSp delSp modSp add mod replId modTransition delAnim modAnim modNotesTx">
        <pc:chgData name="Darryl Shpak" userId="5f6dfeeb-8a6e-45ea-a3b8-d1d2684e53fc" providerId="ADAL" clId="{A5980145-47F1-40E6-8FEE-8DBAD6A99C34}" dt="2024-09-24T14:42:45.065" v="20715" actId="1076"/>
        <pc:sldMkLst>
          <pc:docMk/>
          <pc:sldMk cId="3986277900" sldId="313"/>
        </pc:sldMkLst>
        <pc:spChg chg="del mod">
          <ac:chgData name="Darryl Shpak" userId="5f6dfeeb-8a6e-45ea-a3b8-d1d2684e53fc" providerId="ADAL" clId="{A5980145-47F1-40E6-8FEE-8DBAD6A99C34}" dt="2024-09-24T14:42:30.225" v="20710" actId="478"/>
          <ac:spMkLst>
            <pc:docMk/>
            <pc:sldMk cId="3986277900" sldId="313"/>
            <ac:spMk id="2" creationId="{00000000-0000-0000-0000-000000000000}"/>
          </ac:spMkLst>
        </pc:spChg>
        <pc:spChg chg="del mod">
          <ac:chgData name="Darryl Shpak" userId="5f6dfeeb-8a6e-45ea-a3b8-d1d2684e53fc" providerId="ADAL" clId="{A5980145-47F1-40E6-8FEE-8DBAD6A99C34}" dt="2024-09-17T15:53:39.601" v="3236" actId="22"/>
          <ac:spMkLst>
            <pc:docMk/>
            <pc:sldMk cId="3986277900" sldId="313"/>
            <ac:spMk id="3" creationId="{00000000-0000-0000-0000-000000000000}"/>
          </ac:spMkLst>
        </pc:spChg>
        <pc:spChg chg="add del mod">
          <ac:chgData name="Darryl Shpak" userId="5f6dfeeb-8a6e-45ea-a3b8-d1d2684e53fc" providerId="ADAL" clId="{A5980145-47F1-40E6-8FEE-8DBAD6A99C34}" dt="2024-09-24T14:42:31.654" v="20711" actId="478"/>
          <ac:spMkLst>
            <pc:docMk/>
            <pc:sldMk cId="3986277900" sldId="313"/>
            <ac:spMk id="7" creationId="{4713F516-6481-F2B8-0D42-A5D7CEB66678}"/>
          </ac:spMkLst>
        </pc:spChg>
        <pc:picChg chg="add mod ord">
          <ac:chgData name="Darryl Shpak" userId="5f6dfeeb-8a6e-45ea-a3b8-d1d2684e53fc" providerId="ADAL" clId="{A5980145-47F1-40E6-8FEE-8DBAD6A99C34}" dt="2024-09-24T14:42:45.065" v="20715" actId="1076"/>
          <ac:picMkLst>
            <pc:docMk/>
            <pc:sldMk cId="3986277900" sldId="313"/>
            <ac:picMk id="5" creationId="{46CB129C-D070-BF33-1D2D-69988B65FAA3}"/>
          </ac:picMkLst>
        </pc:picChg>
      </pc:sldChg>
      <pc:sldChg chg="modSp add mod ord modTransition modAnim modNotesTx">
        <pc:chgData name="Darryl Shpak" userId="5f6dfeeb-8a6e-45ea-a3b8-d1d2684e53fc" providerId="ADAL" clId="{A5980145-47F1-40E6-8FEE-8DBAD6A99C34}" dt="2024-09-24T14:13:25.910" v="20036"/>
        <pc:sldMkLst>
          <pc:docMk/>
          <pc:sldMk cId="864363374" sldId="314"/>
        </pc:sldMkLst>
        <pc:spChg chg="mod">
          <ac:chgData name="Darryl Shpak" userId="5f6dfeeb-8a6e-45ea-a3b8-d1d2684e53fc" providerId="ADAL" clId="{A5980145-47F1-40E6-8FEE-8DBAD6A99C34}" dt="2024-09-17T16:02:28.954" v="3364" actId="20577"/>
          <ac:spMkLst>
            <pc:docMk/>
            <pc:sldMk cId="864363374" sldId="314"/>
            <ac:spMk id="2" creationId="{00000000-0000-0000-0000-000000000000}"/>
          </ac:spMkLst>
        </pc:spChg>
        <pc:spChg chg="mod">
          <ac:chgData name="Darryl Shpak" userId="5f6dfeeb-8a6e-45ea-a3b8-d1d2684e53fc" providerId="ADAL" clId="{A5980145-47F1-40E6-8FEE-8DBAD6A99C34}" dt="2024-09-17T16:02:56.533" v="3474" actId="113"/>
          <ac:spMkLst>
            <pc:docMk/>
            <pc:sldMk cId="864363374" sldId="314"/>
            <ac:spMk id="3" creationId="{00000000-0000-0000-0000-000000000000}"/>
          </ac:spMkLst>
        </pc:spChg>
      </pc:sldChg>
      <pc:sldChg chg="add del ord">
        <pc:chgData name="Darryl Shpak" userId="5f6dfeeb-8a6e-45ea-a3b8-d1d2684e53fc" providerId="ADAL" clId="{A5980145-47F1-40E6-8FEE-8DBAD6A99C34}" dt="2024-09-17T16:05:05.678" v="3478" actId="47"/>
        <pc:sldMkLst>
          <pc:docMk/>
          <pc:sldMk cId="1295960413" sldId="315"/>
        </pc:sldMkLst>
      </pc:sldChg>
      <pc:sldChg chg="delSp modSp add mod ord modTransition">
        <pc:chgData name="Darryl Shpak" userId="5f6dfeeb-8a6e-45ea-a3b8-d1d2684e53fc" providerId="ADAL" clId="{A5980145-47F1-40E6-8FEE-8DBAD6A99C34}" dt="2024-09-24T16:38:22.450" v="20746" actId="478"/>
        <pc:sldMkLst>
          <pc:docMk/>
          <pc:sldMk cId="2359349680" sldId="315"/>
        </pc:sldMkLst>
        <pc:spChg chg="del">
          <ac:chgData name="Darryl Shpak" userId="5f6dfeeb-8a6e-45ea-a3b8-d1d2684e53fc" providerId="ADAL" clId="{A5980145-47F1-40E6-8FEE-8DBAD6A99C34}" dt="2024-09-24T16:38:22.450" v="20746" actId="478"/>
          <ac:spMkLst>
            <pc:docMk/>
            <pc:sldMk cId="2359349680" sldId="315"/>
            <ac:spMk id="2" creationId="{00000000-0000-0000-0000-000000000000}"/>
          </ac:spMkLst>
        </pc:spChg>
        <pc:spChg chg="mod">
          <ac:chgData name="Darryl Shpak" userId="5f6dfeeb-8a6e-45ea-a3b8-d1d2684e53fc" providerId="ADAL" clId="{A5980145-47F1-40E6-8FEE-8DBAD6A99C34}" dt="2024-09-17T16:05:25.274" v="3511" actId="14100"/>
          <ac:spMkLst>
            <pc:docMk/>
            <pc:sldMk cId="2359349680" sldId="315"/>
            <ac:spMk id="4" creationId="{00000000-0000-0000-0000-000000000000}"/>
          </ac:spMkLst>
        </pc:spChg>
      </pc:sldChg>
      <pc:sldChg chg="modSp add mod ord modTransition modAnim modNotesTx">
        <pc:chgData name="Darryl Shpak" userId="5f6dfeeb-8a6e-45ea-a3b8-d1d2684e53fc" providerId="ADAL" clId="{A5980145-47F1-40E6-8FEE-8DBAD6A99C34}" dt="2024-09-24T14:13:25.910" v="20036"/>
        <pc:sldMkLst>
          <pc:docMk/>
          <pc:sldMk cId="299845325" sldId="316"/>
        </pc:sldMkLst>
        <pc:spChg chg="mod">
          <ac:chgData name="Darryl Shpak" userId="5f6dfeeb-8a6e-45ea-a3b8-d1d2684e53fc" providerId="ADAL" clId="{A5980145-47F1-40E6-8FEE-8DBAD6A99C34}" dt="2024-09-17T16:06:31.159" v="3550" actId="20577"/>
          <ac:spMkLst>
            <pc:docMk/>
            <pc:sldMk cId="299845325" sldId="316"/>
            <ac:spMk id="2" creationId="{00000000-0000-0000-0000-000000000000}"/>
          </ac:spMkLst>
        </pc:spChg>
        <pc:spChg chg="mod">
          <ac:chgData name="Darryl Shpak" userId="5f6dfeeb-8a6e-45ea-a3b8-d1d2684e53fc" providerId="ADAL" clId="{A5980145-47F1-40E6-8FEE-8DBAD6A99C34}" dt="2024-09-17T16:07:35.223" v="3777" actId="20577"/>
          <ac:spMkLst>
            <pc:docMk/>
            <pc:sldMk cId="299845325" sldId="316"/>
            <ac:spMk id="3" creationId="{00000000-0000-0000-0000-000000000000}"/>
          </ac:spMkLst>
        </pc:spChg>
      </pc:sldChg>
      <pc:sldChg chg="addSp delSp modSp add mod modTransition delAnim modAnim modNotesTx">
        <pc:chgData name="Darryl Shpak" userId="5f6dfeeb-8a6e-45ea-a3b8-d1d2684e53fc" providerId="ADAL" clId="{A5980145-47F1-40E6-8FEE-8DBAD6A99C34}" dt="2024-09-24T16:28:16.724" v="20745" actId="1076"/>
        <pc:sldMkLst>
          <pc:docMk/>
          <pc:sldMk cId="406799476" sldId="317"/>
        </pc:sldMkLst>
        <pc:spChg chg="del">
          <ac:chgData name="Darryl Shpak" userId="5f6dfeeb-8a6e-45ea-a3b8-d1d2684e53fc" providerId="ADAL" clId="{A5980145-47F1-40E6-8FEE-8DBAD6A99C34}" dt="2024-09-17T16:13:26.204" v="3780" actId="478"/>
          <ac:spMkLst>
            <pc:docMk/>
            <pc:sldMk cId="406799476" sldId="317"/>
            <ac:spMk id="2" creationId="{00000000-0000-0000-0000-000000000000}"/>
          </ac:spMkLst>
        </pc:spChg>
        <pc:spChg chg="del">
          <ac:chgData name="Darryl Shpak" userId="5f6dfeeb-8a6e-45ea-a3b8-d1d2684e53fc" providerId="ADAL" clId="{A5980145-47F1-40E6-8FEE-8DBAD6A99C34}" dt="2024-09-17T16:13:24.393" v="3779" actId="478"/>
          <ac:spMkLst>
            <pc:docMk/>
            <pc:sldMk cId="406799476" sldId="317"/>
            <ac:spMk id="3" creationId="{00000000-0000-0000-0000-000000000000}"/>
          </ac:spMkLst>
        </pc:spChg>
        <pc:spChg chg="add del mod">
          <ac:chgData name="Darryl Shpak" userId="5f6dfeeb-8a6e-45ea-a3b8-d1d2684e53fc" providerId="ADAL" clId="{A5980145-47F1-40E6-8FEE-8DBAD6A99C34}" dt="2024-09-17T16:13:27.694" v="3781" actId="478"/>
          <ac:spMkLst>
            <pc:docMk/>
            <pc:sldMk cId="406799476" sldId="317"/>
            <ac:spMk id="5" creationId="{F8D21157-C808-CE2D-C976-7D56A05505E4}"/>
          </ac:spMkLst>
        </pc:spChg>
        <pc:spChg chg="add del mod">
          <ac:chgData name="Darryl Shpak" userId="5f6dfeeb-8a6e-45ea-a3b8-d1d2684e53fc" providerId="ADAL" clId="{A5980145-47F1-40E6-8FEE-8DBAD6A99C34}" dt="2024-09-17T16:13:29.735" v="3782" actId="478"/>
          <ac:spMkLst>
            <pc:docMk/>
            <pc:sldMk cId="406799476" sldId="317"/>
            <ac:spMk id="7" creationId="{3A1E6134-CBDF-779E-D82C-D3079F3E73DD}"/>
          </ac:spMkLst>
        </pc:spChg>
        <pc:spChg chg="add mod">
          <ac:chgData name="Darryl Shpak" userId="5f6dfeeb-8a6e-45ea-a3b8-d1d2684e53fc" providerId="ADAL" clId="{A5980145-47F1-40E6-8FEE-8DBAD6A99C34}" dt="2024-09-17T16:14:49.345" v="3820" actId="1076"/>
          <ac:spMkLst>
            <pc:docMk/>
            <pc:sldMk cId="406799476" sldId="317"/>
            <ac:spMk id="10" creationId="{D5CF1F9F-F66E-DCBF-489A-942BBE8B3476}"/>
          </ac:spMkLst>
        </pc:spChg>
        <pc:spChg chg="add mod">
          <ac:chgData name="Darryl Shpak" userId="5f6dfeeb-8a6e-45ea-a3b8-d1d2684e53fc" providerId="ADAL" clId="{A5980145-47F1-40E6-8FEE-8DBAD6A99C34}" dt="2024-09-17T16:15:08.914" v="3858" actId="404"/>
          <ac:spMkLst>
            <pc:docMk/>
            <pc:sldMk cId="406799476" sldId="317"/>
            <ac:spMk id="11" creationId="{CEA07DB4-78E4-8194-1564-68AFBF7E10B9}"/>
          </ac:spMkLst>
        </pc:spChg>
        <pc:spChg chg="add mod ord">
          <ac:chgData name="Darryl Shpak" userId="5f6dfeeb-8a6e-45ea-a3b8-d1d2684e53fc" providerId="ADAL" clId="{A5980145-47F1-40E6-8FEE-8DBAD6A99C34}" dt="2024-09-24T16:24:07.777" v="20739" actId="21"/>
          <ac:spMkLst>
            <pc:docMk/>
            <pc:sldMk cId="406799476" sldId="317"/>
            <ac:spMk id="12" creationId="{6C511FE0-BC6D-2BE0-721F-A2F714520FAB}"/>
          </ac:spMkLst>
        </pc:spChg>
        <pc:spChg chg="add mod">
          <ac:chgData name="Darryl Shpak" userId="5f6dfeeb-8a6e-45ea-a3b8-d1d2684e53fc" providerId="ADAL" clId="{A5980145-47F1-40E6-8FEE-8DBAD6A99C34}" dt="2024-09-24T16:24:31.333" v="20743" actId="255"/>
          <ac:spMkLst>
            <pc:docMk/>
            <pc:sldMk cId="406799476" sldId="317"/>
            <ac:spMk id="15" creationId="{736174DE-644B-32F5-B8E2-12F0B2FA9FE1}"/>
          </ac:spMkLst>
        </pc:spChg>
        <pc:picChg chg="add mod">
          <ac:chgData name="Darryl Shpak" userId="5f6dfeeb-8a6e-45ea-a3b8-d1d2684e53fc" providerId="ADAL" clId="{A5980145-47F1-40E6-8FEE-8DBAD6A99C34}" dt="2024-09-17T16:13:36.397" v="3785" actId="962"/>
          <ac:picMkLst>
            <pc:docMk/>
            <pc:sldMk cId="406799476" sldId="317"/>
            <ac:picMk id="9" creationId="{EC39BD9E-4ACA-39A6-BC8E-11F6FD6DC3C1}"/>
          </ac:picMkLst>
        </pc:picChg>
        <pc:picChg chg="add mod">
          <ac:chgData name="Darryl Shpak" userId="5f6dfeeb-8a6e-45ea-a3b8-d1d2684e53fc" providerId="ADAL" clId="{A5980145-47F1-40E6-8FEE-8DBAD6A99C34}" dt="2024-09-24T16:28:16.724" v="20745" actId="1076"/>
          <ac:picMkLst>
            <pc:docMk/>
            <pc:sldMk cId="406799476" sldId="317"/>
            <ac:picMk id="14" creationId="{12B968B3-9091-1771-79DF-68CF7B79FC9F}"/>
          </ac:picMkLst>
        </pc:picChg>
      </pc:sldChg>
      <pc:sldChg chg="addSp delSp modSp add mod ord modTransition modNotesTx">
        <pc:chgData name="Darryl Shpak" userId="5f6dfeeb-8a6e-45ea-a3b8-d1d2684e53fc" providerId="ADAL" clId="{A5980145-47F1-40E6-8FEE-8DBAD6A99C34}" dt="2024-09-24T14:26:27.294" v="20589" actId="20577"/>
        <pc:sldMkLst>
          <pc:docMk/>
          <pc:sldMk cId="1462477752" sldId="318"/>
        </pc:sldMkLst>
        <pc:spChg chg="del">
          <ac:chgData name="Darryl Shpak" userId="5f6dfeeb-8a6e-45ea-a3b8-d1d2684e53fc" providerId="ADAL" clId="{A5980145-47F1-40E6-8FEE-8DBAD6A99C34}" dt="2024-09-17T16:44:55.432" v="5195" actId="478"/>
          <ac:spMkLst>
            <pc:docMk/>
            <pc:sldMk cId="1462477752" sldId="318"/>
            <ac:spMk id="2" creationId="{00000000-0000-0000-0000-000000000000}"/>
          </ac:spMkLst>
        </pc:spChg>
        <pc:spChg chg="del">
          <ac:chgData name="Darryl Shpak" userId="5f6dfeeb-8a6e-45ea-a3b8-d1d2684e53fc" providerId="ADAL" clId="{A5980145-47F1-40E6-8FEE-8DBAD6A99C34}" dt="2024-09-17T16:44:53.538" v="5194" actId="478"/>
          <ac:spMkLst>
            <pc:docMk/>
            <pc:sldMk cId="1462477752" sldId="318"/>
            <ac:spMk id="3" creationId="{00000000-0000-0000-0000-000000000000}"/>
          </ac:spMkLst>
        </pc:spChg>
        <pc:spChg chg="add del mod">
          <ac:chgData name="Darryl Shpak" userId="5f6dfeeb-8a6e-45ea-a3b8-d1d2684e53fc" providerId="ADAL" clId="{A5980145-47F1-40E6-8FEE-8DBAD6A99C34}" dt="2024-09-17T16:44:58.817" v="5197" actId="478"/>
          <ac:spMkLst>
            <pc:docMk/>
            <pc:sldMk cId="1462477752" sldId="318"/>
            <ac:spMk id="5" creationId="{DA9FB228-D426-E95A-C690-93598F571F61}"/>
          </ac:spMkLst>
        </pc:spChg>
        <pc:spChg chg="add del mod">
          <ac:chgData name="Darryl Shpak" userId="5f6dfeeb-8a6e-45ea-a3b8-d1d2684e53fc" providerId="ADAL" clId="{A5980145-47F1-40E6-8FEE-8DBAD6A99C34}" dt="2024-09-17T16:44:57.577" v="5196" actId="478"/>
          <ac:spMkLst>
            <pc:docMk/>
            <pc:sldMk cId="1462477752" sldId="318"/>
            <ac:spMk id="7" creationId="{50B67C91-0EE3-1E60-ED08-1786D9F3E54F}"/>
          </ac:spMkLst>
        </pc:spChg>
        <pc:spChg chg="add">
          <ac:chgData name="Darryl Shpak" userId="5f6dfeeb-8a6e-45ea-a3b8-d1d2684e53fc" providerId="ADAL" clId="{A5980145-47F1-40E6-8FEE-8DBAD6A99C34}" dt="2024-09-17T16:45:00.771" v="5198"/>
          <ac:spMkLst>
            <pc:docMk/>
            <pc:sldMk cId="1462477752" sldId="318"/>
            <ac:spMk id="8" creationId="{40F48A05-3B04-F693-9847-1D690955D921}"/>
          </ac:spMkLst>
        </pc:spChg>
        <pc:spChg chg="add mod">
          <ac:chgData name="Darryl Shpak" userId="5f6dfeeb-8a6e-45ea-a3b8-d1d2684e53fc" providerId="ADAL" clId="{A5980145-47F1-40E6-8FEE-8DBAD6A99C34}" dt="2024-09-17T16:45:12.177" v="5200" actId="14100"/>
          <ac:spMkLst>
            <pc:docMk/>
            <pc:sldMk cId="1462477752" sldId="318"/>
            <ac:spMk id="9" creationId="{6F96A700-0234-F093-AAB3-B33415F9C946}"/>
          </ac:spMkLst>
        </pc:spChg>
        <pc:spChg chg="add">
          <ac:chgData name="Darryl Shpak" userId="5f6dfeeb-8a6e-45ea-a3b8-d1d2684e53fc" providerId="ADAL" clId="{A5980145-47F1-40E6-8FEE-8DBAD6A99C34}" dt="2024-09-17T16:45:20.219" v="5201"/>
          <ac:spMkLst>
            <pc:docMk/>
            <pc:sldMk cId="1462477752" sldId="318"/>
            <ac:spMk id="10" creationId="{5E2EAB7E-DC2B-35F2-506A-A446B23C05A7}"/>
          </ac:spMkLst>
        </pc:spChg>
        <pc:picChg chg="add mod">
          <ac:chgData name="Darryl Shpak" userId="5f6dfeeb-8a6e-45ea-a3b8-d1d2684e53fc" providerId="ADAL" clId="{A5980145-47F1-40E6-8FEE-8DBAD6A99C34}" dt="2024-09-17T16:45:35.600" v="5203" actId="27614"/>
          <ac:picMkLst>
            <pc:docMk/>
            <pc:sldMk cId="1462477752" sldId="318"/>
            <ac:picMk id="12" creationId="{2F281C82-BBB4-8367-5AE5-BEEB9DD29425}"/>
          </ac:picMkLst>
        </pc:picChg>
      </pc:sldChg>
      <pc:sldChg chg="add del ord">
        <pc:chgData name="Darryl Shpak" userId="5f6dfeeb-8a6e-45ea-a3b8-d1d2684e53fc" providerId="ADAL" clId="{A5980145-47F1-40E6-8FEE-8DBAD6A99C34}" dt="2024-09-17T16:14:11.733" v="3789" actId="47"/>
        <pc:sldMkLst>
          <pc:docMk/>
          <pc:sldMk cId="2744397623" sldId="318"/>
        </pc:sldMkLst>
      </pc:sldChg>
      <pc:sldChg chg="addSp delSp modSp new mod modTransition modNotesTx">
        <pc:chgData name="Darryl Shpak" userId="5f6dfeeb-8a6e-45ea-a3b8-d1d2684e53fc" providerId="ADAL" clId="{A5980145-47F1-40E6-8FEE-8DBAD6A99C34}" dt="2024-09-24T14:13:25.910" v="20036"/>
        <pc:sldMkLst>
          <pc:docMk/>
          <pc:sldMk cId="2777660275" sldId="319"/>
        </pc:sldMkLst>
        <pc:spChg chg="del mod">
          <ac:chgData name="Darryl Shpak" userId="5f6dfeeb-8a6e-45ea-a3b8-d1d2684e53fc" providerId="ADAL" clId="{A5980145-47F1-40E6-8FEE-8DBAD6A99C34}" dt="2024-09-17T17:38:26.619" v="5213" actId="478"/>
          <ac:spMkLst>
            <pc:docMk/>
            <pc:sldMk cId="2777660275" sldId="319"/>
            <ac:spMk id="2" creationId="{63F4201D-FE4C-28C5-AB41-E111A7CDEE9C}"/>
          </ac:spMkLst>
        </pc:spChg>
        <pc:spChg chg="add del">
          <ac:chgData name="Darryl Shpak" userId="5f6dfeeb-8a6e-45ea-a3b8-d1d2684e53fc" providerId="ADAL" clId="{A5980145-47F1-40E6-8FEE-8DBAD6A99C34}" dt="2024-09-17T17:38:22.653" v="5210"/>
          <ac:spMkLst>
            <pc:docMk/>
            <pc:sldMk cId="2777660275" sldId="319"/>
            <ac:spMk id="3" creationId="{EAFFBA85-6CEA-D318-3B08-22F3B57D3D95}"/>
          </ac:spMkLst>
        </pc:spChg>
        <pc:spChg chg="add">
          <ac:chgData name="Darryl Shpak" userId="5f6dfeeb-8a6e-45ea-a3b8-d1d2684e53fc" providerId="ADAL" clId="{A5980145-47F1-40E6-8FEE-8DBAD6A99C34}" dt="2024-09-17T17:38:03.758" v="5207"/>
          <ac:spMkLst>
            <pc:docMk/>
            <pc:sldMk cId="2777660275" sldId="319"/>
            <ac:spMk id="4" creationId="{AECD2F46-F0AE-D244-031C-42E7C69D128F}"/>
          </ac:spMkLst>
        </pc:spChg>
        <pc:spChg chg="add mod">
          <ac:chgData name="Darryl Shpak" userId="5f6dfeeb-8a6e-45ea-a3b8-d1d2684e53fc" providerId="ADAL" clId="{A5980145-47F1-40E6-8FEE-8DBAD6A99C34}" dt="2024-09-17T17:38:06.906" v="5209"/>
          <ac:spMkLst>
            <pc:docMk/>
            <pc:sldMk cId="2777660275" sldId="319"/>
            <ac:spMk id="5" creationId="{26B8D493-A6D5-EC11-1178-01DC1C3DA7E9}"/>
          </ac:spMkLst>
        </pc:spChg>
        <pc:picChg chg="add mod modCrop">
          <ac:chgData name="Darryl Shpak" userId="5f6dfeeb-8a6e-45ea-a3b8-d1d2684e53fc" providerId="ADAL" clId="{A5980145-47F1-40E6-8FEE-8DBAD6A99C34}" dt="2024-09-17T17:39:34.120" v="5220" actId="732"/>
          <ac:picMkLst>
            <pc:docMk/>
            <pc:sldMk cId="2777660275" sldId="319"/>
            <ac:picMk id="7" creationId="{D234F9B4-45E1-B3F9-5DCA-D2569854532F}"/>
          </ac:picMkLst>
        </pc:picChg>
      </pc:sldChg>
      <pc:sldChg chg="addSp delSp modSp add mod modTransition">
        <pc:chgData name="Darryl Shpak" userId="5f6dfeeb-8a6e-45ea-a3b8-d1d2684e53fc" providerId="ADAL" clId="{A5980145-47F1-40E6-8FEE-8DBAD6A99C34}" dt="2024-09-24T14:13:25.910" v="20036"/>
        <pc:sldMkLst>
          <pc:docMk/>
          <pc:sldMk cId="2896234039" sldId="320"/>
        </pc:sldMkLst>
        <pc:spChg chg="del">
          <ac:chgData name="Darryl Shpak" userId="5f6dfeeb-8a6e-45ea-a3b8-d1d2684e53fc" providerId="ADAL" clId="{A5980145-47F1-40E6-8FEE-8DBAD6A99C34}" dt="2024-09-23T19:29:27.802" v="19583" actId="478"/>
          <ac:spMkLst>
            <pc:docMk/>
            <pc:sldMk cId="2896234039" sldId="320"/>
            <ac:spMk id="2" creationId="{00000000-0000-0000-0000-000000000000}"/>
          </ac:spMkLst>
        </pc:spChg>
        <pc:spChg chg="del">
          <ac:chgData name="Darryl Shpak" userId="5f6dfeeb-8a6e-45ea-a3b8-d1d2684e53fc" providerId="ADAL" clId="{A5980145-47F1-40E6-8FEE-8DBAD6A99C34}" dt="2024-09-23T19:29:21.044" v="19581" actId="478"/>
          <ac:spMkLst>
            <pc:docMk/>
            <pc:sldMk cId="2896234039" sldId="320"/>
            <ac:spMk id="3" creationId="{00000000-0000-0000-0000-000000000000}"/>
          </ac:spMkLst>
        </pc:spChg>
        <pc:spChg chg="del">
          <ac:chgData name="Darryl Shpak" userId="5f6dfeeb-8a6e-45ea-a3b8-d1d2684e53fc" providerId="ADAL" clId="{A5980145-47F1-40E6-8FEE-8DBAD6A99C34}" dt="2024-09-23T19:29:21.044" v="19581" actId="478"/>
          <ac:spMkLst>
            <pc:docMk/>
            <pc:sldMk cId="2896234039" sldId="320"/>
            <ac:spMk id="4" creationId="{0C1D9F9E-4493-AEDD-AA9E-3780AD4078EA}"/>
          </ac:spMkLst>
        </pc:spChg>
        <pc:spChg chg="add del mod">
          <ac:chgData name="Darryl Shpak" userId="5f6dfeeb-8a6e-45ea-a3b8-d1d2684e53fc" providerId="ADAL" clId="{A5980145-47F1-40E6-8FEE-8DBAD6A99C34}" dt="2024-09-23T19:29:23.744" v="19582" actId="478"/>
          <ac:spMkLst>
            <pc:docMk/>
            <pc:sldMk cId="2896234039" sldId="320"/>
            <ac:spMk id="6" creationId="{62F07F5F-F00D-1736-4BCD-FAEB1A24B9B2}"/>
          </ac:spMkLst>
        </pc:spChg>
        <pc:spChg chg="add del mod">
          <ac:chgData name="Darryl Shpak" userId="5f6dfeeb-8a6e-45ea-a3b8-d1d2684e53fc" providerId="ADAL" clId="{A5980145-47F1-40E6-8FEE-8DBAD6A99C34}" dt="2024-09-23T19:29:32.326" v="19584" actId="478"/>
          <ac:spMkLst>
            <pc:docMk/>
            <pc:sldMk cId="2896234039" sldId="320"/>
            <ac:spMk id="8" creationId="{20B27E4D-E20D-5BE1-EBC5-D38AF47040FE}"/>
          </ac:spMkLst>
        </pc:spChg>
        <pc:picChg chg="add mod">
          <ac:chgData name="Darryl Shpak" userId="5f6dfeeb-8a6e-45ea-a3b8-d1d2684e53fc" providerId="ADAL" clId="{A5980145-47F1-40E6-8FEE-8DBAD6A99C34}" dt="2024-09-23T19:33:16.586" v="19600" actId="14100"/>
          <ac:picMkLst>
            <pc:docMk/>
            <pc:sldMk cId="2896234039" sldId="320"/>
            <ac:picMk id="10" creationId="{6546C3B9-18FF-8A60-CCE1-02DA4BE8179C}"/>
          </ac:picMkLst>
        </pc:picChg>
        <pc:cxnChg chg="add del mod">
          <ac:chgData name="Darryl Shpak" userId="5f6dfeeb-8a6e-45ea-a3b8-d1d2684e53fc" providerId="ADAL" clId="{A5980145-47F1-40E6-8FEE-8DBAD6A99C34}" dt="2024-09-23T19:32:40.593" v="19596" actId="478"/>
          <ac:cxnSpMkLst>
            <pc:docMk/>
            <pc:sldMk cId="2896234039" sldId="320"/>
            <ac:cxnSpMk id="12" creationId="{533120F1-B6C3-8F23-FF88-7A957D4A68E5}"/>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336A1A-FEED-4D38-BB8F-37539EF080D9}" type="doc">
      <dgm:prSet loTypeId="urn:microsoft.com/office/officeart/2005/8/layout/StepDownProcess" loCatId="process" qsTypeId="urn:microsoft.com/office/officeart/2005/8/quickstyle/simple1" qsCatId="simple" csTypeId="urn:microsoft.com/office/officeart/2005/8/colors/accent2_2" csCatId="accent2" phldr="1"/>
      <dgm:spPr/>
    </dgm:pt>
    <dgm:pt modelId="{A25C65B5-431E-4EA9-9C7B-B2FAB6B1DEB9}">
      <dgm:prSet phldrT="[Text]"/>
      <dgm:spPr/>
      <dgm:t>
        <a:bodyPr/>
        <a:lstStyle/>
        <a:p>
          <a:r>
            <a:rPr lang="en-US" dirty="0"/>
            <a:t>Collect financial information</a:t>
          </a:r>
          <a:endParaRPr lang="en-CA" dirty="0"/>
        </a:p>
      </dgm:t>
    </dgm:pt>
    <dgm:pt modelId="{276312DD-A945-4729-B69F-689BC1BCFE0B}" type="parTrans" cxnId="{8E0AADF9-026A-4F9E-B1D2-A635B136DE74}">
      <dgm:prSet/>
      <dgm:spPr/>
      <dgm:t>
        <a:bodyPr/>
        <a:lstStyle/>
        <a:p>
          <a:endParaRPr lang="en-CA"/>
        </a:p>
      </dgm:t>
    </dgm:pt>
    <dgm:pt modelId="{6FE4CC01-76DD-4BDD-BF84-7003627E364C}" type="sibTrans" cxnId="{8E0AADF9-026A-4F9E-B1D2-A635B136DE74}">
      <dgm:prSet/>
      <dgm:spPr/>
      <dgm:t>
        <a:bodyPr/>
        <a:lstStyle/>
        <a:p>
          <a:endParaRPr lang="en-CA"/>
        </a:p>
      </dgm:t>
    </dgm:pt>
    <dgm:pt modelId="{E777AE8D-A9BE-4687-98C4-4BC004EE9600}">
      <dgm:prSet phldrT="[Text]"/>
      <dgm:spPr/>
      <dgm:t>
        <a:bodyPr/>
        <a:lstStyle/>
        <a:p>
          <a:r>
            <a:rPr lang="en-US" dirty="0"/>
            <a:t>Perform simulation</a:t>
          </a:r>
          <a:endParaRPr lang="en-CA" dirty="0"/>
        </a:p>
      </dgm:t>
    </dgm:pt>
    <dgm:pt modelId="{EB5D6D89-4A5B-474E-9277-11E944B92CEF}" type="parTrans" cxnId="{7F35EEAF-EC3C-4603-925D-8ED03BF00F6A}">
      <dgm:prSet/>
      <dgm:spPr/>
      <dgm:t>
        <a:bodyPr/>
        <a:lstStyle/>
        <a:p>
          <a:endParaRPr lang="en-CA"/>
        </a:p>
      </dgm:t>
    </dgm:pt>
    <dgm:pt modelId="{B4F058AB-B847-4F22-8BC3-6F47EC7E3982}" type="sibTrans" cxnId="{7F35EEAF-EC3C-4603-925D-8ED03BF00F6A}">
      <dgm:prSet/>
      <dgm:spPr/>
      <dgm:t>
        <a:bodyPr/>
        <a:lstStyle/>
        <a:p>
          <a:endParaRPr lang="en-CA"/>
        </a:p>
      </dgm:t>
    </dgm:pt>
    <dgm:pt modelId="{2FA4953D-A9D0-4AF8-80AF-DA3CE3808FDC}">
      <dgm:prSet phldrT="[Text]"/>
      <dgm:spPr/>
      <dgm:t>
        <a:bodyPr/>
        <a:lstStyle/>
        <a:p>
          <a:r>
            <a:rPr lang="en-US" dirty="0"/>
            <a:t>Compare to goals</a:t>
          </a:r>
          <a:endParaRPr lang="en-CA" dirty="0"/>
        </a:p>
      </dgm:t>
    </dgm:pt>
    <dgm:pt modelId="{110CCF00-C10E-432F-AFE9-E535D60B759C}" type="parTrans" cxnId="{D036AB9C-1FDD-488B-B7CB-7A8620F2732C}">
      <dgm:prSet/>
      <dgm:spPr/>
      <dgm:t>
        <a:bodyPr/>
        <a:lstStyle/>
        <a:p>
          <a:endParaRPr lang="en-CA"/>
        </a:p>
      </dgm:t>
    </dgm:pt>
    <dgm:pt modelId="{5C6E50B4-E6AC-4071-930B-A77E3AA112A6}" type="sibTrans" cxnId="{D036AB9C-1FDD-488B-B7CB-7A8620F2732C}">
      <dgm:prSet/>
      <dgm:spPr/>
      <dgm:t>
        <a:bodyPr/>
        <a:lstStyle/>
        <a:p>
          <a:endParaRPr lang="en-CA"/>
        </a:p>
      </dgm:t>
    </dgm:pt>
    <dgm:pt modelId="{1B868850-D910-4496-AC7D-8CDAD521C2EB}">
      <dgm:prSet phldrT="[Text]"/>
      <dgm:spPr/>
      <dgm:t>
        <a:bodyPr/>
        <a:lstStyle/>
        <a:p>
          <a:r>
            <a:rPr lang="en-US" dirty="0"/>
            <a:t>Evaluate possible variations</a:t>
          </a:r>
          <a:endParaRPr lang="en-CA" dirty="0"/>
        </a:p>
      </dgm:t>
    </dgm:pt>
    <dgm:pt modelId="{E51C439A-88A6-4AFE-890C-954C3C593E97}" type="parTrans" cxnId="{D769FBF3-AD90-4171-B78B-D1E8FDC85B28}">
      <dgm:prSet/>
      <dgm:spPr/>
      <dgm:t>
        <a:bodyPr/>
        <a:lstStyle/>
        <a:p>
          <a:endParaRPr lang="en-CA"/>
        </a:p>
      </dgm:t>
    </dgm:pt>
    <dgm:pt modelId="{5918D739-0495-4695-89D4-F81D02EB911B}" type="sibTrans" cxnId="{D769FBF3-AD90-4171-B78B-D1E8FDC85B28}">
      <dgm:prSet/>
      <dgm:spPr/>
      <dgm:t>
        <a:bodyPr/>
        <a:lstStyle/>
        <a:p>
          <a:endParaRPr lang="en-CA"/>
        </a:p>
      </dgm:t>
    </dgm:pt>
    <dgm:pt modelId="{A68AD0ED-672B-444C-AAB5-6E21741E6D62}" type="pres">
      <dgm:prSet presAssocID="{3F336A1A-FEED-4D38-BB8F-37539EF080D9}" presName="rootnode" presStyleCnt="0">
        <dgm:presLayoutVars>
          <dgm:chMax/>
          <dgm:chPref/>
          <dgm:dir/>
          <dgm:animLvl val="lvl"/>
        </dgm:presLayoutVars>
      </dgm:prSet>
      <dgm:spPr/>
    </dgm:pt>
    <dgm:pt modelId="{AD31F380-4844-4648-A3E5-D4D9523F3524}" type="pres">
      <dgm:prSet presAssocID="{A25C65B5-431E-4EA9-9C7B-B2FAB6B1DEB9}" presName="composite" presStyleCnt="0"/>
      <dgm:spPr/>
    </dgm:pt>
    <dgm:pt modelId="{5A3D004F-E5E2-4D60-8AFD-AE915C25504D}" type="pres">
      <dgm:prSet presAssocID="{A25C65B5-431E-4EA9-9C7B-B2FAB6B1DEB9}" presName="bentUpArrow1" presStyleLbl="alignImgPlace1" presStyleIdx="0" presStyleCnt="3"/>
      <dgm:spPr/>
    </dgm:pt>
    <dgm:pt modelId="{38620534-D585-499C-A3DC-99E7074BE5B5}" type="pres">
      <dgm:prSet presAssocID="{A25C65B5-431E-4EA9-9C7B-B2FAB6B1DEB9}" presName="ParentText" presStyleLbl="node1" presStyleIdx="0" presStyleCnt="4">
        <dgm:presLayoutVars>
          <dgm:chMax val="1"/>
          <dgm:chPref val="1"/>
          <dgm:bulletEnabled val="1"/>
        </dgm:presLayoutVars>
      </dgm:prSet>
      <dgm:spPr/>
    </dgm:pt>
    <dgm:pt modelId="{C7B895FC-5D3A-4584-9358-84C49C497691}" type="pres">
      <dgm:prSet presAssocID="{A25C65B5-431E-4EA9-9C7B-B2FAB6B1DEB9}" presName="ChildText" presStyleLbl="revTx" presStyleIdx="0" presStyleCnt="3">
        <dgm:presLayoutVars>
          <dgm:chMax val="0"/>
          <dgm:chPref val="0"/>
          <dgm:bulletEnabled val="1"/>
        </dgm:presLayoutVars>
      </dgm:prSet>
      <dgm:spPr/>
    </dgm:pt>
    <dgm:pt modelId="{A6787301-85A1-440D-B454-F20C5E359524}" type="pres">
      <dgm:prSet presAssocID="{6FE4CC01-76DD-4BDD-BF84-7003627E364C}" presName="sibTrans" presStyleCnt="0"/>
      <dgm:spPr/>
    </dgm:pt>
    <dgm:pt modelId="{EF2A6386-CA0E-4152-AB30-7D6ABBA260C8}" type="pres">
      <dgm:prSet presAssocID="{E777AE8D-A9BE-4687-98C4-4BC004EE9600}" presName="composite" presStyleCnt="0"/>
      <dgm:spPr/>
    </dgm:pt>
    <dgm:pt modelId="{9918EEEC-62FA-406F-A473-FE1B0AA57642}" type="pres">
      <dgm:prSet presAssocID="{E777AE8D-A9BE-4687-98C4-4BC004EE9600}" presName="bentUpArrow1" presStyleLbl="alignImgPlace1" presStyleIdx="1" presStyleCnt="3"/>
      <dgm:spPr/>
    </dgm:pt>
    <dgm:pt modelId="{39ADB6F4-FB1F-4217-8D39-8A779884A818}" type="pres">
      <dgm:prSet presAssocID="{E777AE8D-A9BE-4687-98C4-4BC004EE9600}" presName="ParentText" presStyleLbl="node1" presStyleIdx="1" presStyleCnt="4">
        <dgm:presLayoutVars>
          <dgm:chMax val="1"/>
          <dgm:chPref val="1"/>
          <dgm:bulletEnabled val="1"/>
        </dgm:presLayoutVars>
      </dgm:prSet>
      <dgm:spPr/>
    </dgm:pt>
    <dgm:pt modelId="{408DDFA8-2D2E-4EBA-B08C-EB81E01D951E}" type="pres">
      <dgm:prSet presAssocID="{E777AE8D-A9BE-4687-98C4-4BC004EE9600}" presName="ChildText" presStyleLbl="revTx" presStyleIdx="1" presStyleCnt="3">
        <dgm:presLayoutVars>
          <dgm:chMax val="0"/>
          <dgm:chPref val="0"/>
          <dgm:bulletEnabled val="1"/>
        </dgm:presLayoutVars>
      </dgm:prSet>
      <dgm:spPr/>
    </dgm:pt>
    <dgm:pt modelId="{0445C97E-5D04-4CA6-94BB-966461110414}" type="pres">
      <dgm:prSet presAssocID="{B4F058AB-B847-4F22-8BC3-6F47EC7E3982}" presName="sibTrans" presStyleCnt="0"/>
      <dgm:spPr/>
    </dgm:pt>
    <dgm:pt modelId="{E459D68E-5644-41BB-83FA-F9463DD6846F}" type="pres">
      <dgm:prSet presAssocID="{2FA4953D-A9D0-4AF8-80AF-DA3CE3808FDC}" presName="composite" presStyleCnt="0"/>
      <dgm:spPr/>
    </dgm:pt>
    <dgm:pt modelId="{2AE22879-9476-407A-8305-7D67ABABECEA}" type="pres">
      <dgm:prSet presAssocID="{2FA4953D-A9D0-4AF8-80AF-DA3CE3808FDC}" presName="bentUpArrow1" presStyleLbl="alignImgPlace1" presStyleIdx="2" presStyleCnt="3"/>
      <dgm:spPr/>
    </dgm:pt>
    <dgm:pt modelId="{108217D7-6381-4B11-9F46-89C0E224A3F2}" type="pres">
      <dgm:prSet presAssocID="{2FA4953D-A9D0-4AF8-80AF-DA3CE3808FDC}" presName="ParentText" presStyleLbl="node1" presStyleIdx="2" presStyleCnt="4">
        <dgm:presLayoutVars>
          <dgm:chMax val="1"/>
          <dgm:chPref val="1"/>
          <dgm:bulletEnabled val="1"/>
        </dgm:presLayoutVars>
      </dgm:prSet>
      <dgm:spPr/>
    </dgm:pt>
    <dgm:pt modelId="{07C79037-260A-4A67-B40D-B01B8890C6C3}" type="pres">
      <dgm:prSet presAssocID="{2FA4953D-A9D0-4AF8-80AF-DA3CE3808FDC}" presName="ChildText" presStyleLbl="revTx" presStyleIdx="2" presStyleCnt="3">
        <dgm:presLayoutVars>
          <dgm:chMax val="0"/>
          <dgm:chPref val="0"/>
          <dgm:bulletEnabled val="1"/>
        </dgm:presLayoutVars>
      </dgm:prSet>
      <dgm:spPr/>
    </dgm:pt>
    <dgm:pt modelId="{2C403C59-3C92-442F-B7A1-80C20951581D}" type="pres">
      <dgm:prSet presAssocID="{5C6E50B4-E6AC-4071-930B-A77E3AA112A6}" presName="sibTrans" presStyleCnt="0"/>
      <dgm:spPr/>
    </dgm:pt>
    <dgm:pt modelId="{1CB0E512-F129-4A6D-A414-F64554AF68E6}" type="pres">
      <dgm:prSet presAssocID="{1B868850-D910-4496-AC7D-8CDAD521C2EB}" presName="composite" presStyleCnt="0"/>
      <dgm:spPr/>
    </dgm:pt>
    <dgm:pt modelId="{9F11E2E3-20CC-4B69-8E30-33DE88C4CE2F}" type="pres">
      <dgm:prSet presAssocID="{1B868850-D910-4496-AC7D-8CDAD521C2EB}" presName="ParentText" presStyleLbl="node1" presStyleIdx="3" presStyleCnt="4">
        <dgm:presLayoutVars>
          <dgm:chMax val="1"/>
          <dgm:chPref val="1"/>
          <dgm:bulletEnabled val="1"/>
        </dgm:presLayoutVars>
      </dgm:prSet>
      <dgm:spPr/>
    </dgm:pt>
  </dgm:ptLst>
  <dgm:cxnLst>
    <dgm:cxn modelId="{F61E7D5D-18B6-4A6A-B205-9ADF9D1AB27E}" type="presOf" srcId="{E777AE8D-A9BE-4687-98C4-4BC004EE9600}" destId="{39ADB6F4-FB1F-4217-8D39-8A779884A818}" srcOrd="0" destOrd="0" presId="urn:microsoft.com/office/officeart/2005/8/layout/StepDownProcess"/>
    <dgm:cxn modelId="{0E72379C-4567-4D6A-859D-D4AF44A3AA70}" type="presOf" srcId="{1B868850-D910-4496-AC7D-8CDAD521C2EB}" destId="{9F11E2E3-20CC-4B69-8E30-33DE88C4CE2F}" srcOrd="0" destOrd="0" presId="urn:microsoft.com/office/officeart/2005/8/layout/StepDownProcess"/>
    <dgm:cxn modelId="{D036AB9C-1FDD-488B-B7CB-7A8620F2732C}" srcId="{3F336A1A-FEED-4D38-BB8F-37539EF080D9}" destId="{2FA4953D-A9D0-4AF8-80AF-DA3CE3808FDC}" srcOrd="2" destOrd="0" parTransId="{110CCF00-C10E-432F-AFE9-E535D60B759C}" sibTransId="{5C6E50B4-E6AC-4071-930B-A77E3AA112A6}"/>
    <dgm:cxn modelId="{7F35EEAF-EC3C-4603-925D-8ED03BF00F6A}" srcId="{3F336A1A-FEED-4D38-BB8F-37539EF080D9}" destId="{E777AE8D-A9BE-4687-98C4-4BC004EE9600}" srcOrd="1" destOrd="0" parTransId="{EB5D6D89-4A5B-474E-9277-11E944B92CEF}" sibTransId="{B4F058AB-B847-4F22-8BC3-6F47EC7E3982}"/>
    <dgm:cxn modelId="{1B7276B5-9D04-46BB-9BB9-AC25A26CD907}" type="presOf" srcId="{3F336A1A-FEED-4D38-BB8F-37539EF080D9}" destId="{A68AD0ED-672B-444C-AAB5-6E21741E6D62}" srcOrd="0" destOrd="0" presId="urn:microsoft.com/office/officeart/2005/8/layout/StepDownProcess"/>
    <dgm:cxn modelId="{395151D4-312D-41A1-B70A-B6175CBF08E1}" type="presOf" srcId="{2FA4953D-A9D0-4AF8-80AF-DA3CE3808FDC}" destId="{108217D7-6381-4B11-9F46-89C0E224A3F2}" srcOrd="0" destOrd="0" presId="urn:microsoft.com/office/officeart/2005/8/layout/StepDownProcess"/>
    <dgm:cxn modelId="{CAFE03F1-7AA4-473A-839E-8BB2A0F2BC3A}" type="presOf" srcId="{A25C65B5-431E-4EA9-9C7B-B2FAB6B1DEB9}" destId="{38620534-D585-499C-A3DC-99E7074BE5B5}" srcOrd="0" destOrd="0" presId="urn:microsoft.com/office/officeart/2005/8/layout/StepDownProcess"/>
    <dgm:cxn modelId="{D769FBF3-AD90-4171-B78B-D1E8FDC85B28}" srcId="{3F336A1A-FEED-4D38-BB8F-37539EF080D9}" destId="{1B868850-D910-4496-AC7D-8CDAD521C2EB}" srcOrd="3" destOrd="0" parTransId="{E51C439A-88A6-4AFE-890C-954C3C593E97}" sibTransId="{5918D739-0495-4695-89D4-F81D02EB911B}"/>
    <dgm:cxn modelId="{8E0AADF9-026A-4F9E-B1D2-A635B136DE74}" srcId="{3F336A1A-FEED-4D38-BB8F-37539EF080D9}" destId="{A25C65B5-431E-4EA9-9C7B-B2FAB6B1DEB9}" srcOrd="0" destOrd="0" parTransId="{276312DD-A945-4729-B69F-689BC1BCFE0B}" sibTransId="{6FE4CC01-76DD-4BDD-BF84-7003627E364C}"/>
    <dgm:cxn modelId="{596DCE0B-37C9-4C21-BC72-D4A2AFE3A5F4}" type="presParOf" srcId="{A68AD0ED-672B-444C-AAB5-6E21741E6D62}" destId="{AD31F380-4844-4648-A3E5-D4D9523F3524}" srcOrd="0" destOrd="0" presId="urn:microsoft.com/office/officeart/2005/8/layout/StepDownProcess"/>
    <dgm:cxn modelId="{2D8B42DF-9849-47AF-B160-271A66851C45}" type="presParOf" srcId="{AD31F380-4844-4648-A3E5-D4D9523F3524}" destId="{5A3D004F-E5E2-4D60-8AFD-AE915C25504D}" srcOrd="0" destOrd="0" presId="urn:microsoft.com/office/officeart/2005/8/layout/StepDownProcess"/>
    <dgm:cxn modelId="{FE30B498-1957-4DFB-A39C-463A5FC235D1}" type="presParOf" srcId="{AD31F380-4844-4648-A3E5-D4D9523F3524}" destId="{38620534-D585-499C-A3DC-99E7074BE5B5}" srcOrd="1" destOrd="0" presId="urn:microsoft.com/office/officeart/2005/8/layout/StepDownProcess"/>
    <dgm:cxn modelId="{19245057-6C22-445A-B817-F776E637C2C9}" type="presParOf" srcId="{AD31F380-4844-4648-A3E5-D4D9523F3524}" destId="{C7B895FC-5D3A-4584-9358-84C49C497691}" srcOrd="2" destOrd="0" presId="urn:microsoft.com/office/officeart/2005/8/layout/StepDownProcess"/>
    <dgm:cxn modelId="{897D2028-DC84-4CF3-82EA-0FA2D8886050}" type="presParOf" srcId="{A68AD0ED-672B-444C-AAB5-6E21741E6D62}" destId="{A6787301-85A1-440D-B454-F20C5E359524}" srcOrd="1" destOrd="0" presId="urn:microsoft.com/office/officeart/2005/8/layout/StepDownProcess"/>
    <dgm:cxn modelId="{97CAC88E-D16C-4A29-8E6F-2EE9A7D23888}" type="presParOf" srcId="{A68AD0ED-672B-444C-AAB5-6E21741E6D62}" destId="{EF2A6386-CA0E-4152-AB30-7D6ABBA260C8}" srcOrd="2" destOrd="0" presId="urn:microsoft.com/office/officeart/2005/8/layout/StepDownProcess"/>
    <dgm:cxn modelId="{6D384DAA-114A-4081-BBF4-1F5D3C4BA841}" type="presParOf" srcId="{EF2A6386-CA0E-4152-AB30-7D6ABBA260C8}" destId="{9918EEEC-62FA-406F-A473-FE1B0AA57642}" srcOrd="0" destOrd="0" presId="urn:microsoft.com/office/officeart/2005/8/layout/StepDownProcess"/>
    <dgm:cxn modelId="{3BB93B68-96F7-4CA4-BF05-A07FFF6A9904}" type="presParOf" srcId="{EF2A6386-CA0E-4152-AB30-7D6ABBA260C8}" destId="{39ADB6F4-FB1F-4217-8D39-8A779884A818}" srcOrd="1" destOrd="0" presId="urn:microsoft.com/office/officeart/2005/8/layout/StepDownProcess"/>
    <dgm:cxn modelId="{412A4525-04F5-4BCA-8960-C214B4EA2D5D}" type="presParOf" srcId="{EF2A6386-CA0E-4152-AB30-7D6ABBA260C8}" destId="{408DDFA8-2D2E-4EBA-B08C-EB81E01D951E}" srcOrd="2" destOrd="0" presId="urn:microsoft.com/office/officeart/2005/8/layout/StepDownProcess"/>
    <dgm:cxn modelId="{D14F849B-2E37-45B5-804B-FF274F47D0CA}" type="presParOf" srcId="{A68AD0ED-672B-444C-AAB5-6E21741E6D62}" destId="{0445C97E-5D04-4CA6-94BB-966461110414}" srcOrd="3" destOrd="0" presId="urn:microsoft.com/office/officeart/2005/8/layout/StepDownProcess"/>
    <dgm:cxn modelId="{BA22BC06-B2E7-4F68-9D4A-D43DF0254D19}" type="presParOf" srcId="{A68AD0ED-672B-444C-AAB5-6E21741E6D62}" destId="{E459D68E-5644-41BB-83FA-F9463DD6846F}" srcOrd="4" destOrd="0" presId="urn:microsoft.com/office/officeart/2005/8/layout/StepDownProcess"/>
    <dgm:cxn modelId="{834B85DA-05D6-436F-A235-7156E91E7C41}" type="presParOf" srcId="{E459D68E-5644-41BB-83FA-F9463DD6846F}" destId="{2AE22879-9476-407A-8305-7D67ABABECEA}" srcOrd="0" destOrd="0" presId="urn:microsoft.com/office/officeart/2005/8/layout/StepDownProcess"/>
    <dgm:cxn modelId="{9295CA0A-6155-4B8E-96BE-179BB4C1090F}" type="presParOf" srcId="{E459D68E-5644-41BB-83FA-F9463DD6846F}" destId="{108217D7-6381-4B11-9F46-89C0E224A3F2}" srcOrd="1" destOrd="0" presId="urn:microsoft.com/office/officeart/2005/8/layout/StepDownProcess"/>
    <dgm:cxn modelId="{1765DC47-348D-487A-A18F-A1AA186A4B23}" type="presParOf" srcId="{E459D68E-5644-41BB-83FA-F9463DD6846F}" destId="{07C79037-260A-4A67-B40D-B01B8890C6C3}" srcOrd="2" destOrd="0" presId="urn:microsoft.com/office/officeart/2005/8/layout/StepDownProcess"/>
    <dgm:cxn modelId="{79B19502-9195-4C73-8D1A-430A71C117A8}" type="presParOf" srcId="{A68AD0ED-672B-444C-AAB5-6E21741E6D62}" destId="{2C403C59-3C92-442F-B7A1-80C20951581D}" srcOrd="5" destOrd="0" presId="urn:microsoft.com/office/officeart/2005/8/layout/StepDownProcess"/>
    <dgm:cxn modelId="{4280FF18-08AA-4222-95B5-DE4F03054D5F}" type="presParOf" srcId="{A68AD0ED-672B-444C-AAB5-6E21741E6D62}" destId="{1CB0E512-F129-4A6D-A414-F64554AF68E6}" srcOrd="6" destOrd="0" presId="urn:microsoft.com/office/officeart/2005/8/layout/StepDownProcess"/>
    <dgm:cxn modelId="{80114D7A-D43C-4221-9640-8DE5F8B3A6E9}" type="presParOf" srcId="{1CB0E512-F129-4A6D-A414-F64554AF68E6}" destId="{9F11E2E3-20CC-4B69-8E30-33DE88C4CE2F}"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3D004F-E5E2-4D60-8AFD-AE915C25504D}">
      <dsp:nvSpPr>
        <dsp:cNvPr id="0" name=""/>
        <dsp:cNvSpPr/>
      </dsp:nvSpPr>
      <dsp:spPr>
        <a:xfrm rot="5400000">
          <a:off x="2006374" y="1185971"/>
          <a:ext cx="1041540" cy="1185757"/>
        </a:xfrm>
        <a:prstGeom prst="bentUpArrow">
          <a:avLst>
            <a:gd name="adj1" fmla="val 32840"/>
            <a:gd name="adj2" fmla="val 25000"/>
            <a:gd name="adj3" fmla="val 35780"/>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620534-D585-499C-A3DC-99E7074BE5B5}">
      <dsp:nvSpPr>
        <dsp:cNvPr id="0" name=""/>
        <dsp:cNvSpPr/>
      </dsp:nvSpPr>
      <dsp:spPr>
        <a:xfrm>
          <a:off x="1730429" y="31402"/>
          <a:ext cx="1753341" cy="1227281"/>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Collect financial information</a:t>
          </a:r>
          <a:endParaRPr lang="en-CA" sz="2100" kern="1200" dirty="0"/>
        </a:p>
      </dsp:txBody>
      <dsp:txXfrm>
        <a:off x="1790351" y="91324"/>
        <a:ext cx="1633497" cy="1107437"/>
      </dsp:txXfrm>
    </dsp:sp>
    <dsp:sp modelId="{C7B895FC-5D3A-4584-9358-84C49C497691}">
      <dsp:nvSpPr>
        <dsp:cNvPr id="0" name=""/>
        <dsp:cNvSpPr/>
      </dsp:nvSpPr>
      <dsp:spPr>
        <a:xfrm>
          <a:off x="3483770" y="148451"/>
          <a:ext cx="1275213" cy="991943"/>
        </a:xfrm>
        <a:prstGeom prst="rect">
          <a:avLst/>
        </a:prstGeom>
        <a:noFill/>
        <a:ln>
          <a:noFill/>
        </a:ln>
        <a:effectLst/>
      </dsp:spPr>
      <dsp:style>
        <a:lnRef idx="0">
          <a:scrgbClr r="0" g="0" b="0"/>
        </a:lnRef>
        <a:fillRef idx="0">
          <a:scrgbClr r="0" g="0" b="0"/>
        </a:fillRef>
        <a:effectRef idx="0">
          <a:scrgbClr r="0" g="0" b="0"/>
        </a:effectRef>
        <a:fontRef idx="minor"/>
      </dsp:style>
    </dsp:sp>
    <dsp:sp modelId="{9918EEEC-62FA-406F-A473-FE1B0AA57642}">
      <dsp:nvSpPr>
        <dsp:cNvPr id="0" name=""/>
        <dsp:cNvSpPr/>
      </dsp:nvSpPr>
      <dsp:spPr>
        <a:xfrm rot="5400000">
          <a:off x="3460080" y="2564613"/>
          <a:ext cx="1041540" cy="1185757"/>
        </a:xfrm>
        <a:prstGeom prst="bentUpArrow">
          <a:avLst>
            <a:gd name="adj1" fmla="val 32840"/>
            <a:gd name="adj2" fmla="val 25000"/>
            <a:gd name="adj3" fmla="val 35780"/>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ADB6F4-FB1F-4217-8D39-8A779884A818}">
      <dsp:nvSpPr>
        <dsp:cNvPr id="0" name=""/>
        <dsp:cNvSpPr/>
      </dsp:nvSpPr>
      <dsp:spPr>
        <a:xfrm>
          <a:off x="3184135" y="1410045"/>
          <a:ext cx="1753341" cy="1227281"/>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Perform simulation</a:t>
          </a:r>
          <a:endParaRPr lang="en-CA" sz="2100" kern="1200" dirty="0"/>
        </a:p>
      </dsp:txBody>
      <dsp:txXfrm>
        <a:off x="3244057" y="1469967"/>
        <a:ext cx="1633497" cy="1107437"/>
      </dsp:txXfrm>
    </dsp:sp>
    <dsp:sp modelId="{408DDFA8-2D2E-4EBA-B08C-EB81E01D951E}">
      <dsp:nvSpPr>
        <dsp:cNvPr id="0" name=""/>
        <dsp:cNvSpPr/>
      </dsp:nvSpPr>
      <dsp:spPr>
        <a:xfrm>
          <a:off x="4937477" y="1527094"/>
          <a:ext cx="1275213" cy="991943"/>
        </a:xfrm>
        <a:prstGeom prst="rect">
          <a:avLst/>
        </a:prstGeom>
        <a:noFill/>
        <a:ln>
          <a:noFill/>
        </a:ln>
        <a:effectLst/>
      </dsp:spPr>
      <dsp:style>
        <a:lnRef idx="0">
          <a:scrgbClr r="0" g="0" b="0"/>
        </a:lnRef>
        <a:fillRef idx="0">
          <a:scrgbClr r="0" g="0" b="0"/>
        </a:fillRef>
        <a:effectRef idx="0">
          <a:scrgbClr r="0" g="0" b="0"/>
        </a:effectRef>
        <a:fontRef idx="minor"/>
      </dsp:style>
    </dsp:sp>
    <dsp:sp modelId="{2AE22879-9476-407A-8305-7D67ABABECEA}">
      <dsp:nvSpPr>
        <dsp:cNvPr id="0" name=""/>
        <dsp:cNvSpPr/>
      </dsp:nvSpPr>
      <dsp:spPr>
        <a:xfrm rot="5400000">
          <a:off x="4913786" y="3943256"/>
          <a:ext cx="1041540" cy="1185757"/>
        </a:xfrm>
        <a:prstGeom prst="bentUpArrow">
          <a:avLst>
            <a:gd name="adj1" fmla="val 32840"/>
            <a:gd name="adj2" fmla="val 25000"/>
            <a:gd name="adj3" fmla="val 35780"/>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8217D7-6381-4B11-9F46-89C0E224A3F2}">
      <dsp:nvSpPr>
        <dsp:cNvPr id="0" name=""/>
        <dsp:cNvSpPr/>
      </dsp:nvSpPr>
      <dsp:spPr>
        <a:xfrm>
          <a:off x="4637841" y="2788687"/>
          <a:ext cx="1753341" cy="1227281"/>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Compare to goals</a:t>
          </a:r>
          <a:endParaRPr lang="en-CA" sz="2100" kern="1200" dirty="0"/>
        </a:p>
      </dsp:txBody>
      <dsp:txXfrm>
        <a:off x="4697763" y="2848609"/>
        <a:ext cx="1633497" cy="1107437"/>
      </dsp:txXfrm>
    </dsp:sp>
    <dsp:sp modelId="{07C79037-260A-4A67-B40D-B01B8890C6C3}">
      <dsp:nvSpPr>
        <dsp:cNvPr id="0" name=""/>
        <dsp:cNvSpPr/>
      </dsp:nvSpPr>
      <dsp:spPr>
        <a:xfrm>
          <a:off x="6391183" y="2905737"/>
          <a:ext cx="1275213" cy="991943"/>
        </a:xfrm>
        <a:prstGeom prst="rect">
          <a:avLst/>
        </a:prstGeom>
        <a:noFill/>
        <a:ln>
          <a:noFill/>
        </a:ln>
        <a:effectLst/>
      </dsp:spPr>
      <dsp:style>
        <a:lnRef idx="0">
          <a:scrgbClr r="0" g="0" b="0"/>
        </a:lnRef>
        <a:fillRef idx="0">
          <a:scrgbClr r="0" g="0" b="0"/>
        </a:fillRef>
        <a:effectRef idx="0">
          <a:scrgbClr r="0" g="0" b="0"/>
        </a:effectRef>
        <a:fontRef idx="minor"/>
      </dsp:style>
    </dsp:sp>
    <dsp:sp modelId="{9F11E2E3-20CC-4B69-8E30-33DE88C4CE2F}">
      <dsp:nvSpPr>
        <dsp:cNvPr id="0" name=""/>
        <dsp:cNvSpPr/>
      </dsp:nvSpPr>
      <dsp:spPr>
        <a:xfrm>
          <a:off x="6091548" y="4167330"/>
          <a:ext cx="1753341" cy="1227281"/>
        </a:xfrm>
        <a:prstGeom prst="roundRect">
          <a:avLst>
            <a:gd name="adj" fmla="val 166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Evaluate possible variations</a:t>
          </a:r>
          <a:endParaRPr lang="en-CA" sz="2100" kern="1200" dirty="0"/>
        </a:p>
      </dsp:txBody>
      <dsp:txXfrm>
        <a:off x="6151470" y="4227252"/>
        <a:ext cx="1633497" cy="1107437"/>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591099-7EBE-4D12-B880-CCA6B38B92A6}" type="datetimeFigureOut">
              <a:rPr lang="en-US" smtClean="0"/>
              <a:t>9/13/2024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A36C10-A9D4-4995-9BAF-95FBD77A724B}" type="slidenum">
              <a:rPr lang="en-US" smtClean="0"/>
              <a:t>‹#›</a:t>
            </a:fld>
            <a:endParaRPr lang="en-US" dirty="0"/>
          </a:p>
        </p:txBody>
      </p:sp>
    </p:spTree>
    <p:extLst>
      <p:ext uri="{BB962C8B-B14F-4D97-AF65-F5344CB8AC3E}">
        <p14:creationId xmlns:p14="http://schemas.microsoft.com/office/powerpoint/2010/main" val="250921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F4299-1721-48C6-878D-74296BE00D21}" type="datetimeFigureOut">
              <a:rPr lang="en-US" smtClean="0"/>
              <a:t>9/13/2024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EF9EC-8318-4FF6-847E-A85BBD2B7E49}" type="slidenum">
              <a:rPr lang="en-US" smtClean="0"/>
              <a:t>‹#›</a:t>
            </a:fld>
            <a:endParaRPr lang="en-US" dirty="0"/>
          </a:p>
        </p:txBody>
      </p:sp>
    </p:spTree>
    <p:extLst>
      <p:ext uri="{BB962C8B-B14F-4D97-AF65-F5344CB8AC3E}">
        <p14:creationId xmlns:p14="http://schemas.microsoft.com/office/powerpoint/2010/main" val="2283195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Name, “since 2019”</a:t>
            </a:r>
          </a:p>
          <a:p>
            <a:endParaRPr lang="en-CA" dirty="0"/>
          </a:p>
          <a:p>
            <a:r>
              <a:rPr lang="en-CA" dirty="0"/>
              <a:t>Conquest – Remember EISI?</a:t>
            </a:r>
          </a:p>
          <a:p>
            <a:r>
              <a:rPr lang="en-CA" dirty="0"/>
              <a:t>We make financial planning software, and I’m going to talk a bit about that so that you know what problem I’m solving</a:t>
            </a:r>
          </a:p>
        </p:txBody>
      </p:sp>
      <p:sp>
        <p:nvSpPr>
          <p:cNvPr id="4" name="Slide Number Placeholder 3"/>
          <p:cNvSpPr>
            <a:spLocks noGrp="1"/>
          </p:cNvSpPr>
          <p:nvPr>
            <p:ph type="sldNum" sz="quarter" idx="5"/>
          </p:nvPr>
        </p:nvSpPr>
        <p:spPr/>
        <p:txBody>
          <a:bodyPr/>
          <a:lstStyle/>
          <a:p>
            <a:fld id="{23AEF9EC-8318-4FF6-847E-A85BBD2B7E49}" type="slidenum">
              <a:rPr lang="en-US" smtClean="0"/>
              <a:t>3</a:t>
            </a:fld>
            <a:endParaRPr lang="en-US" dirty="0"/>
          </a:p>
        </p:txBody>
      </p:sp>
    </p:spTree>
    <p:extLst>
      <p:ext uri="{BB962C8B-B14F-4D97-AF65-F5344CB8AC3E}">
        <p14:creationId xmlns:p14="http://schemas.microsoft.com/office/powerpoint/2010/main" val="3691653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 the verification before you make claims…to your manager, to your co-workers, or to yourself.</a:t>
            </a:r>
          </a:p>
          <a:p>
            <a:endParaRPr lang="en-CA" dirty="0"/>
          </a:p>
          <a:p>
            <a:r>
              <a:rPr lang="en-CA" dirty="0"/>
              <a:t>Now, while performance is intrinsically challenging to measure, there are errors you can make in the measurements that make it worse. Which is why we learned…</a:t>
            </a:r>
          </a:p>
        </p:txBody>
      </p:sp>
      <p:sp>
        <p:nvSpPr>
          <p:cNvPr id="4" name="Slide Number Placeholder 3"/>
          <p:cNvSpPr>
            <a:spLocks noGrp="1"/>
          </p:cNvSpPr>
          <p:nvPr>
            <p:ph type="sldNum" sz="quarter" idx="5"/>
          </p:nvPr>
        </p:nvSpPr>
        <p:spPr/>
        <p:txBody>
          <a:bodyPr/>
          <a:lstStyle/>
          <a:p>
            <a:fld id="{23AEF9EC-8318-4FF6-847E-A85BBD2B7E49}" type="slidenum">
              <a:rPr lang="en-US" smtClean="0"/>
              <a:t>12</a:t>
            </a:fld>
            <a:endParaRPr lang="en-US" dirty="0"/>
          </a:p>
        </p:txBody>
      </p:sp>
    </p:spTree>
    <p:extLst>
      <p:ext uri="{BB962C8B-B14F-4D97-AF65-F5344CB8AC3E}">
        <p14:creationId xmlns:p14="http://schemas.microsoft.com/office/powerpoint/2010/main" val="2002025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lot of the challenges around measuring performance come from how sensitive the tests can be to the details of how they’re run, and the need to be very rigorous about how you execute your tests.</a:t>
            </a:r>
          </a:p>
          <a:p>
            <a:endParaRPr lang="en-CA" dirty="0"/>
          </a:p>
          <a:p>
            <a:r>
              <a:rPr lang="en-CA" dirty="0"/>
              <a:t>You know who’s good at being rigorous? Computers!</a:t>
            </a:r>
          </a:p>
        </p:txBody>
      </p:sp>
      <p:sp>
        <p:nvSpPr>
          <p:cNvPr id="4" name="Slide Number Placeholder 3"/>
          <p:cNvSpPr>
            <a:spLocks noGrp="1"/>
          </p:cNvSpPr>
          <p:nvPr>
            <p:ph type="sldNum" sz="quarter" idx="5"/>
          </p:nvPr>
        </p:nvSpPr>
        <p:spPr/>
        <p:txBody>
          <a:bodyPr/>
          <a:lstStyle/>
          <a:p>
            <a:fld id="{23AEF9EC-8318-4FF6-847E-A85BBD2B7E49}" type="slidenum">
              <a:rPr lang="en-US" smtClean="0"/>
              <a:t>13</a:t>
            </a:fld>
            <a:endParaRPr lang="en-US" dirty="0"/>
          </a:p>
        </p:txBody>
      </p:sp>
    </p:spTree>
    <p:extLst>
      <p:ext uri="{BB962C8B-B14F-4D97-AF65-F5344CB8AC3E}">
        <p14:creationId xmlns:p14="http://schemas.microsoft.com/office/powerpoint/2010/main" val="2894709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Speed – how fast you clicked through the UI, how long you waited before starting the test</a:t>
            </a:r>
          </a:p>
          <a:p>
            <a:r>
              <a:rPr lang="en-CA" dirty="0"/>
              <a:t>Resource – what else is running? Teams call? Virus scan? OS update?</a:t>
            </a:r>
          </a:p>
          <a:p>
            <a:r>
              <a:rPr lang="en-CA" dirty="0"/>
              <a:t>Build – debug vs release? Incremental vs full? Updated a framework or library version?</a:t>
            </a:r>
          </a:p>
          <a:p>
            <a:r>
              <a:rPr lang="en-CA" dirty="0"/>
              <a:t>Details – have you modified your test file? Did you click all the buttons in the same order? Any extra buttons? Any changes to your user settings?</a:t>
            </a:r>
          </a:p>
          <a:p>
            <a:endParaRPr lang="en-CA" dirty="0"/>
          </a:p>
          <a:p>
            <a:r>
              <a:rPr lang="en-CA" dirty="0"/>
              <a:t>At the beginning of a perf project, it’s reasonable to be doing a lot of ad hoc testing, which can mean that the test subtly morphs over time. As the project develops, you should have a good handle on “</a:t>
            </a:r>
            <a:r>
              <a:rPr lang="en-CA" i="1" dirty="0"/>
              <a:t>this</a:t>
            </a:r>
            <a:r>
              <a:rPr lang="en-CA" i="0" dirty="0"/>
              <a:t> is how I want a test to execute”. Then you can document it, but better yet, you can automate it.</a:t>
            </a:r>
            <a:endParaRPr lang="en-CA" dirty="0"/>
          </a:p>
        </p:txBody>
      </p:sp>
      <p:sp>
        <p:nvSpPr>
          <p:cNvPr id="4" name="Slide Number Placeholder 3"/>
          <p:cNvSpPr>
            <a:spLocks noGrp="1"/>
          </p:cNvSpPr>
          <p:nvPr>
            <p:ph type="sldNum" sz="quarter" idx="5"/>
          </p:nvPr>
        </p:nvSpPr>
        <p:spPr/>
        <p:txBody>
          <a:bodyPr/>
          <a:lstStyle/>
          <a:p>
            <a:fld id="{23AEF9EC-8318-4FF6-847E-A85BBD2B7E49}" type="slidenum">
              <a:rPr lang="en-US" smtClean="0"/>
              <a:t>14</a:t>
            </a:fld>
            <a:endParaRPr lang="en-US" dirty="0"/>
          </a:p>
        </p:txBody>
      </p:sp>
    </p:spTree>
    <p:extLst>
      <p:ext uri="{BB962C8B-B14F-4D97-AF65-F5344CB8AC3E}">
        <p14:creationId xmlns:p14="http://schemas.microsoft.com/office/powerpoint/2010/main" val="1885372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Late last year, I began working on a tool that ran tests for me.</a:t>
            </a:r>
          </a:p>
          <a:p>
            <a:r>
              <a:rPr lang="en-CA" dirty="0"/>
              <a:t>(9 points)</a:t>
            </a:r>
          </a:p>
          <a:p>
            <a:r>
              <a:rPr lang="en-CA" dirty="0"/>
              <a:t>Immediately made my tests more reliable and me more productive. It allows me to do things like this:</a:t>
            </a:r>
          </a:p>
        </p:txBody>
      </p:sp>
      <p:sp>
        <p:nvSpPr>
          <p:cNvPr id="4" name="Slide Number Placeholder 3"/>
          <p:cNvSpPr>
            <a:spLocks noGrp="1"/>
          </p:cNvSpPr>
          <p:nvPr>
            <p:ph type="sldNum" sz="quarter" idx="5"/>
          </p:nvPr>
        </p:nvSpPr>
        <p:spPr/>
        <p:txBody>
          <a:bodyPr/>
          <a:lstStyle/>
          <a:p>
            <a:fld id="{23AEF9EC-8318-4FF6-847E-A85BBD2B7E49}" type="slidenum">
              <a:rPr lang="en-US" smtClean="0"/>
              <a:t>15</a:t>
            </a:fld>
            <a:endParaRPr lang="en-US" dirty="0"/>
          </a:p>
        </p:txBody>
      </p:sp>
    </p:spTree>
    <p:extLst>
      <p:ext uri="{BB962C8B-B14F-4D97-AF65-F5344CB8AC3E}">
        <p14:creationId xmlns:p14="http://schemas.microsoft.com/office/powerpoint/2010/main" val="2563048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With that tool, I could do things like this! [describe]</a:t>
            </a:r>
          </a:p>
          <a:p>
            <a:endParaRPr lang="en-CA" dirty="0"/>
          </a:p>
          <a:p>
            <a:r>
              <a:rPr lang="en-CA" dirty="0"/>
              <a:t>Over time, this turned from a personal ad-hoc script to a flexible tool that could be shared with the rest of the team.</a:t>
            </a:r>
          </a:p>
        </p:txBody>
      </p:sp>
      <p:sp>
        <p:nvSpPr>
          <p:cNvPr id="4" name="Slide Number Placeholder 3"/>
          <p:cNvSpPr>
            <a:spLocks noGrp="1"/>
          </p:cNvSpPr>
          <p:nvPr>
            <p:ph type="sldNum" sz="quarter" idx="5"/>
          </p:nvPr>
        </p:nvSpPr>
        <p:spPr/>
        <p:txBody>
          <a:bodyPr/>
          <a:lstStyle/>
          <a:p>
            <a:fld id="{23AEF9EC-8318-4FF6-847E-A85BBD2B7E49}" type="slidenum">
              <a:rPr lang="en-US" smtClean="0"/>
              <a:t>16</a:t>
            </a:fld>
            <a:endParaRPr lang="en-US" dirty="0"/>
          </a:p>
        </p:txBody>
      </p:sp>
    </p:spTree>
    <p:extLst>
      <p:ext uri="{BB962C8B-B14F-4D97-AF65-F5344CB8AC3E}">
        <p14:creationId xmlns:p14="http://schemas.microsoft.com/office/powerpoint/2010/main" val="724396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t>
            </a:r>
            <a:r>
              <a:rPr lang="en-US" dirty="0"/>
              <a:t>Automation == documentation</a:t>
            </a:r>
            <a:r>
              <a:rPr lang="en-CA" dirty="0"/>
              <a:t>” – this helps with the communication challenges! If someone asks “how did you test that?” (or “how can I test my code?”), instead of explaining a process and missing details, you can point to the tool!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Better yet, this allowed me to learn my next lesson…</a:t>
            </a:r>
            <a:endParaRPr lang="en-US" dirty="0"/>
          </a:p>
        </p:txBody>
      </p:sp>
      <p:sp>
        <p:nvSpPr>
          <p:cNvPr id="4" name="Slide Number Placeholder 3"/>
          <p:cNvSpPr>
            <a:spLocks noGrp="1"/>
          </p:cNvSpPr>
          <p:nvPr>
            <p:ph type="sldNum" sz="quarter" idx="5"/>
          </p:nvPr>
        </p:nvSpPr>
        <p:spPr/>
        <p:txBody>
          <a:bodyPr/>
          <a:lstStyle/>
          <a:p>
            <a:fld id="{23AEF9EC-8318-4FF6-847E-A85BBD2B7E49}" type="slidenum">
              <a:rPr lang="en-US" smtClean="0"/>
              <a:t>17</a:t>
            </a:fld>
            <a:endParaRPr lang="en-US" dirty="0"/>
          </a:p>
        </p:txBody>
      </p:sp>
    </p:spTree>
    <p:extLst>
      <p:ext uri="{BB962C8B-B14F-4D97-AF65-F5344CB8AC3E}">
        <p14:creationId xmlns:p14="http://schemas.microsoft.com/office/powerpoint/2010/main" val="2031107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Turns out, having dedicated cloud machines running zero other software in the background makes the tests more predictable!</a:t>
            </a:r>
          </a:p>
        </p:txBody>
      </p:sp>
      <p:sp>
        <p:nvSpPr>
          <p:cNvPr id="4" name="Slide Number Placeholder 3"/>
          <p:cNvSpPr>
            <a:spLocks noGrp="1"/>
          </p:cNvSpPr>
          <p:nvPr>
            <p:ph type="sldNum" sz="quarter" idx="5"/>
          </p:nvPr>
        </p:nvSpPr>
        <p:spPr/>
        <p:txBody>
          <a:bodyPr/>
          <a:lstStyle/>
          <a:p>
            <a:fld id="{23AEF9EC-8318-4FF6-847E-A85BBD2B7E49}" type="slidenum">
              <a:rPr lang="en-US" smtClean="0"/>
              <a:t>19</a:t>
            </a:fld>
            <a:endParaRPr lang="en-US" dirty="0"/>
          </a:p>
        </p:txBody>
      </p:sp>
    </p:spTree>
    <p:extLst>
      <p:ext uri="{BB962C8B-B14F-4D97-AF65-F5344CB8AC3E}">
        <p14:creationId xmlns:p14="http://schemas.microsoft.com/office/powerpoint/2010/main" val="298451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test run was local. You can </a:t>
            </a:r>
            <a:r>
              <a:rPr lang="en-CA" dirty="0" err="1"/>
              <a:t>kinda</a:t>
            </a:r>
            <a:r>
              <a:rPr lang="en-CA" dirty="0"/>
              <a:t> </a:t>
            </a:r>
            <a:r>
              <a:rPr lang="en-CA" dirty="0" err="1"/>
              <a:t>sorta</a:t>
            </a:r>
            <a:r>
              <a:rPr lang="en-CA" dirty="0"/>
              <a:t> see the trend</a:t>
            </a:r>
          </a:p>
        </p:txBody>
      </p:sp>
      <p:sp>
        <p:nvSpPr>
          <p:cNvPr id="4" name="Slide Number Placeholder 3"/>
          <p:cNvSpPr>
            <a:spLocks noGrp="1"/>
          </p:cNvSpPr>
          <p:nvPr>
            <p:ph type="sldNum" sz="quarter" idx="5"/>
          </p:nvPr>
        </p:nvSpPr>
        <p:spPr/>
        <p:txBody>
          <a:bodyPr/>
          <a:lstStyle/>
          <a:p>
            <a:fld id="{23AEF9EC-8318-4FF6-847E-A85BBD2B7E49}" type="slidenum">
              <a:rPr lang="en-US" smtClean="0"/>
              <a:t>20</a:t>
            </a:fld>
            <a:endParaRPr lang="en-US" dirty="0"/>
          </a:p>
        </p:txBody>
      </p:sp>
    </p:spTree>
    <p:extLst>
      <p:ext uri="{BB962C8B-B14F-4D97-AF65-F5344CB8AC3E}">
        <p14:creationId xmlns:p14="http://schemas.microsoft.com/office/powerpoint/2010/main" val="3388795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one was on the build machine. Slightly different graph because I am imperfect – this is a real result I dug up for this slide – but the noise has vanished! (It’s not always this good)</a:t>
            </a:r>
          </a:p>
          <a:p>
            <a:endParaRPr lang="en-CA" dirty="0"/>
          </a:p>
          <a:p>
            <a:r>
              <a:rPr lang="en-CA" dirty="0"/>
              <a:t>We were actually worried that running on cloud hardware would be </a:t>
            </a:r>
            <a:r>
              <a:rPr lang="en-CA" i="1" dirty="0"/>
              <a:t>less</a:t>
            </a:r>
            <a:r>
              <a:rPr lang="en-CA" i="0" dirty="0"/>
              <a:t> reliable, because “it’s not always the same computer”, “what if the machine is shared”, but the opposite was true.</a:t>
            </a:r>
          </a:p>
          <a:p>
            <a:r>
              <a:rPr lang="en-CA" i="0" dirty="0"/>
              <a:t>If you’re serious about reproducibility: get a dedicated machine, cloud or otherwise. Don’t be afraid to turn your build system into a general job scheduler!</a:t>
            </a:r>
            <a:endParaRPr lang="en-CA" dirty="0"/>
          </a:p>
        </p:txBody>
      </p:sp>
      <p:sp>
        <p:nvSpPr>
          <p:cNvPr id="4" name="Slide Number Placeholder 3"/>
          <p:cNvSpPr>
            <a:spLocks noGrp="1"/>
          </p:cNvSpPr>
          <p:nvPr>
            <p:ph type="sldNum" sz="quarter" idx="5"/>
          </p:nvPr>
        </p:nvSpPr>
        <p:spPr/>
        <p:txBody>
          <a:bodyPr/>
          <a:lstStyle/>
          <a:p>
            <a:fld id="{23AEF9EC-8318-4FF6-847E-A85BBD2B7E49}" type="slidenum">
              <a:rPr lang="en-US" smtClean="0"/>
              <a:t>21</a:t>
            </a:fld>
            <a:endParaRPr lang="en-US" dirty="0"/>
          </a:p>
        </p:txBody>
      </p:sp>
    </p:spTree>
    <p:extLst>
      <p:ext uri="{BB962C8B-B14F-4D97-AF65-F5344CB8AC3E}">
        <p14:creationId xmlns:p14="http://schemas.microsoft.com/office/powerpoint/2010/main" val="35787782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Software is big and complicated, you have to start somewhere. If you’re planning a perf project, you probably know what parts of your app concern you. We have a mix of fast and slow requests, and were concerned about the slow ones, where a 25% degradation would be more visible…and sure enough, that’s where people were complaining.</a:t>
            </a:r>
          </a:p>
        </p:txBody>
      </p:sp>
      <p:sp>
        <p:nvSpPr>
          <p:cNvPr id="4" name="Slide Number Placeholder 3"/>
          <p:cNvSpPr>
            <a:spLocks noGrp="1"/>
          </p:cNvSpPr>
          <p:nvPr>
            <p:ph type="sldNum" sz="quarter" idx="5"/>
          </p:nvPr>
        </p:nvSpPr>
        <p:spPr/>
        <p:txBody>
          <a:bodyPr/>
          <a:lstStyle/>
          <a:p>
            <a:fld id="{23AEF9EC-8318-4FF6-847E-A85BBD2B7E49}" type="slidenum">
              <a:rPr lang="en-US" smtClean="0"/>
              <a:t>22</a:t>
            </a:fld>
            <a:endParaRPr lang="en-US" dirty="0"/>
          </a:p>
        </p:txBody>
      </p:sp>
    </p:spTree>
    <p:extLst>
      <p:ext uri="{BB962C8B-B14F-4D97-AF65-F5344CB8AC3E}">
        <p14:creationId xmlns:p14="http://schemas.microsoft.com/office/powerpoint/2010/main" val="2684205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Financial info: salary, savings, debts, goals (when do you want to retire? Are you saving for a big trip?)</a:t>
            </a:r>
          </a:p>
          <a:p>
            <a:r>
              <a:rPr lang="en-CA" dirty="0"/>
              <a:t>Simulation is fine-grained – every day of your expected lifespan, including inflation, taxes, every paycheque or loan payment</a:t>
            </a:r>
          </a:p>
          <a:p>
            <a:r>
              <a:rPr lang="en-CA" dirty="0"/>
              <a:t>Variations: what if you retire a year later? What if you sell your house and downsize? What if inflation is higher than expected?</a:t>
            </a:r>
          </a:p>
          <a:p>
            <a:r>
              <a:rPr lang="en-CA" dirty="0"/>
              <a:t>Help you understand how close you are to meeting your goals, how robust your plan is, and what you can do to make it better</a:t>
            </a:r>
          </a:p>
          <a:p>
            <a:r>
              <a:rPr lang="en-CA" b="1" dirty="0"/>
              <a:t>Motivation: it got slower…we think. Did it? Why?</a:t>
            </a:r>
          </a:p>
        </p:txBody>
      </p:sp>
      <p:sp>
        <p:nvSpPr>
          <p:cNvPr id="4" name="Slide Number Placeholder 3"/>
          <p:cNvSpPr>
            <a:spLocks noGrp="1"/>
          </p:cNvSpPr>
          <p:nvPr>
            <p:ph type="sldNum" sz="quarter" idx="5"/>
          </p:nvPr>
        </p:nvSpPr>
        <p:spPr/>
        <p:txBody>
          <a:bodyPr/>
          <a:lstStyle/>
          <a:p>
            <a:fld id="{23AEF9EC-8318-4FF6-847E-A85BBD2B7E49}" type="slidenum">
              <a:rPr lang="en-US" smtClean="0"/>
              <a:t>4</a:t>
            </a:fld>
            <a:endParaRPr lang="en-US" dirty="0"/>
          </a:p>
        </p:txBody>
      </p:sp>
    </p:spTree>
    <p:extLst>
      <p:ext uri="{BB962C8B-B14F-4D97-AF65-F5344CB8AC3E}">
        <p14:creationId xmlns:p14="http://schemas.microsoft.com/office/powerpoint/2010/main" val="21653763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Start in those places!</a:t>
            </a:r>
          </a:p>
          <a:p>
            <a:endParaRPr lang="en-CA" dirty="0"/>
          </a:p>
          <a:p>
            <a:r>
              <a:rPr lang="en-CA" dirty="0"/>
              <a:t>And you’ll probably also have some intuition about </a:t>
            </a:r>
            <a:r>
              <a:rPr lang="en-CA" i="1" dirty="0"/>
              <a:t>why</a:t>
            </a:r>
            <a:r>
              <a:rPr lang="en-CA" i="0" dirty="0"/>
              <a:t> the problem areas are problems areas…</a:t>
            </a:r>
            <a:endParaRPr lang="en-CA" dirty="0"/>
          </a:p>
        </p:txBody>
      </p:sp>
      <p:sp>
        <p:nvSpPr>
          <p:cNvPr id="4" name="Slide Number Placeholder 3"/>
          <p:cNvSpPr>
            <a:spLocks noGrp="1"/>
          </p:cNvSpPr>
          <p:nvPr>
            <p:ph type="sldNum" sz="quarter" idx="5"/>
          </p:nvPr>
        </p:nvSpPr>
        <p:spPr/>
        <p:txBody>
          <a:bodyPr/>
          <a:lstStyle/>
          <a:p>
            <a:fld id="{23AEF9EC-8318-4FF6-847E-A85BBD2B7E49}" type="slidenum">
              <a:rPr lang="en-US" smtClean="0"/>
              <a:t>23</a:t>
            </a:fld>
            <a:endParaRPr lang="en-US" dirty="0"/>
          </a:p>
        </p:txBody>
      </p:sp>
    </p:spTree>
    <p:extLst>
      <p:ext uri="{BB962C8B-B14F-4D97-AF65-F5344CB8AC3E}">
        <p14:creationId xmlns:p14="http://schemas.microsoft.com/office/powerpoint/2010/main" val="1866770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 have a general philosophy that you ignore the instincts of a senior developer at your own risk. You’ll hear things like… (three points)</a:t>
            </a:r>
          </a:p>
          <a:p>
            <a:endParaRPr lang="en-CA" dirty="0"/>
          </a:p>
          <a:p>
            <a:r>
              <a:rPr lang="en-CA" dirty="0"/>
              <a:t>People </a:t>
            </a:r>
            <a:r>
              <a:rPr lang="en-CA" i="1" dirty="0"/>
              <a:t>know</a:t>
            </a:r>
            <a:r>
              <a:rPr lang="en-CA" i="0" dirty="0"/>
              <a:t> where the problems are. Listen to them.</a:t>
            </a:r>
            <a:endParaRPr lang="en-CA" dirty="0"/>
          </a:p>
        </p:txBody>
      </p:sp>
      <p:sp>
        <p:nvSpPr>
          <p:cNvPr id="4" name="Slide Number Placeholder 3"/>
          <p:cNvSpPr>
            <a:spLocks noGrp="1"/>
          </p:cNvSpPr>
          <p:nvPr>
            <p:ph type="sldNum" sz="quarter" idx="5"/>
          </p:nvPr>
        </p:nvSpPr>
        <p:spPr/>
        <p:txBody>
          <a:bodyPr/>
          <a:lstStyle/>
          <a:p>
            <a:fld id="{23AEF9EC-8318-4FF6-847E-A85BBD2B7E49}" type="slidenum">
              <a:rPr lang="en-US" smtClean="0"/>
              <a:t>24</a:t>
            </a:fld>
            <a:endParaRPr lang="en-US" dirty="0"/>
          </a:p>
        </p:txBody>
      </p:sp>
    </p:spTree>
    <p:extLst>
      <p:ext uri="{BB962C8B-B14F-4D97-AF65-F5344CB8AC3E}">
        <p14:creationId xmlns:p14="http://schemas.microsoft.com/office/powerpoint/2010/main" val="31805827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Of course, nobody’s perfect. </a:t>
            </a:r>
            <a:r>
              <a:rPr lang="en-CA" i="0" dirty="0"/>
              <a:t>A co-worker will make a suggestion, you’ll dismiss it as “that couldn’t possibly matter”, and they’ll be right. </a:t>
            </a:r>
            <a:r>
              <a:rPr lang="en-CA" dirty="0"/>
              <a:t>You’ll look at some code that you </a:t>
            </a:r>
            <a:r>
              <a:rPr lang="en-CA" i="1" dirty="0"/>
              <a:t>know</a:t>
            </a:r>
            <a:r>
              <a:rPr lang="en-CA" i="0" dirty="0"/>
              <a:t> is slow, and find out it doesn’t matter. </a:t>
            </a:r>
          </a:p>
          <a:p>
            <a:endParaRPr lang="en-CA" i="0" dirty="0"/>
          </a:p>
          <a:p>
            <a:r>
              <a:rPr lang="en-CA" i="0" dirty="0"/>
              <a:t>[story about report tags]</a:t>
            </a:r>
          </a:p>
          <a:p>
            <a:r>
              <a:rPr lang="en-CA" i="0" dirty="0"/>
              <a:t>(click)</a:t>
            </a:r>
            <a:endParaRPr lang="en-CA" dirty="0"/>
          </a:p>
        </p:txBody>
      </p:sp>
      <p:sp>
        <p:nvSpPr>
          <p:cNvPr id="4" name="Slide Number Placeholder 3"/>
          <p:cNvSpPr>
            <a:spLocks noGrp="1"/>
          </p:cNvSpPr>
          <p:nvPr>
            <p:ph type="sldNum" sz="quarter" idx="5"/>
          </p:nvPr>
        </p:nvSpPr>
        <p:spPr/>
        <p:txBody>
          <a:bodyPr/>
          <a:lstStyle/>
          <a:p>
            <a:fld id="{23AEF9EC-8318-4FF6-847E-A85BBD2B7E49}" type="slidenum">
              <a:rPr lang="en-US" smtClean="0"/>
              <a:t>25</a:t>
            </a:fld>
            <a:endParaRPr lang="en-US" dirty="0"/>
          </a:p>
        </p:txBody>
      </p:sp>
    </p:spTree>
    <p:extLst>
      <p:ext uri="{BB962C8B-B14F-4D97-AF65-F5344CB8AC3E}">
        <p14:creationId xmlns:p14="http://schemas.microsoft.com/office/powerpoint/2010/main" val="3809557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Modern software and hardware is really, really complicated, causing measurement bias</a:t>
            </a:r>
          </a:p>
          <a:p>
            <a:endParaRPr lang="en-CA" dirty="0"/>
          </a:p>
          <a:p>
            <a:r>
              <a:rPr lang="en-CA" dirty="0"/>
              <a:t>[There’s a paper on this! Memory layout, cache locality, fuzzy linking]</a:t>
            </a:r>
          </a:p>
          <a:p>
            <a:endParaRPr lang="en-CA" dirty="0"/>
          </a:p>
          <a:p>
            <a:r>
              <a:rPr lang="en-CA" dirty="0"/>
              <a:t>Computers are weird and they won’t do what you expect. As a professional, you need to be able to recognize when you’re wrong.</a:t>
            </a:r>
          </a:p>
          <a:p>
            <a:endParaRPr lang="en-CA" dirty="0"/>
          </a:p>
          <a:p>
            <a:r>
              <a:rPr lang="en-CA" dirty="0"/>
              <a:t>If you’re interested in reading that paper, here it is</a:t>
            </a:r>
          </a:p>
        </p:txBody>
      </p:sp>
      <p:sp>
        <p:nvSpPr>
          <p:cNvPr id="4" name="Slide Number Placeholder 3"/>
          <p:cNvSpPr>
            <a:spLocks noGrp="1"/>
          </p:cNvSpPr>
          <p:nvPr>
            <p:ph type="sldNum" sz="quarter" idx="5"/>
          </p:nvPr>
        </p:nvSpPr>
        <p:spPr/>
        <p:txBody>
          <a:bodyPr/>
          <a:lstStyle/>
          <a:p>
            <a:fld id="{23AEF9EC-8318-4FF6-847E-A85BBD2B7E49}" type="slidenum">
              <a:rPr lang="en-US" smtClean="0"/>
              <a:t>26</a:t>
            </a:fld>
            <a:endParaRPr lang="en-US" dirty="0"/>
          </a:p>
        </p:txBody>
      </p:sp>
    </p:spTree>
    <p:extLst>
      <p:ext uri="{BB962C8B-B14F-4D97-AF65-F5344CB8AC3E}">
        <p14:creationId xmlns:p14="http://schemas.microsoft.com/office/powerpoint/2010/main" val="111555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Because you can’t trust your instincts, and because your measurements will sometimes be misleading, you need to question everything. </a:t>
            </a:r>
          </a:p>
        </p:txBody>
      </p:sp>
      <p:sp>
        <p:nvSpPr>
          <p:cNvPr id="4" name="Slide Number Placeholder 3"/>
          <p:cNvSpPr>
            <a:spLocks noGrp="1"/>
          </p:cNvSpPr>
          <p:nvPr>
            <p:ph type="sldNum" sz="quarter" idx="5"/>
          </p:nvPr>
        </p:nvSpPr>
        <p:spPr/>
        <p:txBody>
          <a:bodyPr/>
          <a:lstStyle/>
          <a:p>
            <a:fld id="{23AEF9EC-8318-4FF6-847E-A85BBD2B7E49}" type="slidenum">
              <a:rPr lang="en-US" smtClean="0"/>
              <a:t>27</a:t>
            </a:fld>
            <a:endParaRPr lang="en-US" dirty="0"/>
          </a:p>
        </p:txBody>
      </p:sp>
    </p:spTree>
    <p:extLst>
      <p:ext uri="{BB962C8B-B14F-4D97-AF65-F5344CB8AC3E}">
        <p14:creationId xmlns:p14="http://schemas.microsoft.com/office/powerpoint/2010/main" val="19565219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Approach performance testing as if the most annoying person you know is going to be trying to prove you wrong. Look for mistakes that you might be making.</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(5 points)</a:t>
            </a:r>
          </a:p>
          <a:p>
            <a:r>
              <a:rPr lang="en-CA" dirty="0"/>
              <a:t>This was, initially, </a:t>
            </a:r>
            <a:r>
              <a:rPr lang="en-CA" b="1" dirty="0"/>
              <a:t>really</a:t>
            </a:r>
            <a:r>
              <a:rPr lang="en-CA" b="0" dirty="0"/>
              <a:t> frustrating. There were times when it felt hopeless. More than once I said something like “I’ve decided I don’t know anything about how computers work”. But eventually, I learned to…</a:t>
            </a:r>
          </a:p>
          <a:p>
            <a:r>
              <a:rPr lang="en-CA" b="0" dirty="0"/>
              <a:t>(click)</a:t>
            </a:r>
            <a:endParaRPr lang="en-CA" dirty="0"/>
          </a:p>
        </p:txBody>
      </p:sp>
      <p:sp>
        <p:nvSpPr>
          <p:cNvPr id="4" name="Slide Number Placeholder 3"/>
          <p:cNvSpPr>
            <a:spLocks noGrp="1"/>
          </p:cNvSpPr>
          <p:nvPr>
            <p:ph type="sldNum" sz="quarter" idx="5"/>
          </p:nvPr>
        </p:nvSpPr>
        <p:spPr/>
        <p:txBody>
          <a:bodyPr/>
          <a:lstStyle/>
          <a:p>
            <a:fld id="{23AEF9EC-8318-4FF6-847E-A85BBD2B7E49}" type="slidenum">
              <a:rPr lang="en-US" smtClean="0"/>
              <a:t>28</a:t>
            </a:fld>
            <a:endParaRPr lang="en-US" dirty="0"/>
          </a:p>
        </p:txBody>
      </p:sp>
    </p:spTree>
    <p:extLst>
      <p:ext uri="{BB962C8B-B14F-4D97-AF65-F5344CB8AC3E}">
        <p14:creationId xmlns:p14="http://schemas.microsoft.com/office/powerpoint/2010/main" val="5849301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Sometimes you just have to recognize that a hard thing is hard, but you can still do it! Just approach it with the knowledge that it’s hard.</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it was easy, I wouldn’t be giving this talk</a:t>
            </a:r>
          </a:p>
          <a:p>
            <a:endParaRPr lang="en-CA" dirty="0"/>
          </a:p>
          <a:p>
            <a:r>
              <a:rPr lang="en-CA" dirty="0"/>
              <a:t>One way to find out if you’re wrong is…(click)</a:t>
            </a:r>
          </a:p>
        </p:txBody>
      </p:sp>
      <p:sp>
        <p:nvSpPr>
          <p:cNvPr id="4" name="Slide Number Placeholder 3"/>
          <p:cNvSpPr>
            <a:spLocks noGrp="1"/>
          </p:cNvSpPr>
          <p:nvPr>
            <p:ph type="sldNum" sz="quarter" idx="5"/>
          </p:nvPr>
        </p:nvSpPr>
        <p:spPr/>
        <p:txBody>
          <a:bodyPr/>
          <a:lstStyle/>
          <a:p>
            <a:fld id="{23AEF9EC-8318-4FF6-847E-A85BBD2B7E49}" type="slidenum">
              <a:rPr lang="en-US" smtClean="0"/>
              <a:t>29</a:t>
            </a:fld>
            <a:endParaRPr lang="en-US" dirty="0"/>
          </a:p>
        </p:txBody>
      </p:sp>
    </p:spTree>
    <p:extLst>
      <p:ext uri="{BB962C8B-B14F-4D97-AF65-F5344CB8AC3E}">
        <p14:creationId xmlns:p14="http://schemas.microsoft.com/office/powerpoint/2010/main" val="28783139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the best way I’ve found to be confident in my statements about how app performance is doing. If two or more approaches give results that agree with each other, that’s a great sign. (click)</a:t>
            </a:r>
          </a:p>
        </p:txBody>
      </p:sp>
      <p:sp>
        <p:nvSpPr>
          <p:cNvPr id="4" name="Slide Number Placeholder 3"/>
          <p:cNvSpPr>
            <a:spLocks noGrp="1"/>
          </p:cNvSpPr>
          <p:nvPr>
            <p:ph type="sldNum" sz="quarter" idx="5"/>
          </p:nvPr>
        </p:nvSpPr>
        <p:spPr/>
        <p:txBody>
          <a:bodyPr/>
          <a:lstStyle/>
          <a:p>
            <a:fld id="{23AEF9EC-8318-4FF6-847E-A85BBD2B7E49}" type="slidenum">
              <a:rPr lang="en-US" smtClean="0"/>
              <a:t>30</a:t>
            </a:fld>
            <a:endParaRPr lang="en-US" dirty="0"/>
          </a:p>
        </p:txBody>
      </p:sp>
    </p:spTree>
    <p:extLst>
      <p:ext uri="{BB962C8B-B14F-4D97-AF65-F5344CB8AC3E}">
        <p14:creationId xmlns:p14="http://schemas.microsoft.com/office/powerpoint/2010/main" val="24914914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are some of the things we’re doing… (seven points)</a:t>
            </a:r>
          </a:p>
          <a:p>
            <a:endParaRPr lang="en-CA" dirty="0"/>
          </a:p>
          <a:p>
            <a:r>
              <a:rPr lang="en-CA" dirty="0"/>
              <a:t>This feels redundant, but they serve slightly different purposes, or they test the same thing with different tools…and we regularly see different results! (at least in terms of scale)</a:t>
            </a:r>
          </a:p>
          <a:p>
            <a:endParaRPr lang="en-CA" dirty="0"/>
          </a:p>
          <a:p>
            <a:r>
              <a:rPr lang="en-CA" dirty="0"/>
              <a:t>They can also give you a different perspective. Back in June we found a performance improvement, and testing with k6 showed “yep, the requests are faster now”. Which is great, but most of these requests were already “fast enough”. However…(click)</a:t>
            </a:r>
          </a:p>
        </p:txBody>
      </p:sp>
      <p:sp>
        <p:nvSpPr>
          <p:cNvPr id="4" name="Slide Number Placeholder 3"/>
          <p:cNvSpPr>
            <a:spLocks noGrp="1"/>
          </p:cNvSpPr>
          <p:nvPr>
            <p:ph type="sldNum" sz="quarter" idx="5"/>
          </p:nvPr>
        </p:nvSpPr>
        <p:spPr/>
        <p:txBody>
          <a:bodyPr/>
          <a:lstStyle/>
          <a:p>
            <a:fld id="{23AEF9EC-8318-4FF6-847E-A85BBD2B7E49}" type="slidenum">
              <a:rPr lang="en-US" smtClean="0"/>
              <a:t>31</a:t>
            </a:fld>
            <a:endParaRPr lang="en-US" dirty="0"/>
          </a:p>
        </p:txBody>
      </p:sp>
    </p:spTree>
    <p:extLst>
      <p:ext uri="{BB962C8B-B14F-4D97-AF65-F5344CB8AC3E}">
        <p14:creationId xmlns:p14="http://schemas.microsoft.com/office/powerpoint/2010/main" val="28366573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a graph showing our dev environment in the weeks before and after the change was made. This is showing how big our cluster scaled (look, you can see Victoria Day weekend! the y axis labels are bunk, ignore them). This is a completely different view on the improvement: sure, our requests got slightly faster, but we are </a:t>
            </a:r>
            <a:r>
              <a:rPr lang="en-CA" b="1" dirty="0"/>
              <a:t>saving money</a:t>
            </a:r>
            <a:r>
              <a:rPr lang="en-CA" b="0" dirty="0"/>
              <a:t> here!</a:t>
            </a:r>
          </a:p>
          <a:p>
            <a:endParaRPr lang="en-CA" b="0" dirty="0"/>
          </a:p>
          <a:p>
            <a:r>
              <a:rPr lang="en-CA" b="0" dirty="0"/>
              <a:t>Autoscaling can hide performance problems, but autoscaling can also be the result of a performance problem! Look at things from as many angles as you can think of.</a:t>
            </a:r>
            <a:endParaRPr lang="en-CA" dirty="0"/>
          </a:p>
        </p:txBody>
      </p:sp>
      <p:sp>
        <p:nvSpPr>
          <p:cNvPr id="4" name="Slide Number Placeholder 3"/>
          <p:cNvSpPr>
            <a:spLocks noGrp="1"/>
          </p:cNvSpPr>
          <p:nvPr>
            <p:ph type="sldNum" sz="quarter" idx="5"/>
          </p:nvPr>
        </p:nvSpPr>
        <p:spPr/>
        <p:txBody>
          <a:bodyPr/>
          <a:lstStyle/>
          <a:p>
            <a:fld id="{23AEF9EC-8318-4FF6-847E-A85BBD2B7E49}" type="slidenum">
              <a:rPr lang="en-US" smtClean="0"/>
              <a:t>32</a:t>
            </a:fld>
            <a:endParaRPr lang="en-US" dirty="0"/>
          </a:p>
        </p:txBody>
      </p:sp>
    </p:spTree>
    <p:extLst>
      <p:ext uri="{BB962C8B-B14F-4D97-AF65-F5344CB8AC3E}">
        <p14:creationId xmlns:p14="http://schemas.microsoft.com/office/powerpoint/2010/main" val="132892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computationally expensive, and unusual for modern business software – not network- or database-bound.</a:t>
            </a:r>
          </a:p>
          <a:p>
            <a:r>
              <a:rPr lang="en-CA" dirty="0"/>
              <a:t>C# 12 and </a:t>
            </a:r>
            <a:r>
              <a:rPr lang="en-CA" dirty="0" err="1"/>
              <a:t>.Net</a:t>
            </a:r>
            <a:r>
              <a:rPr lang="en-CA" dirty="0"/>
              <a:t> 8 – comes up in a couple examples but doesn’t “matter”</a:t>
            </a:r>
          </a:p>
          <a:p>
            <a:r>
              <a:rPr lang="en-CA" dirty="0"/>
              <a:t>Most of what I’m talking about is generalizable</a:t>
            </a:r>
          </a:p>
          <a:p>
            <a:r>
              <a:rPr lang="en-CA" dirty="0"/>
              <a:t>Ok, enough preamble, let’s get started</a:t>
            </a:r>
          </a:p>
        </p:txBody>
      </p:sp>
      <p:sp>
        <p:nvSpPr>
          <p:cNvPr id="4" name="Slide Number Placeholder 3"/>
          <p:cNvSpPr>
            <a:spLocks noGrp="1"/>
          </p:cNvSpPr>
          <p:nvPr>
            <p:ph type="sldNum" sz="quarter" idx="5"/>
          </p:nvPr>
        </p:nvSpPr>
        <p:spPr/>
        <p:txBody>
          <a:bodyPr/>
          <a:lstStyle/>
          <a:p>
            <a:fld id="{23AEF9EC-8318-4FF6-847E-A85BBD2B7E49}" type="slidenum">
              <a:rPr lang="en-US" smtClean="0"/>
              <a:t>5</a:t>
            </a:fld>
            <a:endParaRPr lang="en-US" dirty="0"/>
          </a:p>
        </p:txBody>
      </p:sp>
    </p:spTree>
    <p:extLst>
      <p:ext uri="{BB962C8B-B14F-4D97-AF65-F5344CB8AC3E}">
        <p14:creationId xmlns:p14="http://schemas.microsoft.com/office/powerpoint/2010/main" val="42437705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That performance improvement I just showed? I would have never thought of it. A co-worker did. I was taking a completely different approach, looking at the commit history to find degradation, and looking for low-hanging fruit in our request pipeline, that sort of thing. Big-picture stuff. He was deep in the code base, trying to improve performance on a particular operation, did some profiling, and found that one library method, </a:t>
            </a:r>
            <a:r>
              <a:rPr lang="en-CA" dirty="0" err="1"/>
              <a:t>IEnumerable.Concat</a:t>
            </a:r>
            <a:r>
              <a:rPr lang="en-CA" dirty="0"/>
              <a:t>(), was way slower than we expected. And we used it in a </a:t>
            </a:r>
            <a:r>
              <a:rPr lang="en-CA" b="1" dirty="0"/>
              <a:t>bunch</a:t>
            </a:r>
            <a:r>
              <a:rPr lang="en-CA" b="0" dirty="0"/>
              <a:t> of places, not just in the piece of code he was looking at. The approach I was taking was far, far away from being able to identify this.</a:t>
            </a:r>
            <a:endParaRPr lang="en-CA" dirty="0"/>
          </a:p>
        </p:txBody>
      </p:sp>
      <p:sp>
        <p:nvSpPr>
          <p:cNvPr id="4" name="Slide Number Placeholder 3"/>
          <p:cNvSpPr>
            <a:spLocks noGrp="1"/>
          </p:cNvSpPr>
          <p:nvPr>
            <p:ph type="sldNum" sz="quarter" idx="5"/>
          </p:nvPr>
        </p:nvSpPr>
        <p:spPr/>
        <p:txBody>
          <a:bodyPr/>
          <a:lstStyle/>
          <a:p>
            <a:fld id="{23AEF9EC-8318-4FF6-847E-A85BBD2B7E49}" type="slidenum">
              <a:rPr lang="en-US" smtClean="0"/>
              <a:t>33</a:t>
            </a:fld>
            <a:endParaRPr lang="en-US" dirty="0"/>
          </a:p>
        </p:txBody>
      </p:sp>
    </p:spTree>
    <p:extLst>
      <p:ext uri="{BB962C8B-B14F-4D97-AF65-F5344CB8AC3E}">
        <p14:creationId xmlns:p14="http://schemas.microsoft.com/office/powerpoint/2010/main" val="7958341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(Three points)</a:t>
            </a:r>
          </a:p>
          <a:p>
            <a:endParaRPr lang="en-CA" dirty="0"/>
          </a:p>
          <a:p>
            <a:r>
              <a:rPr lang="en-CA" dirty="0"/>
              <a:t>And I’m going to take </a:t>
            </a:r>
            <a:r>
              <a:rPr lang="en-CA" i="1" dirty="0"/>
              <a:t>some</a:t>
            </a:r>
            <a:r>
              <a:rPr lang="en-CA" i="0" dirty="0"/>
              <a:t> credit for that gain; there were some other fixers that went in at the same time, and one of them was something that I had identified and got another dev to look at. No one of us alone would have made that big an improvement; it was a group achievement.</a:t>
            </a:r>
          </a:p>
          <a:p>
            <a:endParaRPr lang="en-CA" i="0" dirty="0"/>
          </a:p>
        </p:txBody>
      </p:sp>
      <p:sp>
        <p:nvSpPr>
          <p:cNvPr id="4" name="Slide Number Placeholder 3"/>
          <p:cNvSpPr>
            <a:spLocks noGrp="1"/>
          </p:cNvSpPr>
          <p:nvPr>
            <p:ph type="sldNum" sz="quarter" idx="5"/>
          </p:nvPr>
        </p:nvSpPr>
        <p:spPr/>
        <p:txBody>
          <a:bodyPr/>
          <a:lstStyle/>
          <a:p>
            <a:fld id="{23AEF9EC-8318-4FF6-847E-A85BBD2B7E49}" type="slidenum">
              <a:rPr lang="en-US" smtClean="0"/>
              <a:t>34</a:t>
            </a:fld>
            <a:endParaRPr lang="en-US" dirty="0"/>
          </a:p>
        </p:txBody>
      </p:sp>
    </p:spTree>
    <p:extLst>
      <p:ext uri="{BB962C8B-B14F-4D97-AF65-F5344CB8AC3E}">
        <p14:creationId xmlns:p14="http://schemas.microsoft.com/office/powerpoint/2010/main" val="20577712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IEnumerable.Concat</a:t>
            </a:r>
            <a:r>
              <a:rPr lang="en-CA" dirty="0"/>
              <a:t>() is a super nerdy little detail in the library. Unfortunately, the details matter.</a:t>
            </a:r>
          </a:p>
        </p:txBody>
      </p:sp>
      <p:sp>
        <p:nvSpPr>
          <p:cNvPr id="4" name="Slide Number Placeholder 3"/>
          <p:cNvSpPr>
            <a:spLocks noGrp="1"/>
          </p:cNvSpPr>
          <p:nvPr>
            <p:ph type="sldNum" sz="quarter" idx="5"/>
          </p:nvPr>
        </p:nvSpPr>
        <p:spPr/>
        <p:txBody>
          <a:bodyPr/>
          <a:lstStyle/>
          <a:p>
            <a:fld id="{23AEF9EC-8318-4FF6-847E-A85BBD2B7E49}" type="slidenum">
              <a:rPr lang="en-US" smtClean="0"/>
              <a:t>35</a:t>
            </a:fld>
            <a:endParaRPr lang="en-US" dirty="0"/>
          </a:p>
        </p:txBody>
      </p:sp>
    </p:spTree>
    <p:extLst>
      <p:ext uri="{BB962C8B-B14F-4D97-AF65-F5344CB8AC3E}">
        <p14:creationId xmlns:p14="http://schemas.microsoft.com/office/powerpoint/2010/main" val="31509782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Here’s another one that came up – four ways to solve the same problem</a:t>
            </a:r>
          </a:p>
          <a:p>
            <a:r>
              <a:rPr lang="en-CA" dirty="0"/>
              <a:t>They all perform differently, and the differences are not obvious…but they’re huge.</a:t>
            </a:r>
          </a:p>
          <a:p>
            <a:endParaRPr lang="en-CA" dirty="0"/>
          </a:p>
          <a:p>
            <a:r>
              <a:rPr lang="en-CA" dirty="0"/>
              <a:t>(spend time learning them): Read release notes. Read blogs. Poke around the docs. Ask yourself “Wait, </a:t>
            </a:r>
            <a:r>
              <a:rPr lang="en-CA" i="1" dirty="0"/>
              <a:t>why</a:t>
            </a:r>
            <a:r>
              <a:rPr lang="en-CA" i="0" dirty="0"/>
              <a:t> are there two read-only dictionaries?”</a:t>
            </a:r>
          </a:p>
          <a:p>
            <a:endParaRPr lang="en-CA" dirty="0"/>
          </a:p>
          <a:p>
            <a:r>
              <a:rPr lang="en-CA" dirty="0"/>
              <a:t>I’m not here to call out “these are two problem areas in .NET”. That’s a different talk. Maybe that talk explains how to reduce garbage collection time too; I’d love to attend that one. The point is that libraries and tools are big and complicated and there is always more to learn.</a:t>
            </a:r>
          </a:p>
          <a:p>
            <a:endParaRPr lang="en-CA" dirty="0"/>
          </a:p>
          <a:p>
            <a:r>
              <a:rPr lang="en-CA" dirty="0"/>
              <a:t>[</a:t>
            </a:r>
            <a:r>
              <a:rPr lang="en-CA" dirty="0" err="1"/>
              <a:t>Autofac</a:t>
            </a:r>
            <a:r>
              <a:rPr lang="en-CA" dirty="0"/>
              <a:t> story!]</a:t>
            </a:r>
          </a:p>
        </p:txBody>
      </p:sp>
      <p:sp>
        <p:nvSpPr>
          <p:cNvPr id="4" name="Slide Number Placeholder 3"/>
          <p:cNvSpPr>
            <a:spLocks noGrp="1"/>
          </p:cNvSpPr>
          <p:nvPr>
            <p:ph type="sldNum" sz="quarter" idx="5"/>
          </p:nvPr>
        </p:nvSpPr>
        <p:spPr/>
        <p:txBody>
          <a:bodyPr/>
          <a:lstStyle/>
          <a:p>
            <a:fld id="{23AEF9EC-8318-4FF6-847E-A85BBD2B7E49}" type="slidenum">
              <a:rPr lang="en-US" smtClean="0"/>
              <a:t>36</a:t>
            </a:fld>
            <a:endParaRPr lang="en-US" dirty="0"/>
          </a:p>
        </p:txBody>
      </p:sp>
    </p:spTree>
    <p:extLst>
      <p:ext uri="{BB962C8B-B14F-4D97-AF65-F5344CB8AC3E}">
        <p14:creationId xmlns:p14="http://schemas.microsoft.com/office/powerpoint/2010/main" val="29323217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So, I’ve been talking about performance being hard, but I’ve also been showing evidence that we’ve had success on this project. Hopefully the successes are getting some of you thinking “Yeah, we need to do some of this!”, but this talk is mostly about challenges, which is kind of dispiriting. “I want to make performance better” is a great </a:t>
            </a:r>
            <a:r>
              <a:rPr lang="en-CA" i="1" dirty="0"/>
              <a:t>goal</a:t>
            </a:r>
            <a:r>
              <a:rPr lang="en-CA" dirty="0"/>
              <a:t> but it’s an overwhelming </a:t>
            </a:r>
            <a:r>
              <a:rPr lang="en-CA" i="1" dirty="0"/>
              <a:t>task</a:t>
            </a:r>
            <a:r>
              <a:rPr lang="en-CA" dirty="0"/>
              <a:t>. Where do you even start?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(click)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5"/>
          </p:nvPr>
        </p:nvSpPr>
        <p:spPr/>
        <p:txBody>
          <a:bodyPr/>
          <a:lstStyle/>
          <a:p>
            <a:fld id="{23AEF9EC-8318-4FF6-847E-A85BBD2B7E49}" type="slidenum">
              <a:rPr lang="en-US" smtClean="0"/>
              <a:t>37</a:t>
            </a:fld>
            <a:endParaRPr lang="en-US" dirty="0"/>
          </a:p>
        </p:txBody>
      </p:sp>
    </p:spTree>
    <p:extLst>
      <p:ext uri="{BB962C8B-B14F-4D97-AF65-F5344CB8AC3E}">
        <p14:creationId xmlns:p14="http://schemas.microsoft.com/office/powerpoint/2010/main" val="30567631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(six points)</a:t>
            </a:r>
          </a:p>
          <a:p>
            <a:endParaRPr lang="en-CA" dirty="0"/>
          </a:p>
          <a:p>
            <a:r>
              <a:rPr lang="en-CA" dirty="0"/>
              <a:t>None of these are wrong. All of them can be fruitful. Pick one and start! The one you know how to do, or the one that feels right. If you’ve got multiple people working on this project, you can take different approaches.</a:t>
            </a:r>
          </a:p>
          <a:p>
            <a:endParaRPr lang="en-CA" dirty="0"/>
          </a:p>
          <a:p>
            <a:r>
              <a:rPr lang="en-CA" dirty="0"/>
              <a:t>Finally, perhaps the most important lesson I learned…</a:t>
            </a:r>
          </a:p>
        </p:txBody>
      </p:sp>
      <p:sp>
        <p:nvSpPr>
          <p:cNvPr id="4" name="Slide Number Placeholder 3"/>
          <p:cNvSpPr>
            <a:spLocks noGrp="1"/>
          </p:cNvSpPr>
          <p:nvPr>
            <p:ph type="sldNum" sz="quarter" idx="5"/>
          </p:nvPr>
        </p:nvSpPr>
        <p:spPr/>
        <p:txBody>
          <a:bodyPr/>
          <a:lstStyle/>
          <a:p>
            <a:fld id="{23AEF9EC-8318-4FF6-847E-A85BBD2B7E49}" type="slidenum">
              <a:rPr lang="en-US" smtClean="0"/>
              <a:t>38</a:t>
            </a:fld>
            <a:endParaRPr lang="en-US" dirty="0"/>
          </a:p>
        </p:txBody>
      </p:sp>
    </p:spTree>
    <p:extLst>
      <p:ext uri="{BB962C8B-B14F-4D97-AF65-F5344CB8AC3E}">
        <p14:creationId xmlns:p14="http://schemas.microsoft.com/office/powerpoint/2010/main" val="4227719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 want every developer to be thinking about performance, just like you want every developer thinking about quality, security, localization, and a million other things. Get performance on people’s minds.</a:t>
            </a:r>
          </a:p>
        </p:txBody>
      </p:sp>
      <p:sp>
        <p:nvSpPr>
          <p:cNvPr id="4" name="Slide Number Placeholder 3"/>
          <p:cNvSpPr>
            <a:spLocks noGrp="1"/>
          </p:cNvSpPr>
          <p:nvPr>
            <p:ph type="sldNum" sz="quarter" idx="5"/>
          </p:nvPr>
        </p:nvSpPr>
        <p:spPr/>
        <p:txBody>
          <a:bodyPr/>
          <a:lstStyle/>
          <a:p>
            <a:fld id="{23AEF9EC-8318-4FF6-847E-A85BBD2B7E49}" type="slidenum">
              <a:rPr lang="en-US" smtClean="0"/>
              <a:t>39</a:t>
            </a:fld>
            <a:endParaRPr lang="en-US" dirty="0"/>
          </a:p>
        </p:txBody>
      </p:sp>
    </p:spTree>
    <p:extLst>
      <p:ext uri="{BB962C8B-B14F-4D97-AF65-F5344CB8AC3E}">
        <p14:creationId xmlns:p14="http://schemas.microsoft.com/office/powerpoint/2010/main" val="10552401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 think this is the single most effective thing I’ve done. [explain what it is]. We’ve made a bunch of performance improvements, but </a:t>
            </a:r>
            <a:r>
              <a:rPr lang="en-CA" i="1" dirty="0"/>
              <a:t>this</a:t>
            </a:r>
            <a:r>
              <a:rPr lang="en-CA" i="0" dirty="0"/>
              <a:t> is what’s driving our long-term approach.</a:t>
            </a:r>
            <a:r>
              <a:rPr lang="en-CA" dirty="0"/>
              <a:t>&lt;click&gt;</a:t>
            </a:r>
          </a:p>
        </p:txBody>
      </p:sp>
      <p:sp>
        <p:nvSpPr>
          <p:cNvPr id="4" name="Slide Number Placeholder 3"/>
          <p:cNvSpPr>
            <a:spLocks noGrp="1"/>
          </p:cNvSpPr>
          <p:nvPr>
            <p:ph type="sldNum" sz="quarter" idx="5"/>
          </p:nvPr>
        </p:nvSpPr>
        <p:spPr/>
        <p:txBody>
          <a:bodyPr/>
          <a:lstStyle/>
          <a:p>
            <a:fld id="{23AEF9EC-8318-4FF6-847E-A85BBD2B7E49}" type="slidenum">
              <a:rPr lang="en-US" smtClean="0"/>
              <a:t>40</a:t>
            </a:fld>
            <a:endParaRPr lang="en-US" dirty="0"/>
          </a:p>
        </p:txBody>
      </p:sp>
    </p:spTree>
    <p:extLst>
      <p:ext uri="{BB962C8B-B14F-4D97-AF65-F5344CB8AC3E}">
        <p14:creationId xmlns:p14="http://schemas.microsoft.com/office/powerpoint/2010/main" val="19150379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(four points) Nobody wants to be the one to slow down the app, just like nobody wants to be the one to break the build. Mistakes happen, suboptimal code goes in, and you don’t want a culture of blame here. But something like this lets you say “Hey, that code you put in last week? It caused this bump, and we need to fix that”.</a:t>
            </a:r>
          </a:p>
        </p:txBody>
      </p:sp>
      <p:sp>
        <p:nvSpPr>
          <p:cNvPr id="4" name="Slide Number Placeholder 3"/>
          <p:cNvSpPr>
            <a:spLocks noGrp="1"/>
          </p:cNvSpPr>
          <p:nvPr>
            <p:ph type="sldNum" sz="quarter" idx="5"/>
          </p:nvPr>
        </p:nvSpPr>
        <p:spPr/>
        <p:txBody>
          <a:bodyPr/>
          <a:lstStyle/>
          <a:p>
            <a:fld id="{23AEF9EC-8318-4FF6-847E-A85BBD2B7E49}" type="slidenum">
              <a:rPr lang="en-US" smtClean="0"/>
              <a:t>41</a:t>
            </a:fld>
            <a:endParaRPr lang="en-US" dirty="0"/>
          </a:p>
        </p:txBody>
      </p:sp>
    </p:spTree>
    <p:extLst>
      <p:ext uri="{BB962C8B-B14F-4D97-AF65-F5344CB8AC3E}">
        <p14:creationId xmlns:p14="http://schemas.microsoft.com/office/powerpoint/2010/main" val="26443397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Both"/>
            </a:pPr>
            <a:r>
              <a:rPr lang="en-CA" dirty="0"/>
              <a:t>We’ve gone from hyper-focused on performance, to code quality, to shipping 1.0, to sustainably adding features…including, again, performance</a:t>
            </a:r>
          </a:p>
          <a:p>
            <a:pPr marL="0" indent="0">
              <a:buNone/>
            </a:pPr>
            <a:r>
              <a:rPr lang="en-CA" dirty="0"/>
              <a:t>(three more points)</a:t>
            </a:r>
          </a:p>
          <a:p>
            <a:pPr marL="0" indent="0">
              <a:buNone/>
            </a:pPr>
            <a:r>
              <a:rPr lang="en-CA" dirty="0"/>
              <a:t>The lesson here is that it is </a:t>
            </a:r>
            <a:r>
              <a:rPr lang="en-CA" i="1" dirty="0"/>
              <a:t>hard</a:t>
            </a:r>
            <a:r>
              <a:rPr lang="en-CA" i="0" dirty="0"/>
              <a:t>, but it is not </a:t>
            </a:r>
            <a:r>
              <a:rPr lang="en-CA" i="1" dirty="0"/>
              <a:t>impossible</a:t>
            </a:r>
            <a:r>
              <a:rPr lang="en-CA" i="0" dirty="0"/>
              <a:t>. (click)</a:t>
            </a:r>
            <a:endParaRPr lang="en-CA" dirty="0"/>
          </a:p>
        </p:txBody>
      </p:sp>
      <p:sp>
        <p:nvSpPr>
          <p:cNvPr id="4" name="Slide Number Placeholder 3"/>
          <p:cNvSpPr>
            <a:spLocks noGrp="1"/>
          </p:cNvSpPr>
          <p:nvPr>
            <p:ph type="sldNum" sz="quarter" idx="5"/>
          </p:nvPr>
        </p:nvSpPr>
        <p:spPr/>
        <p:txBody>
          <a:bodyPr/>
          <a:lstStyle/>
          <a:p>
            <a:fld id="{23AEF9EC-8318-4FF6-847E-A85BBD2B7E49}" type="slidenum">
              <a:rPr lang="en-US" smtClean="0"/>
              <a:t>43</a:t>
            </a:fld>
            <a:endParaRPr lang="en-US" dirty="0"/>
          </a:p>
        </p:txBody>
      </p:sp>
    </p:spTree>
    <p:extLst>
      <p:ext uri="{BB962C8B-B14F-4D97-AF65-F5344CB8AC3E}">
        <p14:creationId xmlns:p14="http://schemas.microsoft.com/office/powerpoint/2010/main" val="387348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It’s hard to work on a project without talking about it!</a:t>
            </a:r>
          </a:p>
          <a:p>
            <a:endParaRPr lang="en-CA" dirty="0"/>
          </a:p>
          <a:p>
            <a:r>
              <a:rPr lang="en-CA" dirty="0"/>
              <a:t>Let’s say I’ve run a performance test. I run a bunch of requests against my service, collect some timings, make a code change, re-test, and then I tell you…</a:t>
            </a:r>
          </a:p>
        </p:txBody>
      </p:sp>
      <p:sp>
        <p:nvSpPr>
          <p:cNvPr id="4" name="Slide Number Placeholder 3"/>
          <p:cNvSpPr>
            <a:spLocks noGrp="1"/>
          </p:cNvSpPr>
          <p:nvPr>
            <p:ph type="sldNum" sz="quarter" idx="5"/>
          </p:nvPr>
        </p:nvSpPr>
        <p:spPr/>
        <p:txBody>
          <a:bodyPr/>
          <a:lstStyle/>
          <a:p>
            <a:fld id="{23AEF9EC-8318-4FF6-847E-A85BBD2B7E49}" type="slidenum">
              <a:rPr lang="en-US" smtClean="0"/>
              <a:t>6</a:t>
            </a:fld>
            <a:endParaRPr lang="en-US" dirty="0"/>
          </a:p>
        </p:txBody>
      </p:sp>
    </p:spTree>
    <p:extLst>
      <p:ext uri="{BB962C8B-B14F-4D97-AF65-F5344CB8AC3E}">
        <p14:creationId xmlns:p14="http://schemas.microsoft.com/office/powerpoint/2010/main" val="14774388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 can do this. I’m not a performance wizard. I still don’t understand some pretty basic concepts around things like garbage collection and thread pooling that I </a:t>
            </a:r>
            <a:r>
              <a:rPr lang="en-CA" i="1" dirty="0"/>
              <a:t>really</a:t>
            </a:r>
            <a:r>
              <a:rPr lang="en-CA" i="0" dirty="0"/>
              <a:t> need to look into (advice???). And I’ve been successful leading this project – with the help of some fantastic developers. Couldn’t have done it alone. I hope that you can learn from some of my experiences, avoid some of the frustration and dead ends that I hit, and be inspired to make some improvements in your own projects.</a:t>
            </a:r>
          </a:p>
          <a:p>
            <a:endParaRPr lang="en-CA" i="0" dirty="0"/>
          </a:p>
          <a:p>
            <a:r>
              <a:rPr lang="en-CA" i="0" dirty="0"/>
              <a:t>(click) [thanks, questions, </a:t>
            </a:r>
            <a:r>
              <a:rPr lang="en-CA" i="0" dirty="0" err="1"/>
              <a:t>etc</a:t>
            </a:r>
            <a:r>
              <a:rPr lang="en-CA" i="0" dirty="0"/>
              <a:t>]</a:t>
            </a:r>
            <a:endParaRPr lang="en-CA" dirty="0"/>
          </a:p>
        </p:txBody>
      </p:sp>
      <p:sp>
        <p:nvSpPr>
          <p:cNvPr id="4" name="Slide Number Placeholder 3"/>
          <p:cNvSpPr>
            <a:spLocks noGrp="1"/>
          </p:cNvSpPr>
          <p:nvPr>
            <p:ph type="sldNum" sz="quarter" idx="5"/>
          </p:nvPr>
        </p:nvSpPr>
        <p:spPr/>
        <p:txBody>
          <a:bodyPr/>
          <a:lstStyle/>
          <a:p>
            <a:fld id="{23AEF9EC-8318-4FF6-847E-A85BBD2B7E49}" type="slidenum">
              <a:rPr lang="en-US" smtClean="0"/>
              <a:t>44</a:t>
            </a:fld>
            <a:endParaRPr lang="en-US" dirty="0"/>
          </a:p>
        </p:txBody>
      </p:sp>
    </p:spTree>
    <p:extLst>
      <p:ext uri="{BB962C8B-B14F-4D97-AF65-F5344CB8AC3E}">
        <p14:creationId xmlns:p14="http://schemas.microsoft.com/office/powerpoint/2010/main" val="2849315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does that mean? There are at least two reasonable interpretations.</a:t>
            </a:r>
          </a:p>
          <a:p>
            <a:endParaRPr lang="en-CA" dirty="0"/>
          </a:p>
          <a:p>
            <a:r>
              <a:rPr lang="en-CA" dirty="0"/>
              <a:t>Those mean </a:t>
            </a:r>
            <a:r>
              <a:rPr lang="en-CA" i="1" dirty="0"/>
              <a:t>almost</a:t>
            </a:r>
            <a:r>
              <a:rPr lang="en-CA" dirty="0"/>
              <a:t> the same thing, but what if it was a bigger improvement, and I said…</a:t>
            </a:r>
          </a:p>
          <a:p>
            <a:endParaRPr lang="en-CA" dirty="0"/>
          </a:p>
          <a:p>
            <a:r>
              <a:rPr lang="en-CA" dirty="0"/>
              <a:t>What does </a:t>
            </a:r>
            <a:r>
              <a:rPr lang="en-CA" b="1" dirty="0"/>
              <a:t>that</a:t>
            </a:r>
            <a:r>
              <a:rPr lang="en-CA" b="0" dirty="0"/>
              <a:t> mean?</a:t>
            </a:r>
          </a:p>
          <a:p>
            <a:endParaRPr lang="en-CA" b="0" dirty="0"/>
          </a:p>
          <a:p>
            <a:r>
              <a:rPr lang="en-CA" b="0" dirty="0"/>
              <a:t>My experience is: different people will make different assumptions about what “10% faster” means.</a:t>
            </a:r>
            <a:endParaRPr lang="en-CA" dirty="0"/>
          </a:p>
        </p:txBody>
      </p:sp>
      <p:sp>
        <p:nvSpPr>
          <p:cNvPr id="4" name="Slide Number Placeholder 3"/>
          <p:cNvSpPr>
            <a:spLocks noGrp="1"/>
          </p:cNvSpPr>
          <p:nvPr>
            <p:ph type="sldNum" sz="quarter" idx="5"/>
          </p:nvPr>
        </p:nvSpPr>
        <p:spPr/>
        <p:txBody>
          <a:bodyPr/>
          <a:lstStyle/>
          <a:p>
            <a:fld id="{23AEF9EC-8318-4FF6-847E-A85BBD2B7E49}" type="slidenum">
              <a:rPr lang="en-US" smtClean="0"/>
              <a:t>7</a:t>
            </a:fld>
            <a:endParaRPr lang="en-US" dirty="0"/>
          </a:p>
        </p:txBody>
      </p:sp>
    </p:spTree>
    <p:extLst>
      <p:ext uri="{BB962C8B-B14F-4D97-AF65-F5344CB8AC3E}">
        <p14:creationId xmlns:p14="http://schemas.microsoft.com/office/powerpoint/2010/main" val="21514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There are other statements you can make that sound clear and quantitative but can be confusing:</a:t>
            </a:r>
          </a:p>
        </p:txBody>
      </p:sp>
      <p:sp>
        <p:nvSpPr>
          <p:cNvPr id="4" name="Slide Number Placeholder 3"/>
          <p:cNvSpPr>
            <a:spLocks noGrp="1"/>
          </p:cNvSpPr>
          <p:nvPr>
            <p:ph type="sldNum" sz="quarter" idx="5"/>
          </p:nvPr>
        </p:nvSpPr>
        <p:spPr/>
        <p:txBody>
          <a:bodyPr/>
          <a:lstStyle/>
          <a:p>
            <a:fld id="{23AEF9EC-8318-4FF6-847E-A85BBD2B7E49}" type="slidenum">
              <a:rPr lang="en-US" smtClean="0"/>
              <a:t>8</a:t>
            </a:fld>
            <a:endParaRPr lang="en-US" dirty="0"/>
          </a:p>
        </p:txBody>
      </p:sp>
    </p:spTree>
    <p:extLst>
      <p:ext uri="{BB962C8B-B14F-4D97-AF65-F5344CB8AC3E}">
        <p14:creationId xmlns:p14="http://schemas.microsoft.com/office/powerpoint/2010/main" val="1905108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I’ve found that the way to cut through confusion is to not talk about “faster” or “slower” at all in </a:t>
            </a:r>
            <a:r>
              <a:rPr lang="en-CA" dirty="0" err="1"/>
              <a:t>quanitative</a:t>
            </a:r>
            <a:r>
              <a:rPr lang="en-CA" dirty="0"/>
              <a:t> terms, but to talk about specific metrics increasing or decreasing. Three examples:</a:t>
            </a:r>
          </a:p>
          <a:p>
            <a:r>
              <a:rPr lang="en-CA" dirty="0"/>
              <a:t>…</a:t>
            </a:r>
          </a:p>
          <a:p>
            <a:r>
              <a:rPr lang="en-CA" dirty="0"/>
              <a:t>What’s a 12% drop for CPU usage? 50% to 44% or 50% to 38%?</a:t>
            </a:r>
          </a:p>
          <a:p>
            <a:endParaRPr lang="en-CA" dirty="0"/>
          </a:p>
          <a:p>
            <a:r>
              <a:rPr lang="en-CA" dirty="0"/>
              <a:t>Of course, to talk about metrics changing, you need to have metrics to talk about! Which brings us to…</a:t>
            </a:r>
          </a:p>
        </p:txBody>
      </p:sp>
      <p:sp>
        <p:nvSpPr>
          <p:cNvPr id="4" name="Slide Number Placeholder 3"/>
          <p:cNvSpPr>
            <a:spLocks noGrp="1"/>
          </p:cNvSpPr>
          <p:nvPr>
            <p:ph type="sldNum" sz="quarter" idx="5"/>
          </p:nvPr>
        </p:nvSpPr>
        <p:spPr/>
        <p:txBody>
          <a:bodyPr/>
          <a:lstStyle/>
          <a:p>
            <a:fld id="{23AEF9EC-8318-4FF6-847E-A85BBD2B7E49}" type="slidenum">
              <a:rPr lang="en-US" smtClean="0"/>
              <a:t>9</a:t>
            </a:fld>
            <a:endParaRPr lang="en-US" dirty="0"/>
          </a:p>
        </p:txBody>
      </p:sp>
    </p:spTree>
    <p:extLst>
      <p:ext uri="{BB962C8B-B14F-4D97-AF65-F5344CB8AC3E}">
        <p14:creationId xmlns:p14="http://schemas.microsoft.com/office/powerpoint/2010/main" val="970743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 cannot state this strongly enough. I’ve been doing this for a year and I’m </a:t>
            </a:r>
            <a:r>
              <a:rPr lang="en-CA" i="1" dirty="0"/>
              <a:t>still</a:t>
            </a:r>
            <a:r>
              <a:rPr lang="en-CA" i="0" dirty="0"/>
              <a:t> regularly surprised by how hard it is to answer the question of “is the app getting faster or slower?”</a:t>
            </a:r>
            <a:endParaRPr lang="en-CA" dirty="0"/>
          </a:p>
        </p:txBody>
      </p:sp>
      <p:sp>
        <p:nvSpPr>
          <p:cNvPr id="4" name="Slide Number Placeholder 3"/>
          <p:cNvSpPr>
            <a:spLocks noGrp="1"/>
          </p:cNvSpPr>
          <p:nvPr>
            <p:ph type="sldNum" sz="quarter" idx="5"/>
          </p:nvPr>
        </p:nvSpPr>
        <p:spPr/>
        <p:txBody>
          <a:bodyPr/>
          <a:lstStyle/>
          <a:p>
            <a:fld id="{23AEF9EC-8318-4FF6-847E-A85BBD2B7E49}" type="slidenum">
              <a:rPr lang="en-US" smtClean="0"/>
              <a:t>10</a:t>
            </a:fld>
            <a:endParaRPr lang="en-US" dirty="0"/>
          </a:p>
        </p:txBody>
      </p:sp>
    </p:spTree>
    <p:extLst>
      <p:ext uri="{BB962C8B-B14F-4D97-AF65-F5344CB8AC3E}">
        <p14:creationId xmlns:p14="http://schemas.microsoft.com/office/powerpoint/2010/main" val="3853823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are some of the problems I’ve encountered: (seven bullets, two headings)</a:t>
            </a:r>
          </a:p>
          <a:p>
            <a:endParaRPr lang="en-CA" dirty="0"/>
          </a:p>
          <a:p>
            <a:r>
              <a:rPr lang="en-CA" dirty="0"/>
              <a:t>Being aware of noise is really important, or you can fool yourself! Joel Tosi talked a lot about this in his Systems Thinking talk yesterday.</a:t>
            </a:r>
          </a:p>
          <a:p>
            <a:r>
              <a:rPr lang="en-CA" dirty="0"/>
              <a:t>These problems can be overcome, but they can be frustrating, and it helps to be aware of them before you start. It’s too easy to get excited about a 50% improvement that turns out to be 6% in production.</a:t>
            </a:r>
          </a:p>
          <a:p>
            <a:r>
              <a:rPr lang="en-CA" dirty="0"/>
              <a:t>I’ll talk about some ways to mitigate these problems, but the key lesson here is…</a:t>
            </a:r>
          </a:p>
        </p:txBody>
      </p:sp>
      <p:sp>
        <p:nvSpPr>
          <p:cNvPr id="4" name="Slide Number Placeholder 3"/>
          <p:cNvSpPr>
            <a:spLocks noGrp="1"/>
          </p:cNvSpPr>
          <p:nvPr>
            <p:ph type="sldNum" sz="quarter" idx="5"/>
          </p:nvPr>
        </p:nvSpPr>
        <p:spPr/>
        <p:txBody>
          <a:bodyPr/>
          <a:lstStyle/>
          <a:p>
            <a:fld id="{23AEF9EC-8318-4FF6-847E-A85BBD2B7E49}" type="slidenum">
              <a:rPr lang="en-US" smtClean="0"/>
              <a:t>11</a:t>
            </a:fld>
            <a:endParaRPr lang="en-US" dirty="0"/>
          </a:p>
        </p:txBody>
      </p:sp>
    </p:spTree>
    <p:extLst>
      <p:ext uri="{BB962C8B-B14F-4D97-AF65-F5344CB8AC3E}">
        <p14:creationId xmlns:p14="http://schemas.microsoft.com/office/powerpoint/2010/main" val="18046377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61254"/>
            <a:ext cx="8226490" cy="3083767"/>
          </a:xfrm>
        </p:spPr>
        <p:txBody>
          <a:bodyPr anchor="b">
            <a:normAutofit/>
          </a:bodyPr>
          <a:lstStyle>
            <a:lvl1pPr algn="l">
              <a:lnSpc>
                <a:spcPct val="80000"/>
              </a:lnSpc>
              <a:defRPr sz="7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09600" y="3386585"/>
            <a:ext cx="8229600" cy="1371600"/>
          </a:xfrm>
        </p:spPr>
        <p:txBody>
          <a:bodyPr/>
          <a:lstStyle>
            <a:lvl1pPr marL="0" indent="0" algn="l">
              <a:spcBef>
                <a:spcPts val="120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1C40B874-E53C-42B9-98BA-0781B387246C}" type="datetime1">
              <a:rPr lang="en-US" smtClean="0"/>
              <a:t>9/13/2024</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50680" y="365125"/>
            <a:ext cx="164592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95400" y="365125"/>
            <a:ext cx="7624664"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75D402F4-45D7-406A-9C33-75238E131A1E}" type="datetime1">
              <a:rPr lang="en-US" smtClean="0"/>
              <a:t>9/13/2024</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4506E011-4F7D-42D0-82E1-078A40B76F01}" type="datetime1">
              <a:rPr lang="en-US" smtClean="0"/>
              <a:t>9/13/2024</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65176"/>
            <a:ext cx="8229600" cy="3081528"/>
          </a:xfrm>
        </p:spPr>
        <p:txBody>
          <a:bodyPr anchor="b">
            <a:normAutofit/>
          </a:bodyPr>
          <a:lstStyle>
            <a:lvl1pPr>
              <a:defRPr sz="5400"/>
            </a:lvl1pPr>
          </a:lstStyle>
          <a:p>
            <a:r>
              <a:rPr lang="en-US"/>
              <a:t>Click to edit Master title style</a:t>
            </a:r>
          </a:p>
        </p:txBody>
      </p:sp>
      <p:sp>
        <p:nvSpPr>
          <p:cNvPr id="3" name="Text Placeholder 2"/>
          <p:cNvSpPr>
            <a:spLocks noGrp="1"/>
          </p:cNvSpPr>
          <p:nvPr>
            <p:ph type="body" idx="1"/>
          </p:nvPr>
        </p:nvSpPr>
        <p:spPr>
          <a:xfrm>
            <a:off x="612648" y="3388268"/>
            <a:ext cx="8229600" cy="1371600"/>
          </a:xfrm>
        </p:spPr>
        <p:txBody>
          <a:bodyPr/>
          <a:lstStyle>
            <a:lvl1pPr marL="0" indent="0">
              <a:spcBef>
                <a:spcPts val="1200"/>
              </a:spcBef>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3DA471FE-0FCC-47A4-B218-06AF00AFA70F}" type="datetime1">
              <a:rPr lang="en-US" smtClean="0"/>
              <a:t>9/13/2024</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1"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599" y="1828800"/>
            <a:ext cx="4572000" cy="434816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5" name="Date Placeholder 4"/>
          <p:cNvSpPr>
            <a:spLocks noGrp="1"/>
          </p:cNvSpPr>
          <p:nvPr>
            <p:ph type="dt" sz="half" idx="10"/>
          </p:nvPr>
        </p:nvSpPr>
        <p:spPr/>
        <p:txBody>
          <a:bodyPr/>
          <a:lstStyle/>
          <a:p>
            <a:fld id="{BE42C22A-A385-4013-8BC3-1C712ED98224}" type="datetime1">
              <a:rPr lang="en-US" smtClean="0"/>
              <a:t>9/13/2024</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84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8448" y="2373284"/>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627258"/>
            <a:ext cx="4572000" cy="68580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373284"/>
            <a:ext cx="4572000" cy="384048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7" name="Date Placeholder 6"/>
          <p:cNvSpPr>
            <a:spLocks noGrp="1"/>
          </p:cNvSpPr>
          <p:nvPr>
            <p:ph type="dt" sz="half" idx="10"/>
          </p:nvPr>
        </p:nvSpPr>
        <p:spPr/>
        <p:txBody>
          <a:bodyPr/>
          <a:lstStyle/>
          <a:p>
            <a:fld id="{A4143CD7-DDC2-4E28-B80E-11B3368F8846}" type="datetime1">
              <a:rPr lang="en-US" smtClean="0"/>
              <a:t>9/13/2024</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3" name="Date Placeholder 2"/>
          <p:cNvSpPr>
            <a:spLocks noGrp="1"/>
          </p:cNvSpPr>
          <p:nvPr>
            <p:ph type="dt" sz="half" idx="10"/>
          </p:nvPr>
        </p:nvSpPr>
        <p:spPr/>
        <p:txBody>
          <a:bodyPr/>
          <a:lstStyle/>
          <a:p>
            <a:fld id="{68882D6B-0F0F-41E5-8A0F-FC2D7E2110E0}" type="datetime1">
              <a:rPr lang="en-US" smtClean="0"/>
              <a:t>9/13/2024</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endParaRPr lang="en-US" dirty="0"/>
          </a:p>
        </p:txBody>
      </p:sp>
      <p:sp>
        <p:nvSpPr>
          <p:cNvPr id="2" name="Date Placeholder 1"/>
          <p:cNvSpPr>
            <a:spLocks noGrp="1"/>
          </p:cNvSpPr>
          <p:nvPr>
            <p:ph type="dt" sz="half" idx="10"/>
          </p:nvPr>
        </p:nvSpPr>
        <p:spPr/>
        <p:txBody>
          <a:bodyPr/>
          <a:lstStyle/>
          <a:p>
            <a:fld id="{399C1A38-D70F-41CF-857C-945C6FF6B07D}" type="datetime1">
              <a:rPr lang="en-US" smtClean="0"/>
              <a:t>9/13/2024</a:t>
            </a:fld>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79330" y="457200"/>
            <a:ext cx="3603070" cy="155448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06490" y="685800"/>
            <a:ext cx="610222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79330" y="2101850"/>
            <a:ext cx="3603070" cy="1828800"/>
          </a:xfrm>
        </p:spPr>
        <p:txBody>
          <a:bodyPr/>
          <a:lstStyle>
            <a:lvl1pPr marL="0" indent="0">
              <a:spcBef>
                <a:spcPts val="12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5" name="Date Placeholder 4"/>
          <p:cNvSpPr>
            <a:spLocks noGrp="1"/>
          </p:cNvSpPr>
          <p:nvPr>
            <p:ph type="dt" sz="half" idx="10"/>
          </p:nvPr>
        </p:nvSpPr>
        <p:spPr/>
        <p:txBody>
          <a:bodyPr/>
          <a:lstStyle/>
          <a:p>
            <a:fld id="{E32B96DC-D1E7-4668-A471-A46ECA2AE34F}" type="datetime1">
              <a:rPr lang="en-US" smtClean="0"/>
              <a:t>9/13/2024</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82712" y="457200"/>
            <a:ext cx="3602736" cy="155448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1"/>
            <a:ext cx="7315200" cy="6858000"/>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982712" y="2101850"/>
            <a:ext cx="3602736" cy="1828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362303"/>
            <a:ext cx="9601200" cy="10699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799"/>
            <a:ext cx="9601200" cy="4348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09600" y="6385492"/>
            <a:ext cx="6099048" cy="228600"/>
          </a:xfrm>
          <a:prstGeom prst="rect">
            <a:avLst/>
          </a:prstGeom>
        </p:spPr>
        <p:txBody>
          <a:bodyPr vert="horz" lIns="91440" tIns="45720" rIns="91440" bIns="45720" rtlCol="0" anchor="ctr"/>
          <a:lstStyle>
            <a:lvl1pPr algn="l">
              <a:defRPr sz="1100">
                <a:solidFill>
                  <a:schemeClr val="accent1"/>
                </a:solidFill>
              </a:defRPr>
            </a:lvl1pPr>
          </a:lstStyle>
          <a:p>
            <a:r>
              <a:rPr lang="en-US"/>
              <a:t>Add a footer</a:t>
            </a:r>
            <a:endParaRPr lang="en-US" dirty="0"/>
          </a:p>
        </p:txBody>
      </p:sp>
      <p:sp>
        <p:nvSpPr>
          <p:cNvPr id="4" name="Date Placeholder 3"/>
          <p:cNvSpPr>
            <a:spLocks noGrp="1"/>
          </p:cNvSpPr>
          <p:nvPr>
            <p:ph type="dt" sz="half" idx="2"/>
          </p:nvPr>
        </p:nvSpPr>
        <p:spPr>
          <a:xfrm>
            <a:off x="9419253" y="6385492"/>
            <a:ext cx="982047" cy="228600"/>
          </a:xfrm>
          <a:prstGeom prst="rect">
            <a:avLst/>
          </a:prstGeom>
        </p:spPr>
        <p:txBody>
          <a:bodyPr vert="horz" lIns="91440" tIns="45720" rIns="91440" bIns="45720" rtlCol="0" anchor="ctr"/>
          <a:lstStyle>
            <a:lvl1pPr algn="r">
              <a:defRPr sz="1100">
                <a:solidFill>
                  <a:schemeClr val="accent1"/>
                </a:solidFill>
              </a:defRPr>
            </a:lvl1pPr>
          </a:lstStyle>
          <a:p>
            <a:fld id="{CC444FFE-4BDB-4301-83D8-FE8B25E7CF5A}" type="datetime1">
              <a:rPr lang="en-US" smtClean="0"/>
              <a:t>9/13/2024</a:t>
            </a:fld>
            <a:endParaRPr lang="en-US" dirty="0"/>
          </a:p>
        </p:txBody>
      </p:sp>
      <p:sp>
        <p:nvSpPr>
          <p:cNvPr id="6" name="Slide Number Placeholder 5"/>
          <p:cNvSpPr>
            <a:spLocks noGrp="1"/>
          </p:cNvSpPr>
          <p:nvPr>
            <p:ph type="sldNum" sz="quarter" idx="4"/>
          </p:nvPr>
        </p:nvSpPr>
        <p:spPr>
          <a:xfrm>
            <a:off x="10753532" y="6385492"/>
            <a:ext cx="828868" cy="228600"/>
          </a:xfrm>
          <a:prstGeom prst="rect">
            <a:avLst/>
          </a:prstGeom>
        </p:spPr>
        <p:txBody>
          <a:bodyPr vert="horz" lIns="91440" tIns="45720" rIns="91440" bIns="45720" rtlCol="0" anchor="ctr"/>
          <a:lstStyle>
            <a:lvl1pPr algn="r">
              <a:defRPr sz="1100">
                <a:solidFill>
                  <a:schemeClr val="accent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599" y="261254"/>
            <a:ext cx="8430883" cy="3083767"/>
          </a:xfrm>
        </p:spPr>
        <p:txBody>
          <a:bodyPr/>
          <a:lstStyle/>
          <a:p>
            <a:r>
              <a:rPr lang="en-US" dirty="0"/>
              <a:t>Performance testing</a:t>
            </a:r>
          </a:p>
        </p:txBody>
      </p:sp>
      <p:sp>
        <p:nvSpPr>
          <p:cNvPr id="3" name="Subtitle 2"/>
          <p:cNvSpPr>
            <a:spLocks noGrp="1"/>
          </p:cNvSpPr>
          <p:nvPr>
            <p:ph type="subTitle" idx="1"/>
          </p:nvPr>
        </p:nvSpPr>
        <p:spPr>
          <a:xfrm>
            <a:off x="609599" y="3429000"/>
            <a:ext cx="8229600" cy="1371600"/>
          </a:xfrm>
        </p:spPr>
        <p:txBody>
          <a:bodyPr/>
          <a:lstStyle/>
          <a:p>
            <a:r>
              <a:rPr lang="en-US" dirty="0"/>
              <a:t>What we learned</a:t>
            </a:r>
          </a:p>
        </p:txBody>
      </p:sp>
      <p:sp>
        <p:nvSpPr>
          <p:cNvPr id="4" name="Content Placeholder 2">
            <a:extLst>
              <a:ext uri="{FF2B5EF4-FFF2-40B4-BE49-F238E27FC236}">
                <a16:creationId xmlns:a16="http://schemas.microsoft.com/office/drawing/2014/main" id="{0C1D9F9E-4493-AEDD-AA9E-3780AD4078EA}"/>
              </a:ext>
            </a:extLst>
          </p:cNvPr>
          <p:cNvSpPr txBox="1">
            <a:spLocks/>
          </p:cNvSpPr>
          <p:nvPr/>
        </p:nvSpPr>
        <p:spPr>
          <a:xfrm>
            <a:off x="1779916" y="4923789"/>
            <a:ext cx="9601200" cy="14634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200"/>
              </a:spcBef>
              <a:buClr>
                <a:schemeClr val="accent1"/>
              </a:buClr>
              <a:buFont typeface="Arial" pitchFamily="34" charset="0"/>
              <a:buNone/>
              <a:defRPr sz="2400" kern="1200">
                <a:solidFill>
                  <a:schemeClr val="accent1"/>
                </a:solidFill>
                <a:latin typeface="+mn-lt"/>
                <a:ea typeface="+mn-ea"/>
                <a:cs typeface="+mn-cs"/>
              </a:defRPr>
            </a:lvl1pPr>
            <a:lvl2pPr marL="457200" indent="0" algn="ctr" defTabSz="914400" rtl="0" eaLnBrk="1" latinLnBrk="0" hangingPunct="1">
              <a:lnSpc>
                <a:spcPct val="90000"/>
              </a:lnSpc>
              <a:spcBef>
                <a:spcPts val="12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algn="r"/>
            <a:r>
              <a:rPr lang="en-US" dirty="0">
                <a:solidFill>
                  <a:schemeClr val="tx1"/>
                </a:solidFill>
              </a:rPr>
              <a:t>Darryl Shpak</a:t>
            </a:r>
          </a:p>
          <a:p>
            <a:pPr algn="r"/>
            <a:r>
              <a:rPr lang="en-US" sz="1800" dirty="0">
                <a:solidFill>
                  <a:schemeClr val="tx1"/>
                </a:solidFill>
              </a:rPr>
              <a:t>Conquest Planning</a:t>
            </a:r>
          </a:p>
        </p:txBody>
      </p:sp>
    </p:spTree>
    <p:extLst>
      <p:ext uri="{BB962C8B-B14F-4D97-AF65-F5344CB8AC3E}">
        <p14:creationId xmlns:p14="http://schemas.microsoft.com/office/powerpoint/2010/main" val="105187814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2648" y="2307565"/>
            <a:ext cx="9782182" cy="3081528"/>
          </a:xfrm>
        </p:spPr>
        <p:txBody>
          <a:bodyPr anchor="t"/>
          <a:lstStyle/>
          <a:p>
            <a:r>
              <a:rPr lang="en-US" dirty="0"/>
              <a:t>Measuring performance is hard</a:t>
            </a:r>
          </a:p>
        </p:txBody>
      </p:sp>
      <p:sp>
        <p:nvSpPr>
          <p:cNvPr id="2" name="Text Placeholder 1"/>
          <p:cNvSpPr>
            <a:spLocks noGrp="1"/>
          </p:cNvSpPr>
          <p:nvPr>
            <p:ph type="body" idx="1"/>
          </p:nvPr>
        </p:nvSpPr>
        <p:spPr>
          <a:xfrm>
            <a:off x="612648" y="616788"/>
            <a:ext cx="8229600" cy="1371600"/>
          </a:xfrm>
        </p:spPr>
        <p:txBody>
          <a:bodyPr anchor="b"/>
          <a:lstStyle/>
          <a:p>
            <a:r>
              <a:rPr lang="en-US" dirty="0"/>
              <a:t>Lesson 2</a:t>
            </a:r>
          </a:p>
        </p:txBody>
      </p:sp>
    </p:spTree>
    <p:extLst>
      <p:ext uri="{BB962C8B-B14F-4D97-AF65-F5344CB8AC3E}">
        <p14:creationId xmlns:p14="http://schemas.microsoft.com/office/powerpoint/2010/main" val="316941792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88183"/>
            <a:ext cx="9601200" cy="1069940"/>
          </a:xfrm>
        </p:spPr>
        <p:txBody>
          <a:bodyPr/>
          <a:lstStyle/>
          <a:p>
            <a:r>
              <a:rPr lang="en-US" dirty="0"/>
              <a:t>Results can change when…</a:t>
            </a:r>
          </a:p>
        </p:txBody>
      </p:sp>
      <p:sp>
        <p:nvSpPr>
          <p:cNvPr id="3" name="Content Placeholder 2"/>
          <p:cNvSpPr>
            <a:spLocks noGrp="1"/>
          </p:cNvSpPr>
          <p:nvPr>
            <p:ph idx="1"/>
          </p:nvPr>
        </p:nvSpPr>
        <p:spPr>
          <a:xfrm>
            <a:off x="1295400" y="1854679"/>
            <a:ext cx="9601200" cy="4348163"/>
          </a:xfrm>
        </p:spPr>
        <p:txBody>
          <a:bodyPr/>
          <a:lstStyle/>
          <a:p>
            <a:r>
              <a:rPr lang="en-US" dirty="0"/>
              <a:t>…you deploy the code</a:t>
            </a:r>
          </a:p>
          <a:p>
            <a:r>
              <a:rPr lang="en-US" dirty="0"/>
              <a:t>…you test on a different machine</a:t>
            </a:r>
          </a:p>
          <a:p>
            <a:r>
              <a:rPr lang="en-US" dirty="0"/>
              <a:t>…you test on a different day</a:t>
            </a:r>
          </a:p>
          <a:p>
            <a:r>
              <a:rPr lang="en-US" dirty="0"/>
              <a:t>…you measure with a different metric or tool</a:t>
            </a:r>
          </a:p>
          <a:p>
            <a:r>
              <a:rPr lang="en-US" dirty="0"/>
              <a:t>…you test in a different deployed environment</a:t>
            </a:r>
          </a:p>
          <a:p>
            <a:endParaRPr lang="en-US" dirty="0"/>
          </a:p>
          <a:p>
            <a:endParaRPr lang="en-US" dirty="0"/>
          </a:p>
        </p:txBody>
      </p:sp>
      <p:sp>
        <p:nvSpPr>
          <p:cNvPr id="4" name="Title 1">
            <a:extLst>
              <a:ext uri="{FF2B5EF4-FFF2-40B4-BE49-F238E27FC236}">
                <a16:creationId xmlns:a16="http://schemas.microsoft.com/office/drawing/2014/main" id="{AFDBA912-DAC8-FAE8-1AB5-B179BC98AB36}"/>
              </a:ext>
            </a:extLst>
          </p:cNvPr>
          <p:cNvSpPr txBox="1">
            <a:spLocks/>
          </p:cNvSpPr>
          <p:nvPr/>
        </p:nvSpPr>
        <p:spPr>
          <a:xfrm>
            <a:off x="1295400" y="4028760"/>
            <a:ext cx="9601200" cy="10699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r>
              <a:rPr lang="en-US" dirty="0"/>
              <a:t>Measurement noise can…</a:t>
            </a:r>
          </a:p>
        </p:txBody>
      </p:sp>
      <p:sp>
        <p:nvSpPr>
          <p:cNvPr id="5" name="Content Placeholder 2">
            <a:extLst>
              <a:ext uri="{FF2B5EF4-FFF2-40B4-BE49-F238E27FC236}">
                <a16:creationId xmlns:a16="http://schemas.microsoft.com/office/drawing/2014/main" id="{234A2BFC-804C-334B-F4BD-A5699D7B589F}"/>
              </a:ext>
            </a:extLst>
          </p:cNvPr>
          <p:cNvSpPr txBox="1">
            <a:spLocks/>
          </p:cNvSpPr>
          <p:nvPr/>
        </p:nvSpPr>
        <p:spPr>
          <a:xfrm>
            <a:off x="1295400" y="5431765"/>
            <a:ext cx="9601200" cy="43481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dirty="0"/>
              <a:t>…fool you into thinking things have changed when they haven’t</a:t>
            </a:r>
          </a:p>
          <a:p>
            <a:r>
              <a:rPr lang="en-US" dirty="0"/>
              <a:t>…hide changes that have happened</a:t>
            </a:r>
          </a:p>
          <a:p>
            <a:endParaRPr lang="en-US" dirty="0"/>
          </a:p>
          <a:p>
            <a:endParaRPr lang="en-US" dirty="0"/>
          </a:p>
        </p:txBody>
      </p:sp>
    </p:spTree>
    <p:extLst>
      <p:ext uri="{BB962C8B-B14F-4D97-AF65-F5344CB8AC3E}">
        <p14:creationId xmlns:p14="http://schemas.microsoft.com/office/powerpoint/2010/main" val="767991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 cautious</a:t>
            </a:r>
          </a:p>
        </p:txBody>
      </p:sp>
      <p:sp>
        <p:nvSpPr>
          <p:cNvPr id="3" name="Content Placeholder 2"/>
          <p:cNvSpPr>
            <a:spLocks noGrp="1"/>
          </p:cNvSpPr>
          <p:nvPr>
            <p:ph idx="1"/>
          </p:nvPr>
        </p:nvSpPr>
        <p:spPr/>
        <p:txBody>
          <a:bodyPr/>
          <a:lstStyle/>
          <a:p>
            <a:r>
              <a:rPr lang="en-US" dirty="0"/>
              <a:t>Recognize that this is hard</a:t>
            </a:r>
          </a:p>
          <a:p>
            <a:r>
              <a:rPr lang="en-US" dirty="0"/>
              <a:t>Expect to be wrong</a:t>
            </a:r>
          </a:p>
          <a:p>
            <a:r>
              <a:rPr lang="en-US" dirty="0"/>
              <a:t>Verify results</a:t>
            </a:r>
          </a:p>
        </p:txBody>
      </p:sp>
    </p:spTree>
    <p:extLst>
      <p:ext uri="{BB962C8B-B14F-4D97-AF65-F5344CB8AC3E}">
        <p14:creationId xmlns:p14="http://schemas.microsoft.com/office/powerpoint/2010/main" val="42466310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2648" y="2307565"/>
            <a:ext cx="9782182" cy="3081528"/>
          </a:xfrm>
        </p:spPr>
        <p:txBody>
          <a:bodyPr anchor="t"/>
          <a:lstStyle/>
          <a:p>
            <a:r>
              <a:rPr lang="en-US" dirty="0"/>
              <a:t>Automation is crucial</a:t>
            </a:r>
          </a:p>
        </p:txBody>
      </p:sp>
      <p:sp>
        <p:nvSpPr>
          <p:cNvPr id="2" name="Text Placeholder 1"/>
          <p:cNvSpPr>
            <a:spLocks noGrp="1"/>
          </p:cNvSpPr>
          <p:nvPr>
            <p:ph type="body" idx="1"/>
          </p:nvPr>
        </p:nvSpPr>
        <p:spPr>
          <a:xfrm>
            <a:off x="612648" y="616788"/>
            <a:ext cx="8229600" cy="1371600"/>
          </a:xfrm>
        </p:spPr>
        <p:txBody>
          <a:bodyPr anchor="b"/>
          <a:lstStyle/>
          <a:p>
            <a:r>
              <a:rPr lang="en-US" dirty="0"/>
              <a:t>Lesson 3</a:t>
            </a:r>
          </a:p>
        </p:txBody>
      </p:sp>
    </p:spTree>
    <p:extLst>
      <p:ext uri="{BB962C8B-B14F-4D97-AF65-F5344CB8AC3E}">
        <p14:creationId xmlns:p14="http://schemas.microsoft.com/office/powerpoint/2010/main" val="7826618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can be affected by…</a:t>
            </a:r>
          </a:p>
        </p:txBody>
      </p:sp>
      <p:sp>
        <p:nvSpPr>
          <p:cNvPr id="3" name="Content Placeholder 2"/>
          <p:cNvSpPr>
            <a:spLocks noGrp="1"/>
          </p:cNvSpPr>
          <p:nvPr>
            <p:ph idx="1"/>
          </p:nvPr>
        </p:nvSpPr>
        <p:spPr/>
        <p:txBody>
          <a:bodyPr/>
          <a:lstStyle/>
          <a:p>
            <a:r>
              <a:rPr lang="en-US" dirty="0"/>
              <a:t>Speed of interaction</a:t>
            </a:r>
          </a:p>
          <a:p>
            <a:r>
              <a:rPr lang="en-US" dirty="0"/>
              <a:t>Resource contention</a:t>
            </a:r>
          </a:p>
          <a:p>
            <a:r>
              <a:rPr lang="en-US" dirty="0"/>
              <a:t>Build configuration</a:t>
            </a:r>
          </a:p>
          <a:p>
            <a:r>
              <a:rPr lang="en-US" dirty="0"/>
              <a:t>Subtle details in the test setup and execution</a:t>
            </a:r>
          </a:p>
        </p:txBody>
      </p:sp>
    </p:spTree>
    <p:extLst>
      <p:ext uri="{BB962C8B-B14F-4D97-AF65-F5344CB8AC3E}">
        <p14:creationId xmlns:p14="http://schemas.microsoft.com/office/powerpoint/2010/main" val="3620528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custom test execution tool</a:t>
            </a:r>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dirty="0"/>
              <a:t>Switch to a git branch / commit</a:t>
            </a:r>
          </a:p>
          <a:p>
            <a:pPr marL="457200" indent="-457200">
              <a:buFont typeface="+mj-lt"/>
              <a:buAutoNum type="arabicPeriod"/>
            </a:pPr>
            <a:r>
              <a:rPr lang="en-US" dirty="0"/>
              <a:t>Full build</a:t>
            </a:r>
          </a:p>
          <a:p>
            <a:pPr marL="457200" indent="-457200">
              <a:buFont typeface="+mj-lt"/>
              <a:buAutoNum type="arabicPeriod"/>
            </a:pPr>
            <a:r>
              <a:rPr lang="en-US" dirty="0"/>
              <a:t>Launch service</a:t>
            </a:r>
          </a:p>
          <a:p>
            <a:pPr marL="457200" indent="-457200">
              <a:buFont typeface="+mj-lt"/>
              <a:buAutoNum type="arabicPeriod"/>
            </a:pPr>
            <a:r>
              <a:rPr lang="en-US" dirty="0"/>
              <a:t>Wait for startup</a:t>
            </a:r>
          </a:p>
          <a:p>
            <a:pPr marL="457200" indent="-457200">
              <a:buFont typeface="+mj-lt"/>
              <a:buAutoNum type="arabicPeriod"/>
            </a:pPr>
            <a:r>
              <a:rPr lang="en-US" dirty="0"/>
              <a:t>Pre-warm</a:t>
            </a:r>
          </a:p>
          <a:p>
            <a:pPr marL="457200" indent="-457200">
              <a:buFont typeface="+mj-lt"/>
              <a:buAutoNum type="arabicPeriod"/>
            </a:pPr>
            <a:r>
              <a:rPr lang="en-US" dirty="0"/>
              <a:t>Run test request in a loop</a:t>
            </a:r>
          </a:p>
          <a:p>
            <a:pPr marL="457200" indent="-457200">
              <a:buFont typeface="+mj-lt"/>
              <a:buAutoNum type="arabicPeriod"/>
            </a:pPr>
            <a:r>
              <a:rPr lang="en-US" dirty="0"/>
              <a:t>Write test configuration and results to disk</a:t>
            </a:r>
          </a:p>
          <a:p>
            <a:pPr marL="457200" indent="-457200">
              <a:buFont typeface="+mj-lt"/>
              <a:buAutoNum type="arabicPeriod"/>
            </a:pPr>
            <a:r>
              <a:rPr lang="en-US" dirty="0"/>
              <a:t>Repeat for other branches / commits</a:t>
            </a:r>
          </a:p>
          <a:p>
            <a:pPr marL="457200" indent="-457200">
              <a:buFont typeface="+mj-lt"/>
              <a:buAutoNum type="arabicPeriod"/>
            </a:pPr>
            <a:r>
              <a:rPr lang="en-US" dirty="0"/>
              <a:t>Clean up</a:t>
            </a:r>
          </a:p>
        </p:txBody>
      </p:sp>
    </p:spTree>
    <p:extLst>
      <p:ext uri="{BB962C8B-B14F-4D97-AF65-F5344CB8AC3E}">
        <p14:creationId xmlns:p14="http://schemas.microsoft.com/office/powerpoint/2010/main" val="76825460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4">
            <a:extLst>
              <a:ext uri="{FF2B5EF4-FFF2-40B4-BE49-F238E27FC236}">
                <a16:creationId xmlns:a16="http://schemas.microsoft.com/office/drawing/2014/main" id="{6F96A700-0234-F093-AAB3-B33415F9C946}"/>
              </a:ext>
            </a:extLst>
          </p:cNvPr>
          <p:cNvSpPr>
            <a:spLocks noChangeAspect="1" noChangeArrowheads="1"/>
          </p:cNvSpPr>
          <p:nvPr/>
        </p:nvSpPr>
        <p:spPr bwMode="auto">
          <a:xfrm>
            <a:off x="2724150" y="57150"/>
            <a:ext cx="3524250" cy="35242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2" name="Picture 11" descr="A graph of a number of numbers and a line&#10;&#10;Description automatically generated with medium confidence">
            <a:extLst>
              <a:ext uri="{FF2B5EF4-FFF2-40B4-BE49-F238E27FC236}">
                <a16:creationId xmlns:a16="http://schemas.microsoft.com/office/drawing/2014/main" id="{2F281C82-BBB4-8367-5AE5-BEEB9DD29425}"/>
              </a:ext>
            </a:extLst>
          </p:cNvPr>
          <p:cNvPicPr>
            <a:picLocks noChangeAspect="1"/>
          </p:cNvPicPr>
          <p:nvPr/>
        </p:nvPicPr>
        <p:blipFill>
          <a:blip r:embed="rId3"/>
          <a:stretch>
            <a:fillRect/>
          </a:stretch>
        </p:blipFill>
        <p:spPr>
          <a:xfrm>
            <a:off x="0" y="382588"/>
            <a:ext cx="12192000" cy="6092823"/>
          </a:xfrm>
          <a:prstGeom prst="rect">
            <a:avLst/>
          </a:prstGeom>
        </p:spPr>
      </p:pic>
    </p:spTree>
    <p:extLst>
      <p:ext uri="{BB962C8B-B14F-4D97-AF65-F5344CB8AC3E}">
        <p14:creationId xmlns:p14="http://schemas.microsoft.com/office/powerpoint/2010/main" val="14624777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p>
        </p:txBody>
      </p:sp>
      <p:sp>
        <p:nvSpPr>
          <p:cNvPr id="3" name="Content Placeholder 2"/>
          <p:cNvSpPr>
            <a:spLocks noGrp="1"/>
          </p:cNvSpPr>
          <p:nvPr>
            <p:ph idx="1"/>
          </p:nvPr>
        </p:nvSpPr>
        <p:spPr/>
        <p:txBody>
          <a:bodyPr/>
          <a:lstStyle/>
          <a:p>
            <a:r>
              <a:rPr lang="en-US" dirty="0"/>
              <a:t>Saves developer time</a:t>
            </a:r>
          </a:p>
          <a:p>
            <a:r>
              <a:rPr lang="en-US" b="1" dirty="0"/>
              <a:t>Results are more stable</a:t>
            </a:r>
          </a:p>
          <a:p>
            <a:r>
              <a:rPr lang="en-US" dirty="0"/>
              <a:t>Greater confidence in comparisons</a:t>
            </a:r>
          </a:p>
          <a:p>
            <a:r>
              <a:rPr lang="en-US" dirty="0"/>
              <a:t>Others can reproduce your tests</a:t>
            </a:r>
          </a:p>
          <a:p>
            <a:r>
              <a:rPr lang="en-US" dirty="0"/>
              <a:t>Automation == documentation</a:t>
            </a:r>
          </a:p>
        </p:txBody>
      </p:sp>
    </p:spTree>
    <p:extLst>
      <p:ext uri="{BB962C8B-B14F-4D97-AF65-F5344CB8AC3E}">
        <p14:creationId xmlns:p14="http://schemas.microsoft.com/office/powerpoint/2010/main" val="8103088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2648" y="2307565"/>
            <a:ext cx="9782182" cy="3081528"/>
          </a:xfrm>
        </p:spPr>
        <p:txBody>
          <a:bodyPr anchor="t"/>
          <a:lstStyle/>
          <a:p>
            <a:r>
              <a:rPr lang="en-US" dirty="0"/>
              <a:t>Don’t test on your workstation</a:t>
            </a:r>
          </a:p>
        </p:txBody>
      </p:sp>
      <p:sp>
        <p:nvSpPr>
          <p:cNvPr id="2" name="Text Placeholder 1"/>
          <p:cNvSpPr>
            <a:spLocks noGrp="1"/>
          </p:cNvSpPr>
          <p:nvPr>
            <p:ph type="body" idx="1"/>
          </p:nvPr>
        </p:nvSpPr>
        <p:spPr>
          <a:xfrm>
            <a:off x="612648" y="616788"/>
            <a:ext cx="8229600" cy="1371600"/>
          </a:xfrm>
        </p:spPr>
        <p:txBody>
          <a:bodyPr anchor="b"/>
          <a:lstStyle/>
          <a:p>
            <a:r>
              <a:rPr lang="en-US" dirty="0"/>
              <a:t>Lesson 4</a:t>
            </a:r>
          </a:p>
        </p:txBody>
      </p:sp>
    </p:spTree>
    <p:extLst>
      <p:ext uri="{BB962C8B-B14F-4D97-AF65-F5344CB8AC3E}">
        <p14:creationId xmlns:p14="http://schemas.microsoft.com/office/powerpoint/2010/main" val="31027465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story</a:t>
            </a:r>
          </a:p>
        </p:txBody>
      </p:sp>
      <p:sp>
        <p:nvSpPr>
          <p:cNvPr id="3" name="Content Placeholder 2"/>
          <p:cNvSpPr>
            <a:spLocks noGrp="1"/>
          </p:cNvSpPr>
          <p:nvPr>
            <p:ph idx="1"/>
          </p:nvPr>
        </p:nvSpPr>
        <p:spPr/>
        <p:txBody>
          <a:bodyPr/>
          <a:lstStyle/>
          <a:p>
            <a:r>
              <a:rPr lang="en-US" dirty="0"/>
              <a:t>I have a lot of tests to run</a:t>
            </a:r>
          </a:p>
          <a:p>
            <a:r>
              <a:rPr lang="en-US" dirty="0"/>
              <a:t>Selfishly, I want to use my computer</a:t>
            </a:r>
          </a:p>
          <a:p>
            <a:r>
              <a:rPr lang="en-US" dirty="0"/>
              <a:t>I looked into provisioning EC2 instances</a:t>
            </a:r>
          </a:p>
          <a:p>
            <a:r>
              <a:rPr lang="en-US" dirty="0"/>
              <a:t>Security is hard</a:t>
            </a:r>
          </a:p>
          <a:p>
            <a:r>
              <a:rPr lang="en-US" dirty="0"/>
              <a:t>Wait, don’t we have all these build machines?</a:t>
            </a:r>
          </a:p>
          <a:p>
            <a:r>
              <a:rPr lang="en-US" dirty="0"/>
              <a:t>Ran my tool from a TeamCity build</a:t>
            </a:r>
          </a:p>
          <a:p>
            <a:r>
              <a:rPr lang="en-US" dirty="0"/>
              <a:t>Saved time</a:t>
            </a:r>
          </a:p>
          <a:p>
            <a:r>
              <a:rPr lang="en-US" dirty="0"/>
              <a:t>To my surprise: much, much better test results</a:t>
            </a:r>
          </a:p>
          <a:p>
            <a:endParaRPr lang="en-US" dirty="0"/>
          </a:p>
        </p:txBody>
      </p:sp>
    </p:spTree>
    <p:extLst>
      <p:ext uri="{BB962C8B-B14F-4D97-AF65-F5344CB8AC3E}">
        <p14:creationId xmlns:p14="http://schemas.microsoft.com/office/powerpoint/2010/main" val="3250178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546C3B9-18FF-8A60-CCE1-02DA4BE8179C}"/>
              </a:ext>
            </a:extLst>
          </p:cNvPr>
          <p:cNvPicPr>
            <a:picLocks noChangeAspect="1"/>
          </p:cNvPicPr>
          <p:nvPr/>
        </p:nvPicPr>
        <p:blipFill>
          <a:blip r:embed="rId2"/>
          <a:stretch>
            <a:fillRect/>
          </a:stretch>
        </p:blipFill>
        <p:spPr>
          <a:xfrm>
            <a:off x="2480256" y="0"/>
            <a:ext cx="7231487" cy="6858000"/>
          </a:xfrm>
          <a:prstGeom prst="rect">
            <a:avLst/>
          </a:prstGeom>
        </p:spPr>
      </p:pic>
    </p:spTree>
    <p:extLst>
      <p:ext uri="{BB962C8B-B14F-4D97-AF65-F5344CB8AC3E}">
        <p14:creationId xmlns:p14="http://schemas.microsoft.com/office/powerpoint/2010/main" val="28962340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graph of a graph with blue and orange lines&#10;&#10;Description automatically generated with medium confidence">
            <a:extLst>
              <a:ext uri="{FF2B5EF4-FFF2-40B4-BE49-F238E27FC236}">
                <a16:creationId xmlns:a16="http://schemas.microsoft.com/office/drawing/2014/main" id="{353998A9-88CE-98D2-2AF7-1C85DEA4B534}"/>
              </a:ext>
            </a:extLst>
          </p:cNvPr>
          <p:cNvPicPr>
            <a:picLocks noChangeAspect="1"/>
          </p:cNvPicPr>
          <p:nvPr/>
        </p:nvPicPr>
        <p:blipFill>
          <a:blip r:embed="rId3"/>
          <a:stretch>
            <a:fillRect/>
          </a:stretch>
        </p:blipFill>
        <p:spPr>
          <a:xfrm>
            <a:off x="0" y="527304"/>
            <a:ext cx="12192000" cy="5803392"/>
          </a:xfrm>
          <a:prstGeom prst="rect">
            <a:avLst/>
          </a:prstGeom>
        </p:spPr>
      </p:pic>
    </p:spTree>
    <p:extLst>
      <p:ext uri="{BB962C8B-B14F-4D97-AF65-F5344CB8AC3E}">
        <p14:creationId xmlns:p14="http://schemas.microsoft.com/office/powerpoint/2010/main" val="14459777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53998A9-88CE-98D2-2AF7-1C85DEA4B534}"/>
              </a:ext>
            </a:extLst>
          </p:cNvPr>
          <p:cNvPicPr>
            <a:picLocks noChangeAspect="1"/>
          </p:cNvPicPr>
          <p:nvPr/>
        </p:nvPicPr>
        <p:blipFill>
          <a:blip r:embed="rId3"/>
          <a:srcRect/>
          <a:stretch/>
        </p:blipFill>
        <p:spPr>
          <a:xfrm>
            <a:off x="1270353" y="527304"/>
            <a:ext cx="9651293" cy="5803392"/>
          </a:xfrm>
          <a:prstGeom prst="rect">
            <a:avLst/>
          </a:prstGeom>
        </p:spPr>
      </p:pic>
    </p:spTree>
    <p:extLst>
      <p:ext uri="{BB962C8B-B14F-4D97-AF65-F5344CB8AC3E}">
        <p14:creationId xmlns:p14="http://schemas.microsoft.com/office/powerpoint/2010/main" val="29082218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2648" y="2307565"/>
            <a:ext cx="9782182" cy="3081528"/>
          </a:xfrm>
        </p:spPr>
        <p:txBody>
          <a:bodyPr anchor="t"/>
          <a:lstStyle/>
          <a:p>
            <a:r>
              <a:rPr lang="en-US" dirty="0"/>
              <a:t>Trust your instincts</a:t>
            </a:r>
          </a:p>
        </p:txBody>
      </p:sp>
      <p:sp>
        <p:nvSpPr>
          <p:cNvPr id="2" name="Text Placeholder 1"/>
          <p:cNvSpPr>
            <a:spLocks noGrp="1"/>
          </p:cNvSpPr>
          <p:nvPr>
            <p:ph type="body" idx="1"/>
          </p:nvPr>
        </p:nvSpPr>
        <p:spPr>
          <a:xfrm>
            <a:off x="612648" y="616788"/>
            <a:ext cx="8229600" cy="1371600"/>
          </a:xfrm>
        </p:spPr>
        <p:txBody>
          <a:bodyPr anchor="b"/>
          <a:lstStyle/>
          <a:p>
            <a:r>
              <a:rPr lang="en-US" dirty="0"/>
              <a:t>Lesson 5</a:t>
            </a:r>
          </a:p>
        </p:txBody>
      </p:sp>
    </p:spTree>
    <p:extLst>
      <p:ext uri="{BB962C8B-B14F-4D97-AF65-F5344CB8AC3E}">
        <p14:creationId xmlns:p14="http://schemas.microsoft.com/office/powerpoint/2010/main" val="18839141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Ask yourself…</a:t>
            </a:r>
          </a:p>
        </p:txBody>
      </p:sp>
      <p:sp>
        <p:nvSpPr>
          <p:cNvPr id="3" name="Content Placeholder 2"/>
          <p:cNvSpPr>
            <a:spLocks noGrp="1"/>
          </p:cNvSpPr>
          <p:nvPr>
            <p:ph idx="1"/>
          </p:nvPr>
        </p:nvSpPr>
        <p:spPr/>
        <p:txBody>
          <a:bodyPr/>
          <a:lstStyle/>
          <a:p>
            <a:r>
              <a:rPr lang="en-US" dirty="0"/>
              <a:t>What’s the slowest part of the system?</a:t>
            </a:r>
          </a:p>
          <a:p>
            <a:r>
              <a:rPr lang="en-US" dirty="0"/>
              <a:t>What do people complain about?</a:t>
            </a:r>
          </a:p>
          <a:p>
            <a:r>
              <a:rPr lang="en-US" dirty="0"/>
              <a:t>What’s at risk of getting slower over time?</a:t>
            </a:r>
          </a:p>
          <a:p>
            <a:r>
              <a:rPr lang="en-US" dirty="0"/>
              <a:t>Where will cloud costs escalate?</a:t>
            </a:r>
          </a:p>
          <a:p>
            <a:endParaRPr lang="en-US" dirty="0"/>
          </a:p>
        </p:txBody>
      </p:sp>
    </p:spTree>
    <p:extLst>
      <p:ext uri="{BB962C8B-B14F-4D97-AF65-F5344CB8AC3E}">
        <p14:creationId xmlns:p14="http://schemas.microsoft.com/office/powerpoint/2010/main" val="119775134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Listen to your senior people!</a:t>
            </a:r>
          </a:p>
        </p:txBody>
      </p:sp>
      <p:sp>
        <p:nvSpPr>
          <p:cNvPr id="3" name="Content Placeholder 2"/>
          <p:cNvSpPr>
            <a:spLocks noGrp="1"/>
          </p:cNvSpPr>
          <p:nvPr>
            <p:ph idx="1"/>
          </p:nvPr>
        </p:nvSpPr>
        <p:spPr/>
        <p:txBody>
          <a:bodyPr/>
          <a:lstStyle/>
          <a:p>
            <a:r>
              <a:rPr lang="en-US" dirty="0"/>
              <a:t>“I’ve always been suspicious of…”</a:t>
            </a:r>
          </a:p>
          <a:p>
            <a:r>
              <a:rPr lang="en-US" dirty="0"/>
              <a:t>“We use this bad pattern a lot…”</a:t>
            </a:r>
          </a:p>
          <a:p>
            <a:r>
              <a:rPr lang="en-US" dirty="0"/>
              <a:t>“This was rushed this into production without tuning…”</a:t>
            </a:r>
          </a:p>
          <a:p>
            <a:endParaRPr lang="en-US" dirty="0"/>
          </a:p>
        </p:txBody>
      </p:sp>
    </p:spTree>
    <p:extLst>
      <p:ext uri="{BB962C8B-B14F-4D97-AF65-F5344CB8AC3E}">
        <p14:creationId xmlns:p14="http://schemas.microsoft.com/office/powerpoint/2010/main" val="11346900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2648" y="2307565"/>
            <a:ext cx="9782182" cy="3081528"/>
          </a:xfrm>
        </p:spPr>
        <p:txBody>
          <a:bodyPr anchor="t"/>
          <a:lstStyle/>
          <a:p>
            <a:r>
              <a:rPr lang="en-US" dirty="0"/>
              <a:t>Your instincts will be wrong</a:t>
            </a:r>
          </a:p>
        </p:txBody>
      </p:sp>
      <p:sp>
        <p:nvSpPr>
          <p:cNvPr id="2" name="Text Placeholder 1"/>
          <p:cNvSpPr>
            <a:spLocks noGrp="1"/>
          </p:cNvSpPr>
          <p:nvPr>
            <p:ph type="body" idx="1"/>
          </p:nvPr>
        </p:nvSpPr>
        <p:spPr>
          <a:xfrm>
            <a:off x="612648" y="616788"/>
            <a:ext cx="8229600" cy="1371600"/>
          </a:xfrm>
        </p:spPr>
        <p:txBody>
          <a:bodyPr anchor="b"/>
          <a:lstStyle/>
          <a:p>
            <a:r>
              <a:rPr lang="en-US" dirty="0"/>
              <a:t>Lesson 6</a:t>
            </a:r>
          </a:p>
        </p:txBody>
      </p:sp>
    </p:spTree>
    <p:extLst>
      <p:ext uri="{BB962C8B-B14F-4D97-AF65-F5344CB8AC3E}">
        <p14:creationId xmlns:p14="http://schemas.microsoft.com/office/powerpoint/2010/main" val="27928463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Computers are hard.</a:t>
            </a:r>
          </a:p>
        </p:txBody>
      </p:sp>
      <p:sp>
        <p:nvSpPr>
          <p:cNvPr id="3" name="Content Placeholder 2"/>
          <p:cNvSpPr>
            <a:spLocks noGrp="1"/>
          </p:cNvSpPr>
          <p:nvPr>
            <p:ph idx="1"/>
          </p:nvPr>
        </p:nvSpPr>
        <p:spPr/>
        <p:txBody>
          <a:bodyPr/>
          <a:lstStyle/>
          <a:p>
            <a:r>
              <a:rPr lang="en-US" dirty="0"/>
              <a:t>Unexpected interactions</a:t>
            </a:r>
          </a:p>
          <a:p>
            <a:r>
              <a:rPr lang="en-US" dirty="0"/>
              <a:t>Unintuitive dependencies</a:t>
            </a:r>
          </a:p>
          <a:p>
            <a:r>
              <a:rPr lang="en-US" dirty="0"/>
              <a:t>Be willing to be wrong</a:t>
            </a:r>
          </a:p>
          <a:p>
            <a:endParaRPr lang="en-US" dirty="0"/>
          </a:p>
          <a:p>
            <a:endParaRPr lang="en-US" dirty="0"/>
          </a:p>
          <a:p>
            <a:endParaRPr lang="en-US" dirty="0"/>
          </a:p>
          <a:p>
            <a:endParaRPr lang="en-US" dirty="0"/>
          </a:p>
          <a:p>
            <a:r>
              <a:rPr lang="en-US" dirty="0"/>
              <a:t>“Producing Wrong Data Without Doing Anything Obviously Wrong!” by </a:t>
            </a:r>
            <a:r>
              <a:rPr lang="en-US" dirty="0" err="1"/>
              <a:t>Mytkowicz</a:t>
            </a:r>
            <a:r>
              <a:rPr lang="en-US" dirty="0"/>
              <a:t>, Diwan, Hauswirth, and Sweeney (2009)</a:t>
            </a:r>
          </a:p>
          <a:p>
            <a:endParaRPr lang="en-US" dirty="0"/>
          </a:p>
        </p:txBody>
      </p:sp>
      <p:pic>
        <p:nvPicPr>
          <p:cNvPr id="5" name="Picture 4" descr="A qr code on a white background&#10;&#10;Description automatically generated">
            <a:extLst>
              <a:ext uri="{FF2B5EF4-FFF2-40B4-BE49-F238E27FC236}">
                <a16:creationId xmlns:a16="http://schemas.microsoft.com/office/drawing/2014/main" id="{C49088A9-34E9-C418-B1D7-96FA2601477F}"/>
              </a:ext>
            </a:extLst>
          </p:cNvPr>
          <p:cNvPicPr>
            <a:picLocks noChangeAspect="1"/>
          </p:cNvPicPr>
          <p:nvPr/>
        </p:nvPicPr>
        <p:blipFill>
          <a:blip r:embed="rId3"/>
          <a:stretch>
            <a:fillRect/>
          </a:stretch>
        </p:blipFill>
        <p:spPr>
          <a:xfrm>
            <a:off x="6981825" y="195263"/>
            <a:ext cx="4957762" cy="4957762"/>
          </a:xfrm>
          <a:prstGeom prst="rect">
            <a:avLst/>
          </a:prstGeom>
        </p:spPr>
      </p:pic>
    </p:spTree>
    <p:extLst>
      <p:ext uri="{BB962C8B-B14F-4D97-AF65-F5344CB8AC3E}">
        <p14:creationId xmlns:p14="http://schemas.microsoft.com/office/powerpoint/2010/main" val="15098514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2648" y="2307565"/>
            <a:ext cx="9782182" cy="3081528"/>
          </a:xfrm>
        </p:spPr>
        <p:txBody>
          <a:bodyPr anchor="t"/>
          <a:lstStyle/>
          <a:p>
            <a:r>
              <a:rPr lang="en-US" dirty="0"/>
              <a:t>Question everything</a:t>
            </a:r>
          </a:p>
        </p:txBody>
      </p:sp>
      <p:sp>
        <p:nvSpPr>
          <p:cNvPr id="2" name="Text Placeholder 1"/>
          <p:cNvSpPr>
            <a:spLocks noGrp="1"/>
          </p:cNvSpPr>
          <p:nvPr>
            <p:ph type="body" idx="1"/>
          </p:nvPr>
        </p:nvSpPr>
        <p:spPr>
          <a:xfrm>
            <a:off x="612648" y="616788"/>
            <a:ext cx="8229600" cy="1371600"/>
          </a:xfrm>
        </p:spPr>
        <p:txBody>
          <a:bodyPr anchor="b"/>
          <a:lstStyle/>
          <a:p>
            <a:r>
              <a:rPr lang="en-US" dirty="0"/>
              <a:t>Lesson 7</a:t>
            </a:r>
          </a:p>
        </p:txBody>
      </p:sp>
    </p:spTree>
    <p:extLst>
      <p:ext uri="{BB962C8B-B14F-4D97-AF65-F5344CB8AC3E}">
        <p14:creationId xmlns:p14="http://schemas.microsoft.com/office/powerpoint/2010/main" val="30176184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 critical</a:t>
            </a:r>
          </a:p>
        </p:txBody>
      </p:sp>
      <p:sp>
        <p:nvSpPr>
          <p:cNvPr id="3" name="Content Placeholder 2"/>
          <p:cNvSpPr>
            <a:spLocks noGrp="1"/>
          </p:cNvSpPr>
          <p:nvPr>
            <p:ph idx="1"/>
          </p:nvPr>
        </p:nvSpPr>
        <p:spPr/>
        <p:txBody>
          <a:bodyPr/>
          <a:lstStyle/>
          <a:p>
            <a:r>
              <a:rPr lang="en-US" dirty="0"/>
              <a:t>What assumptions are you making?</a:t>
            </a:r>
          </a:p>
          <a:p>
            <a:r>
              <a:rPr lang="en-US" dirty="0"/>
              <a:t>What variables aren’t you controlling for?</a:t>
            </a:r>
          </a:p>
          <a:p>
            <a:r>
              <a:rPr lang="en-US" dirty="0"/>
              <a:t>What </a:t>
            </a:r>
            <a:r>
              <a:rPr lang="en-US" i="1" dirty="0"/>
              <a:t>aren’t</a:t>
            </a:r>
            <a:r>
              <a:rPr lang="en-US" dirty="0"/>
              <a:t> you measuring?</a:t>
            </a:r>
          </a:p>
          <a:p>
            <a:r>
              <a:rPr lang="en-US" dirty="0"/>
              <a:t>How do you know your results are statistically significant?</a:t>
            </a:r>
          </a:p>
          <a:p>
            <a:r>
              <a:rPr lang="en-US" dirty="0"/>
              <a:t>How do you know your results represent real-world usage?</a:t>
            </a:r>
          </a:p>
          <a:p>
            <a:endParaRPr lang="en-US" dirty="0"/>
          </a:p>
        </p:txBody>
      </p:sp>
    </p:spTree>
    <p:extLst>
      <p:ext uri="{BB962C8B-B14F-4D97-AF65-F5344CB8AC3E}">
        <p14:creationId xmlns:p14="http://schemas.microsoft.com/office/powerpoint/2010/main" val="698586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 this as part of the challenge</a:t>
            </a:r>
          </a:p>
        </p:txBody>
      </p:sp>
      <p:sp>
        <p:nvSpPr>
          <p:cNvPr id="3" name="Content Placeholder 2"/>
          <p:cNvSpPr>
            <a:spLocks noGrp="1"/>
          </p:cNvSpPr>
          <p:nvPr>
            <p:ph idx="1"/>
          </p:nvPr>
        </p:nvSpPr>
        <p:spPr/>
        <p:txBody>
          <a:bodyPr/>
          <a:lstStyle/>
          <a:p>
            <a:r>
              <a:rPr lang="en-US" dirty="0"/>
              <a:t>You </a:t>
            </a:r>
            <a:r>
              <a:rPr lang="en-US" b="1" dirty="0"/>
              <a:t>will</a:t>
            </a:r>
            <a:r>
              <a:rPr lang="en-US" dirty="0"/>
              <a:t> be wrong</a:t>
            </a:r>
          </a:p>
          <a:p>
            <a:r>
              <a:rPr lang="en-US" dirty="0"/>
              <a:t>Even if you’re careful</a:t>
            </a:r>
          </a:p>
          <a:p>
            <a:pPr marL="0" indent="0">
              <a:buNone/>
            </a:pPr>
            <a:endParaRPr lang="en-US" dirty="0"/>
          </a:p>
        </p:txBody>
      </p:sp>
    </p:spTree>
    <p:extLst>
      <p:ext uri="{BB962C8B-B14F-4D97-AF65-F5344CB8AC3E}">
        <p14:creationId xmlns:p14="http://schemas.microsoft.com/office/powerpoint/2010/main" val="307455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t>
            </a:r>
          </a:p>
        </p:txBody>
      </p:sp>
      <p:sp>
        <p:nvSpPr>
          <p:cNvPr id="3" name="Content Placeholder 2"/>
          <p:cNvSpPr>
            <a:spLocks noGrp="1"/>
          </p:cNvSpPr>
          <p:nvPr>
            <p:ph idx="1"/>
          </p:nvPr>
        </p:nvSpPr>
        <p:spPr>
          <a:xfrm>
            <a:off x="1295400" y="1574187"/>
            <a:ext cx="9601200" cy="1319843"/>
          </a:xfrm>
        </p:spPr>
        <p:txBody>
          <a:bodyPr>
            <a:normAutofit lnSpcReduction="10000"/>
          </a:bodyPr>
          <a:lstStyle/>
          <a:p>
            <a:r>
              <a:rPr lang="en-US" dirty="0"/>
              <a:t>Darryl Shpak</a:t>
            </a:r>
          </a:p>
          <a:p>
            <a:r>
              <a:rPr lang="en-US" dirty="0"/>
              <a:t>Director of Application Architecture, Conquest Planning</a:t>
            </a:r>
          </a:p>
          <a:p>
            <a:r>
              <a:rPr lang="en-US" dirty="0"/>
              <a:t>25 years in the Winnipeg tech industry</a:t>
            </a:r>
          </a:p>
        </p:txBody>
      </p:sp>
      <p:sp>
        <p:nvSpPr>
          <p:cNvPr id="4" name="Title 1">
            <a:extLst>
              <a:ext uri="{FF2B5EF4-FFF2-40B4-BE49-F238E27FC236}">
                <a16:creationId xmlns:a16="http://schemas.microsoft.com/office/drawing/2014/main" id="{38E121CE-B6B5-F15B-B0D6-67EDC5254F4F}"/>
              </a:ext>
            </a:extLst>
          </p:cNvPr>
          <p:cNvSpPr txBox="1">
            <a:spLocks/>
          </p:cNvSpPr>
          <p:nvPr/>
        </p:nvSpPr>
        <p:spPr>
          <a:xfrm>
            <a:off x="1295400" y="2894030"/>
            <a:ext cx="9601200" cy="10699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r>
              <a:rPr lang="en-US" dirty="0"/>
              <a:t>Conquest Planning</a:t>
            </a:r>
          </a:p>
        </p:txBody>
      </p:sp>
      <p:sp>
        <p:nvSpPr>
          <p:cNvPr id="5" name="Content Placeholder 2">
            <a:extLst>
              <a:ext uri="{FF2B5EF4-FFF2-40B4-BE49-F238E27FC236}">
                <a16:creationId xmlns:a16="http://schemas.microsoft.com/office/drawing/2014/main" id="{5EDCC361-4DA4-D2D9-D3A7-5348C13344F9}"/>
              </a:ext>
            </a:extLst>
          </p:cNvPr>
          <p:cNvSpPr txBox="1">
            <a:spLocks/>
          </p:cNvSpPr>
          <p:nvPr/>
        </p:nvSpPr>
        <p:spPr>
          <a:xfrm>
            <a:off x="1295400" y="4202370"/>
            <a:ext cx="9601200" cy="20086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dirty="0"/>
              <a:t>Winnipeg owned and operated</a:t>
            </a:r>
          </a:p>
          <a:p>
            <a:r>
              <a:rPr lang="en-US" dirty="0"/>
              <a:t>Founded in 2018</a:t>
            </a:r>
          </a:p>
          <a:p>
            <a:r>
              <a:rPr lang="en-US" dirty="0"/>
              <a:t>~150 people, mostly local</a:t>
            </a:r>
          </a:p>
          <a:p>
            <a:r>
              <a:rPr lang="en-US" dirty="0"/>
              <a:t>Financial planning software</a:t>
            </a:r>
          </a:p>
        </p:txBody>
      </p:sp>
    </p:spTree>
    <p:extLst>
      <p:ext uri="{BB962C8B-B14F-4D97-AF65-F5344CB8AC3E}">
        <p14:creationId xmlns:p14="http://schemas.microsoft.com/office/powerpoint/2010/main" val="33465965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2648" y="2307565"/>
            <a:ext cx="9782182" cy="3081528"/>
          </a:xfrm>
        </p:spPr>
        <p:txBody>
          <a:bodyPr anchor="t"/>
          <a:lstStyle/>
          <a:p>
            <a:r>
              <a:rPr lang="en-US" dirty="0"/>
              <a:t>Measure things in more than one way</a:t>
            </a:r>
          </a:p>
        </p:txBody>
      </p:sp>
      <p:sp>
        <p:nvSpPr>
          <p:cNvPr id="2" name="Text Placeholder 1"/>
          <p:cNvSpPr>
            <a:spLocks noGrp="1"/>
          </p:cNvSpPr>
          <p:nvPr>
            <p:ph type="body" idx="1"/>
          </p:nvPr>
        </p:nvSpPr>
        <p:spPr>
          <a:xfrm>
            <a:off x="612648" y="616788"/>
            <a:ext cx="8229600" cy="1371600"/>
          </a:xfrm>
        </p:spPr>
        <p:txBody>
          <a:bodyPr anchor="b"/>
          <a:lstStyle/>
          <a:p>
            <a:r>
              <a:rPr lang="en-US" dirty="0"/>
              <a:t>Lesson 8</a:t>
            </a:r>
          </a:p>
        </p:txBody>
      </p:sp>
    </p:spTree>
    <p:extLst>
      <p:ext uri="{BB962C8B-B14F-4D97-AF65-F5344CB8AC3E}">
        <p14:creationId xmlns:p14="http://schemas.microsoft.com/office/powerpoint/2010/main" val="29664445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I’m doing:</a:t>
            </a:r>
          </a:p>
        </p:txBody>
      </p:sp>
      <p:sp>
        <p:nvSpPr>
          <p:cNvPr id="3" name="Content Placeholder 2"/>
          <p:cNvSpPr>
            <a:spLocks noGrp="1"/>
          </p:cNvSpPr>
          <p:nvPr>
            <p:ph idx="1"/>
          </p:nvPr>
        </p:nvSpPr>
        <p:spPr/>
        <p:txBody>
          <a:bodyPr/>
          <a:lstStyle/>
          <a:p>
            <a:r>
              <a:rPr lang="en-US" dirty="0"/>
              <a:t>Testing code snippets (</a:t>
            </a:r>
            <a:r>
              <a:rPr lang="en-US" dirty="0" err="1"/>
              <a:t>LinqPad</a:t>
            </a:r>
            <a:r>
              <a:rPr lang="en-US" dirty="0"/>
              <a:t>, </a:t>
            </a:r>
            <a:r>
              <a:rPr lang="en-US" dirty="0" err="1"/>
              <a:t>BenchmarkDotNet</a:t>
            </a:r>
            <a:r>
              <a:rPr lang="en-US" dirty="0"/>
              <a:t>)</a:t>
            </a:r>
          </a:p>
          <a:p>
            <a:r>
              <a:rPr lang="en-US" dirty="0"/>
              <a:t>Profiling (Visual Studio, </a:t>
            </a:r>
            <a:r>
              <a:rPr lang="en-US" dirty="0" err="1"/>
              <a:t>dotTrace</a:t>
            </a:r>
            <a:r>
              <a:rPr lang="en-US" dirty="0"/>
              <a:t>)</a:t>
            </a:r>
          </a:p>
          <a:p>
            <a:r>
              <a:rPr lang="en-US" dirty="0"/>
              <a:t>“Stopwatch testing” (Postman)</a:t>
            </a:r>
          </a:p>
          <a:p>
            <a:r>
              <a:rPr lang="en-US" dirty="0"/>
              <a:t>Black-box service testing (k6)</a:t>
            </a:r>
          </a:p>
          <a:p>
            <a:r>
              <a:rPr lang="en-US" dirty="0"/>
              <a:t>Black-box application testing (JMeter)</a:t>
            </a:r>
          </a:p>
          <a:p>
            <a:r>
              <a:rPr lang="en-US" dirty="0"/>
              <a:t>Runtime metric collection (Prometheus, Grafana)</a:t>
            </a:r>
          </a:p>
          <a:p>
            <a:r>
              <a:rPr lang="en-US" dirty="0"/>
              <a:t>Runtime request timing analysis (</a:t>
            </a:r>
            <a:r>
              <a:rPr lang="en-US" dirty="0" err="1"/>
              <a:t>Cloudwatch</a:t>
            </a:r>
            <a:r>
              <a:rPr lang="en-US" dirty="0"/>
              <a:t>)</a:t>
            </a:r>
          </a:p>
          <a:p>
            <a:endParaRPr lang="en-US" dirty="0"/>
          </a:p>
        </p:txBody>
      </p:sp>
    </p:spTree>
    <p:extLst>
      <p:ext uri="{BB962C8B-B14F-4D97-AF65-F5344CB8AC3E}">
        <p14:creationId xmlns:p14="http://schemas.microsoft.com/office/powerpoint/2010/main" val="40060428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234F9B4-45E1-B3F9-5DCA-D2569854532F}"/>
              </a:ext>
            </a:extLst>
          </p:cNvPr>
          <p:cNvPicPr>
            <a:picLocks noGrp="1" noChangeAspect="1"/>
          </p:cNvPicPr>
          <p:nvPr>
            <p:ph idx="1"/>
          </p:nvPr>
        </p:nvPicPr>
        <p:blipFill>
          <a:blip r:embed="rId3"/>
          <a:srcRect b="6502"/>
          <a:stretch/>
        </p:blipFill>
        <p:spPr>
          <a:xfrm>
            <a:off x="0" y="1521620"/>
            <a:ext cx="12192000" cy="3555206"/>
          </a:xfrm>
        </p:spPr>
      </p:pic>
    </p:spTree>
    <p:extLst>
      <p:ext uri="{BB962C8B-B14F-4D97-AF65-F5344CB8AC3E}">
        <p14:creationId xmlns:p14="http://schemas.microsoft.com/office/powerpoint/2010/main" val="27776602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2648" y="2307565"/>
            <a:ext cx="9782182" cy="3081528"/>
          </a:xfrm>
        </p:spPr>
        <p:txBody>
          <a:bodyPr anchor="t"/>
          <a:lstStyle/>
          <a:p>
            <a:r>
              <a:rPr lang="en-US" dirty="0"/>
              <a:t>More eyes find more problems</a:t>
            </a:r>
          </a:p>
        </p:txBody>
      </p:sp>
      <p:sp>
        <p:nvSpPr>
          <p:cNvPr id="2" name="Text Placeholder 1"/>
          <p:cNvSpPr>
            <a:spLocks noGrp="1"/>
          </p:cNvSpPr>
          <p:nvPr>
            <p:ph type="body" idx="1"/>
          </p:nvPr>
        </p:nvSpPr>
        <p:spPr>
          <a:xfrm>
            <a:off x="612648" y="616788"/>
            <a:ext cx="8229600" cy="1371600"/>
          </a:xfrm>
        </p:spPr>
        <p:txBody>
          <a:bodyPr anchor="b"/>
          <a:lstStyle/>
          <a:p>
            <a:r>
              <a:rPr lang="en-US" dirty="0"/>
              <a:t>Lesson 9</a:t>
            </a:r>
          </a:p>
        </p:txBody>
      </p:sp>
    </p:spTree>
    <p:extLst>
      <p:ext uri="{BB962C8B-B14F-4D97-AF65-F5344CB8AC3E}">
        <p14:creationId xmlns:p14="http://schemas.microsoft.com/office/powerpoint/2010/main" val="2367273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can’t think of everything</a:t>
            </a:r>
          </a:p>
        </p:txBody>
      </p:sp>
      <p:sp>
        <p:nvSpPr>
          <p:cNvPr id="3" name="Content Placeholder 2"/>
          <p:cNvSpPr>
            <a:spLocks noGrp="1"/>
          </p:cNvSpPr>
          <p:nvPr>
            <p:ph idx="1"/>
          </p:nvPr>
        </p:nvSpPr>
        <p:spPr/>
        <p:txBody>
          <a:bodyPr/>
          <a:lstStyle/>
          <a:p>
            <a:r>
              <a:rPr lang="en-US" dirty="0"/>
              <a:t>Work independently, but share information</a:t>
            </a:r>
          </a:p>
          <a:p>
            <a:r>
              <a:rPr lang="en-US" dirty="0"/>
              <a:t>Let people investigate “dead ends”</a:t>
            </a:r>
          </a:p>
          <a:p>
            <a:r>
              <a:rPr lang="en-US" dirty="0"/>
              <a:t>Crowdsource your ideas</a:t>
            </a:r>
          </a:p>
        </p:txBody>
      </p:sp>
    </p:spTree>
    <p:extLst>
      <p:ext uri="{BB962C8B-B14F-4D97-AF65-F5344CB8AC3E}">
        <p14:creationId xmlns:p14="http://schemas.microsoft.com/office/powerpoint/2010/main" val="33654448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2648" y="2307565"/>
            <a:ext cx="9782182" cy="3081528"/>
          </a:xfrm>
        </p:spPr>
        <p:txBody>
          <a:bodyPr anchor="t"/>
          <a:lstStyle/>
          <a:p>
            <a:r>
              <a:rPr lang="en-US" dirty="0"/>
              <a:t>Know your tech stack</a:t>
            </a:r>
          </a:p>
        </p:txBody>
      </p:sp>
      <p:sp>
        <p:nvSpPr>
          <p:cNvPr id="2" name="Text Placeholder 1"/>
          <p:cNvSpPr>
            <a:spLocks noGrp="1"/>
          </p:cNvSpPr>
          <p:nvPr>
            <p:ph type="body" idx="1"/>
          </p:nvPr>
        </p:nvSpPr>
        <p:spPr>
          <a:xfrm>
            <a:off x="612648" y="616788"/>
            <a:ext cx="8229600" cy="1371600"/>
          </a:xfrm>
        </p:spPr>
        <p:txBody>
          <a:bodyPr anchor="b"/>
          <a:lstStyle/>
          <a:p>
            <a:r>
              <a:rPr lang="en-US" dirty="0"/>
              <a:t>Lesson 10</a:t>
            </a:r>
          </a:p>
        </p:txBody>
      </p:sp>
    </p:spTree>
    <p:extLst>
      <p:ext uri="{BB962C8B-B14F-4D97-AF65-F5344CB8AC3E}">
        <p14:creationId xmlns:p14="http://schemas.microsoft.com/office/powerpoint/2010/main" val="27645360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hide in the details</a:t>
            </a:r>
          </a:p>
        </p:txBody>
      </p:sp>
      <p:sp>
        <p:nvSpPr>
          <p:cNvPr id="3" name="Content Placeholder 2"/>
          <p:cNvSpPr>
            <a:spLocks noGrp="1"/>
          </p:cNvSpPr>
          <p:nvPr>
            <p:ph idx="1"/>
          </p:nvPr>
        </p:nvSpPr>
        <p:spPr/>
        <p:txBody>
          <a:bodyPr/>
          <a:lstStyle/>
          <a:p>
            <a:r>
              <a:rPr lang="en-US" dirty="0"/>
              <a:t>So, you want a read-only dictionary?</a:t>
            </a:r>
          </a:p>
          <a:p>
            <a:pPr lvl="1"/>
            <a:r>
              <a:rPr lang="en-US" dirty="0" err="1">
                <a:latin typeface="Fira Code" panose="020B0809050000020004" pitchFamily="49" charset="0"/>
                <a:ea typeface="Fira Code" panose="020B0809050000020004" pitchFamily="49" charset="0"/>
              </a:rPr>
              <a:t>ImmutableDictionary</a:t>
            </a:r>
            <a:r>
              <a:rPr lang="en-US" dirty="0">
                <a:latin typeface="Fira Code" panose="020B0809050000020004" pitchFamily="49" charset="0"/>
                <a:ea typeface="Fira Code" panose="020B0809050000020004" pitchFamily="49" charset="0"/>
              </a:rPr>
              <a:t>&lt;&gt;</a:t>
            </a:r>
          </a:p>
          <a:p>
            <a:pPr lvl="1"/>
            <a:r>
              <a:rPr lang="en-US" dirty="0" err="1">
                <a:latin typeface="Fira Code" panose="020B0809050000020004" pitchFamily="49" charset="0"/>
                <a:ea typeface="Fira Code" panose="020B0809050000020004" pitchFamily="49" charset="0"/>
              </a:rPr>
              <a:t>FrozenDictionary</a:t>
            </a:r>
            <a:r>
              <a:rPr lang="en-US" dirty="0">
                <a:latin typeface="Fira Code" panose="020B0809050000020004" pitchFamily="49" charset="0"/>
                <a:ea typeface="Fira Code" panose="020B0809050000020004" pitchFamily="49" charset="0"/>
              </a:rPr>
              <a:t>&lt;&gt;</a:t>
            </a:r>
          </a:p>
          <a:p>
            <a:pPr lvl="1"/>
            <a:r>
              <a:rPr lang="en-US" dirty="0" err="1">
                <a:latin typeface="Fira Code" panose="020B0809050000020004" pitchFamily="49" charset="0"/>
                <a:ea typeface="Fira Code" panose="020B0809050000020004" pitchFamily="49" charset="0"/>
              </a:rPr>
              <a:t>ReadOnlyDictionary</a:t>
            </a:r>
            <a:r>
              <a:rPr lang="en-US" dirty="0">
                <a:latin typeface="Fira Code" panose="020B0809050000020004" pitchFamily="49" charset="0"/>
                <a:ea typeface="Fira Code" panose="020B0809050000020004" pitchFamily="49" charset="0"/>
              </a:rPr>
              <a:t>&lt;&gt;</a:t>
            </a:r>
          </a:p>
          <a:p>
            <a:pPr lvl="1"/>
            <a:r>
              <a:rPr lang="en-US" dirty="0">
                <a:latin typeface="Fira Code" panose="020B0809050000020004" pitchFamily="49" charset="0"/>
                <a:ea typeface="Fira Code" panose="020B0809050000020004" pitchFamily="49" charset="0"/>
              </a:rPr>
              <a:t>Dictionary&lt;&gt;</a:t>
            </a:r>
            <a:r>
              <a:rPr lang="en-US" dirty="0"/>
              <a:t> cast to </a:t>
            </a:r>
            <a:r>
              <a:rPr lang="en-US" dirty="0" err="1">
                <a:latin typeface="Fira Code" panose="020B0809050000020004" pitchFamily="49" charset="0"/>
                <a:ea typeface="Fira Code" panose="020B0809050000020004" pitchFamily="49" charset="0"/>
              </a:rPr>
              <a:t>IReadOnlyDictionary</a:t>
            </a:r>
            <a:r>
              <a:rPr lang="en-US" dirty="0">
                <a:latin typeface="Fira Code" panose="020B0809050000020004" pitchFamily="49" charset="0"/>
                <a:ea typeface="Fira Code" panose="020B0809050000020004" pitchFamily="49" charset="0"/>
              </a:rPr>
              <a:t>&lt;&gt;</a:t>
            </a:r>
          </a:p>
          <a:p>
            <a:r>
              <a:rPr lang="en-US" dirty="0"/>
              <a:t>It pays to know your tools!</a:t>
            </a:r>
          </a:p>
          <a:p>
            <a:r>
              <a:rPr lang="en-US" dirty="0"/>
              <a:t>Spend time learning them</a:t>
            </a:r>
          </a:p>
        </p:txBody>
      </p:sp>
    </p:spTree>
    <p:extLst>
      <p:ext uri="{BB962C8B-B14F-4D97-AF65-F5344CB8AC3E}">
        <p14:creationId xmlns:p14="http://schemas.microsoft.com/office/powerpoint/2010/main" val="4504209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2648" y="2307565"/>
            <a:ext cx="9782182" cy="3081528"/>
          </a:xfrm>
        </p:spPr>
        <p:txBody>
          <a:bodyPr anchor="t"/>
          <a:lstStyle/>
          <a:p>
            <a:r>
              <a:rPr lang="en-US" dirty="0"/>
              <a:t>There’s no one right approach</a:t>
            </a:r>
          </a:p>
        </p:txBody>
      </p:sp>
      <p:sp>
        <p:nvSpPr>
          <p:cNvPr id="2" name="Text Placeholder 1"/>
          <p:cNvSpPr>
            <a:spLocks noGrp="1"/>
          </p:cNvSpPr>
          <p:nvPr>
            <p:ph type="body" idx="1"/>
          </p:nvPr>
        </p:nvSpPr>
        <p:spPr>
          <a:xfrm>
            <a:off x="612648" y="616788"/>
            <a:ext cx="8229600" cy="1371600"/>
          </a:xfrm>
        </p:spPr>
        <p:txBody>
          <a:bodyPr anchor="b"/>
          <a:lstStyle/>
          <a:p>
            <a:r>
              <a:rPr lang="en-US" dirty="0"/>
              <a:t>Lesson 11</a:t>
            </a:r>
          </a:p>
        </p:txBody>
      </p:sp>
    </p:spTree>
    <p:extLst>
      <p:ext uri="{BB962C8B-B14F-4D97-AF65-F5344CB8AC3E}">
        <p14:creationId xmlns:p14="http://schemas.microsoft.com/office/powerpoint/2010/main" val="11349710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 you begin?</a:t>
            </a:r>
          </a:p>
        </p:txBody>
      </p:sp>
      <p:sp>
        <p:nvSpPr>
          <p:cNvPr id="3" name="Content Placeholder 2"/>
          <p:cNvSpPr>
            <a:spLocks noGrp="1"/>
          </p:cNvSpPr>
          <p:nvPr>
            <p:ph idx="1"/>
          </p:nvPr>
        </p:nvSpPr>
        <p:spPr/>
        <p:txBody>
          <a:bodyPr/>
          <a:lstStyle/>
          <a:p>
            <a:r>
              <a:rPr lang="en-US" dirty="0"/>
              <a:t>Collect metrics and observe trends</a:t>
            </a:r>
          </a:p>
          <a:p>
            <a:r>
              <a:rPr lang="en-US" dirty="0"/>
              <a:t>Run benchmarks on historical builds</a:t>
            </a:r>
          </a:p>
          <a:p>
            <a:r>
              <a:rPr lang="en-US" dirty="0"/>
              <a:t>Use a profiler to find hotspots</a:t>
            </a:r>
          </a:p>
          <a:p>
            <a:r>
              <a:rPr lang="en-US" dirty="0"/>
              <a:t>Follow up on user complaints</a:t>
            </a:r>
          </a:p>
          <a:p>
            <a:r>
              <a:rPr lang="en-US" dirty="0"/>
              <a:t>Start a holistic design review</a:t>
            </a:r>
          </a:p>
          <a:p>
            <a:r>
              <a:rPr lang="en-US" dirty="0"/>
              <a:t>Fix known problems</a:t>
            </a:r>
          </a:p>
        </p:txBody>
      </p:sp>
    </p:spTree>
    <p:extLst>
      <p:ext uri="{BB962C8B-B14F-4D97-AF65-F5344CB8AC3E}">
        <p14:creationId xmlns:p14="http://schemas.microsoft.com/office/powerpoint/2010/main" val="5520047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2648" y="2307565"/>
            <a:ext cx="9782182" cy="3081528"/>
          </a:xfrm>
        </p:spPr>
        <p:txBody>
          <a:bodyPr anchor="t"/>
          <a:lstStyle/>
          <a:p>
            <a:r>
              <a:rPr lang="en-US" dirty="0"/>
              <a:t>Visibility is crucial</a:t>
            </a:r>
          </a:p>
        </p:txBody>
      </p:sp>
      <p:sp>
        <p:nvSpPr>
          <p:cNvPr id="2" name="Text Placeholder 1"/>
          <p:cNvSpPr>
            <a:spLocks noGrp="1"/>
          </p:cNvSpPr>
          <p:nvPr>
            <p:ph type="body" idx="1"/>
          </p:nvPr>
        </p:nvSpPr>
        <p:spPr>
          <a:xfrm>
            <a:off x="612648" y="616788"/>
            <a:ext cx="8229600" cy="1371600"/>
          </a:xfrm>
        </p:spPr>
        <p:txBody>
          <a:bodyPr anchor="b"/>
          <a:lstStyle/>
          <a:p>
            <a:r>
              <a:rPr lang="en-US" dirty="0"/>
              <a:t>Lesson 12</a:t>
            </a:r>
          </a:p>
        </p:txBody>
      </p:sp>
    </p:spTree>
    <p:extLst>
      <p:ext uri="{BB962C8B-B14F-4D97-AF65-F5344CB8AC3E}">
        <p14:creationId xmlns:p14="http://schemas.microsoft.com/office/powerpoint/2010/main" val="40547641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DB3FD7C0-D548-DF9F-A0A9-CBD4BC9D9A05}"/>
              </a:ext>
            </a:extLst>
          </p:cNvPr>
          <p:cNvGraphicFramePr/>
          <p:nvPr>
            <p:extLst>
              <p:ext uri="{D42A27DB-BD31-4B8C-83A1-F6EECF244321}">
                <p14:modId xmlns:p14="http://schemas.microsoft.com/office/powerpoint/2010/main" val="699502854"/>
              </p:ext>
            </p:extLst>
          </p:nvPr>
        </p:nvGraphicFramePr>
        <p:xfrm>
          <a:off x="1216325" y="690113"/>
          <a:ext cx="9575319" cy="54260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10318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CB129C-D070-BF33-1D2D-69988B65FAA3}"/>
              </a:ext>
            </a:extLst>
          </p:cNvPr>
          <p:cNvPicPr>
            <a:picLocks noGrp="1" noChangeAspect="1"/>
          </p:cNvPicPr>
          <p:nvPr>
            <p:ph idx="1"/>
          </p:nvPr>
        </p:nvPicPr>
        <p:blipFill>
          <a:blip r:embed="rId3"/>
          <a:srcRect/>
          <a:stretch/>
        </p:blipFill>
        <p:spPr>
          <a:xfrm>
            <a:off x="1280505" y="320421"/>
            <a:ext cx="9630990" cy="6217158"/>
          </a:xfrm>
        </p:spPr>
      </p:pic>
    </p:spTree>
    <p:extLst>
      <p:ext uri="{BB962C8B-B14F-4D97-AF65-F5344CB8AC3E}">
        <p14:creationId xmlns:p14="http://schemas.microsoft.com/office/powerpoint/2010/main" val="39862779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results</a:t>
            </a:r>
          </a:p>
        </p:txBody>
      </p:sp>
      <p:sp>
        <p:nvSpPr>
          <p:cNvPr id="3" name="Content Placeholder 2"/>
          <p:cNvSpPr>
            <a:spLocks noGrp="1"/>
          </p:cNvSpPr>
          <p:nvPr>
            <p:ph idx="1"/>
          </p:nvPr>
        </p:nvSpPr>
        <p:spPr/>
        <p:txBody>
          <a:bodyPr/>
          <a:lstStyle/>
          <a:p>
            <a:r>
              <a:rPr lang="en-US" dirty="0"/>
              <a:t>We catch slow code quickly</a:t>
            </a:r>
          </a:p>
          <a:p>
            <a:r>
              <a:rPr lang="en-US" dirty="0"/>
              <a:t>We see the effect of performance improvements</a:t>
            </a:r>
          </a:p>
          <a:p>
            <a:r>
              <a:rPr lang="en-US" b="1" dirty="0"/>
              <a:t>People are thinking about performance</a:t>
            </a:r>
          </a:p>
          <a:p>
            <a:r>
              <a:rPr lang="en-US" dirty="0"/>
              <a:t>Developers are more conscious of the performance decisions they’re making</a:t>
            </a:r>
          </a:p>
        </p:txBody>
      </p:sp>
    </p:spTree>
    <p:extLst>
      <p:ext uri="{BB962C8B-B14F-4D97-AF65-F5344CB8AC3E}">
        <p14:creationId xmlns:p14="http://schemas.microsoft.com/office/powerpoint/2010/main" val="8643633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2647" y="265176"/>
            <a:ext cx="9135510" cy="3081528"/>
          </a:xfrm>
        </p:spPr>
        <p:txBody>
          <a:bodyPr/>
          <a:lstStyle/>
          <a:p>
            <a:r>
              <a:rPr lang="en-US" dirty="0"/>
              <a:t>Where do you go from here?</a:t>
            </a:r>
          </a:p>
        </p:txBody>
      </p:sp>
    </p:spTree>
    <p:extLst>
      <p:ext uri="{BB962C8B-B14F-4D97-AF65-F5344CB8AC3E}">
        <p14:creationId xmlns:p14="http://schemas.microsoft.com/office/powerpoint/2010/main" val="23593496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That’s up to you</a:t>
            </a:r>
          </a:p>
        </p:txBody>
      </p:sp>
      <p:sp>
        <p:nvSpPr>
          <p:cNvPr id="3" name="Content Placeholder 2"/>
          <p:cNvSpPr>
            <a:spLocks noGrp="1"/>
          </p:cNvSpPr>
          <p:nvPr>
            <p:ph idx="1"/>
          </p:nvPr>
        </p:nvSpPr>
        <p:spPr/>
        <p:txBody>
          <a:bodyPr/>
          <a:lstStyle/>
          <a:p>
            <a:r>
              <a:rPr lang="en-US" dirty="0"/>
              <a:t>Performance is an ideal, not a project</a:t>
            </a:r>
          </a:p>
          <a:p>
            <a:r>
              <a:rPr lang="en-US" dirty="0"/>
              <a:t>The domain is complicated</a:t>
            </a:r>
          </a:p>
          <a:p>
            <a:r>
              <a:rPr lang="en-US" dirty="0"/>
              <a:t>There are lots of ways to start</a:t>
            </a:r>
          </a:p>
          <a:p>
            <a:r>
              <a:rPr lang="en-US" dirty="0"/>
              <a:t>There are lots of ways to get frustrated and disillusioned</a:t>
            </a:r>
          </a:p>
          <a:p>
            <a:endParaRPr lang="en-US" dirty="0"/>
          </a:p>
        </p:txBody>
      </p:sp>
    </p:spTree>
    <p:extLst>
      <p:ext uri="{BB962C8B-B14F-4D97-AF65-F5344CB8AC3E}">
        <p14:creationId xmlns:p14="http://schemas.microsoft.com/office/powerpoint/2010/main" val="2998453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xelated cartoon character holding an object&#10;&#10;Description automatically generated">
            <a:extLst>
              <a:ext uri="{FF2B5EF4-FFF2-40B4-BE49-F238E27FC236}">
                <a16:creationId xmlns:a16="http://schemas.microsoft.com/office/drawing/2014/main" id="{EC39BD9E-4ACA-39A6-BC8E-11F6FD6DC3C1}"/>
              </a:ext>
            </a:extLst>
          </p:cNvPr>
          <p:cNvPicPr>
            <a:picLocks noChangeAspect="1"/>
          </p:cNvPicPr>
          <p:nvPr/>
        </p:nvPicPr>
        <p:blipFill>
          <a:blip r:embed="rId3"/>
          <a:stretch>
            <a:fillRect/>
          </a:stretch>
        </p:blipFill>
        <p:spPr>
          <a:xfrm>
            <a:off x="0" y="0"/>
            <a:ext cx="12191999" cy="6858000"/>
          </a:xfrm>
          <a:prstGeom prst="rect">
            <a:avLst/>
          </a:prstGeom>
        </p:spPr>
      </p:pic>
      <p:sp>
        <p:nvSpPr>
          <p:cNvPr id="12" name="Rectangle 11">
            <a:extLst>
              <a:ext uri="{FF2B5EF4-FFF2-40B4-BE49-F238E27FC236}">
                <a16:creationId xmlns:a16="http://schemas.microsoft.com/office/drawing/2014/main" id="{6C511FE0-BC6D-2BE0-721F-A2F714520FAB}"/>
              </a:ext>
            </a:extLst>
          </p:cNvPr>
          <p:cNvSpPr/>
          <p:nvPr/>
        </p:nvSpPr>
        <p:spPr>
          <a:xfrm>
            <a:off x="0" y="1"/>
            <a:ext cx="12192000" cy="6858000"/>
          </a:xfrm>
          <a:prstGeom prst="rect">
            <a:avLst/>
          </a:prstGeom>
          <a:solidFill>
            <a:schemeClr val="dk1">
              <a:alpha val="58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dirty="0"/>
          </a:p>
        </p:txBody>
      </p:sp>
      <p:sp>
        <p:nvSpPr>
          <p:cNvPr id="10" name="Title 3">
            <a:extLst>
              <a:ext uri="{FF2B5EF4-FFF2-40B4-BE49-F238E27FC236}">
                <a16:creationId xmlns:a16="http://schemas.microsoft.com/office/drawing/2014/main" id="{D5CF1F9F-F66E-DCBF-489A-942BBE8B3476}"/>
              </a:ext>
            </a:extLst>
          </p:cNvPr>
          <p:cNvSpPr>
            <a:spLocks noGrp="1"/>
          </p:cNvSpPr>
          <p:nvPr>
            <p:ph type="title"/>
          </p:nvPr>
        </p:nvSpPr>
        <p:spPr>
          <a:xfrm>
            <a:off x="514676" y="3220648"/>
            <a:ext cx="3689932" cy="3081528"/>
          </a:xfrm>
        </p:spPr>
        <p:txBody>
          <a:bodyPr/>
          <a:lstStyle/>
          <a:p>
            <a:r>
              <a:rPr lang="en-US" dirty="0"/>
              <a:t>Thanks for listening!</a:t>
            </a:r>
          </a:p>
        </p:txBody>
      </p:sp>
      <p:sp>
        <p:nvSpPr>
          <p:cNvPr id="11" name="Title 3">
            <a:extLst>
              <a:ext uri="{FF2B5EF4-FFF2-40B4-BE49-F238E27FC236}">
                <a16:creationId xmlns:a16="http://schemas.microsoft.com/office/drawing/2014/main" id="{CEA07DB4-78E4-8194-1564-68AFBF7E10B9}"/>
              </a:ext>
            </a:extLst>
          </p:cNvPr>
          <p:cNvSpPr txBox="1">
            <a:spLocks/>
          </p:cNvSpPr>
          <p:nvPr/>
        </p:nvSpPr>
        <p:spPr>
          <a:xfrm>
            <a:off x="7987394" y="3220648"/>
            <a:ext cx="3689932" cy="308152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r>
              <a:rPr lang="en-US" sz="2000" dirty="0">
                <a:solidFill>
                  <a:schemeClr val="tx1"/>
                </a:solidFill>
              </a:rPr>
              <a:t>darryl@conquestplanning.com</a:t>
            </a:r>
          </a:p>
        </p:txBody>
      </p:sp>
      <p:pic>
        <p:nvPicPr>
          <p:cNvPr id="14" name="Picture 13">
            <a:extLst>
              <a:ext uri="{FF2B5EF4-FFF2-40B4-BE49-F238E27FC236}">
                <a16:creationId xmlns:a16="http://schemas.microsoft.com/office/drawing/2014/main" id="{12B968B3-9091-1771-79DF-68CF7B79FC9F}"/>
              </a:ext>
            </a:extLst>
          </p:cNvPr>
          <p:cNvPicPr>
            <a:picLocks noChangeAspect="1"/>
          </p:cNvPicPr>
          <p:nvPr/>
        </p:nvPicPr>
        <p:blipFill>
          <a:blip r:embed="rId4"/>
          <a:stretch>
            <a:fillRect/>
          </a:stretch>
        </p:blipFill>
        <p:spPr>
          <a:xfrm>
            <a:off x="514674" y="447689"/>
            <a:ext cx="4591691" cy="4620270"/>
          </a:xfrm>
          <a:prstGeom prst="rect">
            <a:avLst/>
          </a:prstGeom>
        </p:spPr>
      </p:pic>
      <p:sp>
        <p:nvSpPr>
          <p:cNvPr id="15" name="TextBox 14">
            <a:extLst>
              <a:ext uri="{FF2B5EF4-FFF2-40B4-BE49-F238E27FC236}">
                <a16:creationId xmlns:a16="http://schemas.microsoft.com/office/drawing/2014/main" id="{736174DE-644B-32F5-B8E2-12F0B2FA9FE1}"/>
              </a:ext>
            </a:extLst>
          </p:cNvPr>
          <p:cNvSpPr txBox="1"/>
          <p:nvPr/>
        </p:nvSpPr>
        <p:spPr>
          <a:xfrm>
            <a:off x="5899291" y="1557495"/>
            <a:ext cx="5506636" cy="1200329"/>
          </a:xfrm>
          <a:prstGeom prst="rect">
            <a:avLst/>
          </a:prstGeom>
          <a:noFill/>
        </p:spPr>
        <p:txBody>
          <a:bodyPr wrap="none" rtlCol="0">
            <a:spAutoFit/>
          </a:bodyPr>
          <a:lstStyle/>
          <a:p>
            <a:r>
              <a:rPr lang="en-CA" sz="5400" dirty="0">
                <a:sym typeface="Wingdings" panose="05000000000000000000" pitchFamily="2" charset="2"/>
              </a:rPr>
              <a:t> </a:t>
            </a:r>
            <a:r>
              <a:rPr lang="en-CA" sz="5400" dirty="0"/>
              <a:t>Session survey</a:t>
            </a:r>
          </a:p>
          <a:p>
            <a:endParaRPr lang="en-CA" dirty="0"/>
          </a:p>
        </p:txBody>
      </p:sp>
    </p:spTree>
    <p:extLst>
      <p:ext uri="{BB962C8B-B14F-4D97-AF65-F5344CB8AC3E}">
        <p14:creationId xmlns:p14="http://schemas.microsoft.com/office/powerpoint/2010/main" val="4067994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p:bldP spid="11"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for my project</a:t>
            </a:r>
          </a:p>
        </p:txBody>
      </p:sp>
      <p:sp>
        <p:nvSpPr>
          <p:cNvPr id="3" name="Content Placeholder 2"/>
          <p:cNvSpPr>
            <a:spLocks noGrp="1"/>
          </p:cNvSpPr>
          <p:nvPr>
            <p:ph idx="1"/>
          </p:nvPr>
        </p:nvSpPr>
        <p:spPr/>
        <p:txBody>
          <a:bodyPr/>
          <a:lstStyle/>
          <a:p>
            <a:r>
              <a:rPr lang="en-US" dirty="0"/>
              <a:t>Back-end web service</a:t>
            </a:r>
          </a:p>
          <a:p>
            <a:r>
              <a:rPr lang="en-US" dirty="0"/>
              <a:t>Compute-bound</a:t>
            </a:r>
          </a:p>
          <a:p>
            <a:r>
              <a:rPr lang="en-US" dirty="0"/>
              <a:t>C# / </a:t>
            </a:r>
            <a:r>
              <a:rPr lang="en-US" dirty="0" err="1"/>
              <a:t>.Net</a:t>
            </a:r>
            <a:endParaRPr lang="en-US" dirty="0"/>
          </a:p>
          <a:p>
            <a:r>
              <a:rPr lang="en-US" dirty="0"/>
              <a:t>But most of this talk is generally applicable</a:t>
            </a:r>
          </a:p>
        </p:txBody>
      </p:sp>
    </p:spTree>
    <p:extLst>
      <p:ext uri="{BB962C8B-B14F-4D97-AF65-F5344CB8AC3E}">
        <p14:creationId xmlns:p14="http://schemas.microsoft.com/office/powerpoint/2010/main" val="25502539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2648" y="2307565"/>
            <a:ext cx="9782182" cy="3081528"/>
          </a:xfrm>
        </p:spPr>
        <p:txBody>
          <a:bodyPr anchor="t"/>
          <a:lstStyle/>
          <a:p>
            <a:r>
              <a:rPr lang="en-US" dirty="0"/>
              <a:t>Talking about performance is hard</a:t>
            </a:r>
          </a:p>
        </p:txBody>
      </p:sp>
      <p:sp>
        <p:nvSpPr>
          <p:cNvPr id="2" name="Text Placeholder 1"/>
          <p:cNvSpPr>
            <a:spLocks noGrp="1"/>
          </p:cNvSpPr>
          <p:nvPr>
            <p:ph type="body" idx="1"/>
          </p:nvPr>
        </p:nvSpPr>
        <p:spPr>
          <a:xfrm>
            <a:off x="612648" y="616788"/>
            <a:ext cx="8229600" cy="1371600"/>
          </a:xfrm>
        </p:spPr>
        <p:txBody>
          <a:bodyPr anchor="b"/>
          <a:lstStyle/>
          <a:p>
            <a:r>
              <a:rPr lang="en-US" dirty="0"/>
              <a:t>Lesson 1</a:t>
            </a:r>
          </a:p>
        </p:txBody>
      </p:sp>
    </p:spTree>
    <p:extLst>
      <p:ext uri="{BB962C8B-B14F-4D97-AF65-F5344CB8AC3E}">
        <p14:creationId xmlns:p14="http://schemas.microsoft.com/office/powerpoint/2010/main" val="14957629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endpoint is 10% faster!”</a:t>
            </a:r>
          </a:p>
        </p:txBody>
      </p:sp>
      <p:sp>
        <p:nvSpPr>
          <p:cNvPr id="3" name="Content Placeholder 2"/>
          <p:cNvSpPr>
            <a:spLocks noGrp="1"/>
          </p:cNvSpPr>
          <p:nvPr>
            <p:ph idx="1"/>
          </p:nvPr>
        </p:nvSpPr>
        <p:spPr/>
        <p:txBody>
          <a:bodyPr/>
          <a:lstStyle/>
          <a:p>
            <a:r>
              <a:rPr lang="en-US" dirty="0"/>
              <a:t>Request time 100 </a:t>
            </a:r>
            <a:r>
              <a:rPr lang="en-US" dirty="0" err="1"/>
              <a:t>ms</a:t>
            </a:r>
            <a:r>
              <a:rPr lang="en-US" dirty="0"/>
              <a:t> </a:t>
            </a:r>
            <a:r>
              <a:rPr lang="en-US" dirty="0">
                <a:sym typeface="Wingdings" panose="05000000000000000000" pitchFamily="2" charset="2"/>
              </a:rPr>
              <a:t> 90 </a:t>
            </a:r>
            <a:r>
              <a:rPr lang="en-US" dirty="0" err="1">
                <a:sym typeface="Wingdings" panose="05000000000000000000" pitchFamily="2" charset="2"/>
              </a:rPr>
              <a:t>ms</a:t>
            </a:r>
            <a:r>
              <a:rPr lang="en-US" dirty="0">
                <a:sym typeface="Wingdings" panose="05000000000000000000" pitchFamily="2" charset="2"/>
              </a:rPr>
              <a:t>?</a:t>
            </a:r>
          </a:p>
          <a:p>
            <a:r>
              <a:rPr lang="en-US" dirty="0">
                <a:sym typeface="Wingdings" panose="05000000000000000000" pitchFamily="2" charset="2"/>
              </a:rPr>
              <a:t>Request rate 50/minute  55/minute?</a:t>
            </a:r>
            <a:endParaRPr lang="en-US" dirty="0"/>
          </a:p>
        </p:txBody>
      </p:sp>
      <p:sp>
        <p:nvSpPr>
          <p:cNvPr id="4" name="Title 1"/>
          <p:cNvSpPr txBox="1">
            <a:spLocks/>
          </p:cNvSpPr>
          <p:nvPr/>
        </p:nvSpPr>
        <p:spPr>
          <a:xfrm>
            <a:off x="1295400" y="2894030"/>
            <a:ext cx="9601200" cy="10699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r>
              <a:rPr lang="en-US" dirty="0"/>
              <a:t>“This endpoint is 100% faster!”</a:t>
            </a:r>
          </a:p>
        </p:txBody>
      </p:sp>
      <p:sp>
        <p:nvSpPr>
          <p:cNvPr id="5" name="Content Placeholder 2"/>
          <p:cNvSpPr txBox="1">
            <a:spLocks/>
          </p:cNvSpPr>
          <p:nvPr/>
        </p:nvSpPr>
        <p:spPr>
          <a:xfrm>
            <a:off x="1295400" y="4360526"/>
            <a:ext cx="9601200" cy="43481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Clr>
                <a:schemeClr val="accent1"/>
              </a:buClr>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18872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dirty="0"/>
              <a:t>Request time 100 </a:t>
            </a:r>
            <a:r>
              <a:rPr lang="en-US" dirty="0" err="1"/>
              <a:t>ms</a:t>
            </a:r>
            <a:r>
              <a:rPr lang="en-US" dirty="0"/>
              <a:t> </a:t>
            </a:r>
            <a:r>
              <a:rPr lang="en-US" dirty="0">
                <a:sym typeface="Wingdings" panose="05000000000000000000" pitchFamily="2" charset="2"/>
              </a:rPr>
              <a:t> 0 </a:t>
            </a:r>
            <a:r>
              <a:rPr lang="en-US" dirty="0" err="1">
                <a:sym typeface="Wingdings" panose="05000000000000000000" pitchFamily="2" charset="2"/>
              </a:rPr>
              <a:t>ms</a:t>
            </a:r>
            <a:r>
              <a:rPr lang="en-US" dirty="0">
                <a:sym typeface="Wingdings" panose="05000000000000000000" pitchFamily="2" charset="2"/>
              </a:rPr>
              <a:t>?</a:t>
            </a:r>
          </a:p>
          <a:p>
            <a:r>
              <a:rPr lang="en-US" dirty="0">
                <a:sym typeface="Wingdings" panose="05000000000000000000" pitchFamily="2" charset="2"/>
              </a:rPr>
              <a:t>Request rate 50/minute  100/minute?</a:t>
            </a:r>
            <a:endParaRPr lang="en-US" dirty="0"/>
          </a:p>
        </p:txBody>
      </p:sp>
    </p:spTree>
    <p:extLst>
      <p:ext uri="{BB962C8B-B14F-4D97-AF65-F5344CB8AC3E}">
        <p14:creationId xmlns:p14="http://schemas.microsoft.com/office/powerpoint/2010/main" val="30092520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a:t>
            </a:r>
          </a:p>
        </p:txBody>
      </p:sp>
      <p:sp>
        <p:nvSpPr>
          <p:cNvPr id="3" name="Content Placeholder 2"/>
          <p:cNvSpPr>
            <a:spLocks noGrp="1"/>
          </p:cNvSpPr>
          <p:nvPr>
            <p:ph idx="1"/>
          </p:nvPr>
        </p:nvSpPr>
        <p:spPr/>
        <p:txBody>
          <a:bodyPr/>
          <a:lstStyle/>
          <a:p>
            <a:r>
              <a:rPr lang="en-US" dirty="0"/>
              <a:t>“The endpoint is twice as fast”?</a:t>
            </a:r>
          </a:p>
          <a:p>
            <a:r>
              <a:rPr lang="en-US" dirty="0"/>
              <a:t>“The endpoint is 200% faster”?</a:t>
            </a:r>
          </a:p>
          <a:p>
            <a:r>
              <a:rPr lang="en-US" dirty="0"/>
              <a:t>“The endpoint is 25% slower”?</a:t>
            </a:r>
          </a:p>
          <a:p>
            <a:r>
              <a:rPr lang="en-US" dirty="0"/>
              <a:t>“The endpoint is twice as slow”?</a:t>
            </a:r>
          </a:p>
        </p:txBody>
      </p:sp>
    </p:spTree>
    <p:extLst>
      <p:ext uri="{BB962C8B-B14F-4D97-AF65-F5344CB8AC3E}">
        <p14:creationId xmlns:p14="http://schemas.microsoft.com/office/powerpoint/2010/main" val="13778433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explicit metrics</a:t>
            </a:r>
          </a:p>
        </p:txBody>
      </p:sp>
      <p:sp>
        <p:nvSpPr>
          <p:cNvPr id="3" name="Content Placeholder 2"/>
          <p:cNvSpPr>
            <a:spLocks noGrp="1"/>
          </p:cNvSpPr>
          <p:nvPr>
            <p:ph idx="1"/>
          </p:nvPr>
        </p:nvSpPr>
        <p:spPr/>
        <p:txBody>
          <a:bodyPr/>
          <a:lstStyle/>
          <a:p>
            <a:r>
              <a:rPr lang="en-US" dirty="0"/>
              <a:t>“Response time dropped by 10%”</a:t>
            </a:r>
          </a:p>
          <a:p>
            <a:r>
              <a:rPr lang="en-US" dirty="0"/>
              <a:t>“Responses per minute on a single node increased by 55%”</a:t>
            </a:r>
          </a:p>
          <a:p>
            <a:r>
              <a:rPr lang="en-US" dirty="0"/>
              <a:t>“Average CPU usage on the cluster dropped by 12%”</a:t>
            </a:r>
          </a:p>
          <a:p>
            <a:endParaRPr lang="en-US" dirty="0"/>
          </a:p>
        </p:txBody>
      </p:sp>
    </p:spTree>
    <p:extLst>
      <p:ext uri="{BB962C8B-B14F-4D97-AF65-F5344CB8AC3E}">
        <p14:creationId xmlns:p14="http://schemas.microsoft.com/office/powerpoint/2010/main" val="27070975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Brushed Metal 16x9">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een brushed metal presentation (widescreen).potx" id="{C4E52658-42BB-4751-AD45-DBF99E6546BE}" vid="{DAEF9E1A-844D-45D9-BB7C-945DFF722FA1}"/>
    </a:ext>
  </a:extLst>
</a:theme>
</file>

<file path=ppt/theme/theme2.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Green brushed metal presentation (widescreen)</Template>
  <TotalTime>15934</TotalTime>
  <Words>3420</Words>
  <Application>Microsoft Office PowerPoint</Application>
  <PresentationFormat>Widescreen</PresentationFormat>
  <Paragraphs>341</Paragraphs>
  <Slides>44</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Fira Code</vt:lpstr>
      <vt:lpstr>Georgia</vt:lpstr>
      <vt:lpstr>Wingdings</vt:lpstr>
      <vt:lpstr>Brushed Metal 16x9</vt:lpstr>
      <vt:lpstr>Performance testing</vt:lpstr>
      <vt:lpstr>PowerPoint Presentation</vt:lpstr>
      <vt:lpstr>Me</vt:lpstr>
      <vt:lpstr>PowerPoint Presentation</vt:lpstr>
      <vt:lpstr>Context for my project</vt:lpstr>
      <vt:lpstr>Talking about performance is hard</vt:lpstr>
      <vt:lpstr>“This endpoint is 10% faster!”</vt:lpstr>
      <vt:lpstr>What about…</vt:lpstr>
      <vt:lpstr>Use explicit metrics</vt:lpstr>
      <vt:lpstr>Measuring performance is hard</vt:lpstr>
      <vt:lpstr>Results can change when…</vt:lpstr>
      <vt:lpstr>Be cautious</vt:lpstr>
      <vt:lpstr>Automation is crucial</vt:lpstr>
      <vt:lpstr>Performance can be affected by…</vt:lpstr>
      <vt:lpstr>Internal custom test execution tool</vt:lpstr>
      <vt:lpstr>PowerPoint Presentation</vt:lpstr>
      <vt:lpstr>Benefits</vt:lpstr>
      <vt:lpstr>Don’t test on your workstation</vt:lpstr>
      <vt:lpstr>The story</vt:lpstr>
      <vt:lpstr>PowerPoint Presentation</vt:lpstr>
      <vt:lpstr>PowerPoint Presentation</vt:lpstr>
      <vt:lpstr>Trust your instincts</vt:lpstr>
      <vt:lpstr>Ask yourself…</vt:lpstr>
      <vt:lpstr>Listen to your senior people!</vt:lpstr>
      <vt:lpstr>Your instincts will be wrong</vt:lpstr>
      <vt:lpstr>Computers are hard.</vt:lpstr>
      <vt:lpstr>Question everything</vt:lpstr>
      <vt:lpstr>Be critical</vt:lpstr>
      <vt:lpstr>Accept this as part of the challenge</vt:lpstr>
      <vt:lpstr>Measure things in more than one way</vt:lpstr>
      <vt:lpstr>Things I’m doing:</vt:lpstr>
      <vt:lpstr>PowerPoint Presentation</vt:lpstr>
      <vt:lpstr>More eyes find more problems</vt:lpstr>
      <vt:lpstr>You can’t think of everything</vt:lpstr>
      <vt:lpstr>Know your tech stack</vt:lpstr>
      <vt:lpstr>Problems hide in the details</vt:lpstr>
      <vt:lpstr>There’s no one right approach</vt:lpstr>
      <vt:lpstr>Where do you begin?</vt:lpstr>
      <vt:lpstr>Visibility is crucial</vt:lpstr>
      <vt:lpstr>PowerPoint Presentation</vt:lpstr>
      <vt:lpstr>The results</vt:lpstr>
      <vt:lpstr>Where do you go from here?</vt:lpstr>
      <vt:lpstr>That’s up to you</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Darryl Shpak</dc:creator>
  <cp:lastModifiedBy>Darryl Shpak</cp:lastModifiedBy>
  <cp:revision>1</cp:revision>
  <dcterms:created xsi:type="dcterms:W3CDTF">2024-09-13T14:46:23Z</dcterms:created>
  <dcterms:modified xsi:type="dcterms:W3CDTF">2024-09-24T16:38:30Z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