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17" r:id="rId3"/>
    <p:sldId id="258" r:id="rId4"/>
    <p:sldId id="318" r:id="rId5"/>
    <p:sldId id="260" r:id="rId6"/>
    <p:sldId id="294" r:id="rId7"/>
    <p:sldId id="262" r:id="rId8"/>
    <p:sldId id="293" r:id="rId9"/>
    <p:sldId id="282" r:id="rId10"/>
    <p:sldId id="295" r:id="rId11"/>
    <p:sldId id="271" r:id="rId12"/>
    <p:sldId id="277" r:id="rId13"/>
    <p:sldId id="278" r:id="rId14"/>
    <p:sldId id="321" r:id="rId15"/>
    <p:sldId id="287" r:id="rId16"/>
    <p:sldId id="288" r:id="rId17"/>
    <p:sldId id="291" r:id="rId18"/>
    <p:sldId id="292" r:id="rId19"/>
    <p:sldId id="284" r:id="rId20"/>
    <p:sldId id="285" r:id="rId21"/>
    <p:sldId id="286" r:id="rId22"/>
    <p:sldId id="322" r:id="rId23"/>
    <p:sldId id="319" r:id="rId24"/>
    <p:sldId id="281" r:id="rId25"/>
    <p:sldId id="283" r:id="rId26"/>
    <p:sldId id="289" r:id="rId27"/>
    <p:sldId id="290" r:id="rId28"/>
    <p:sldId id="320" r:id="rId29"/>
    <p:sldId id="276" r:id="rId30"/>
    <p:sldId id="326" r:id="rId31"/>
    <p:sldId id="266" r:id="rId32"/>
    <p:sldId id="323" r:id="rId33"/>
    <p:sldId id="32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6E1541F-BC6E-4445-A53A-2033AF9E9300}">
          <p14:sldIdLst>
            <p14:sldId id="256"/>
            <p14:sldId id="317"/>
            <p14:sldId id="258"/>
            <p14:sldId id="318"/>
            <p14:sldId id="260"/>
          </p14:sldIdLst>
        </p14:section>
        <p14:section name="Refresher" id="{66F4E810-37C6-4622-A150-A8D4A0B03D6C}">
          <p14:sldIdLst>
            <p14:sldId id="294"/>
            <p14:sldId id="262"/>
            <p14:sldId id="293"/>
            <p14:sldId id="282"/>
          </p14:sldIdLst>
        </p14:section>
        <p14:section name="Identity Obsession" id="{F7E8DEB7-3E8F-4F14-85FC-4FD173D0E5BF}">
          <p14:sldIdLst>
            <p14:sldId id="295"/>
            <p14:sldId id="271"/>
            <p14:sldId id="277"/>
            <p14:sldId id="278"/>
            <p14:sldId id="321"/>
            <p14:sldId id="287"/>
            <p14:sldId id="288"/>
            <p14:sldId id="291"/>
            <p14:sldId id="292"/>
            <p14:sldId id="284"/>
            <p14:sldId id="285"/>
            <p14:sldId id="286"/>
            <p14:sldId id="322"/>
            <p14:sldId id="319"/>
            <p14:sldId id="281"/>
            <p14:sldId id="283"/>
            <p14:sldId id="289"/>
            <p14:sldId id="290"/>
          </p14:sldIdLst>
        </p14:section>
        <p14:section name="Side effects?" id="{7D4C5CCC-3DC9-4100-9218-D8CD8D40E0E3}">
          <p14:sldIdLst>
            <p14:sldId id="320"/>
            <p14:sldId id="276"/>
            <p14:sldId id="326"/>
          </p14:sldIdLst>
        </p14:section>
        <p14:section name="Solution/Recommendation" id="{E6568711-9C05-4B1A-BB15-DB6AB1A40322}">
          <p14:sldIdLst>
            <p14:sldId id="266"/>
          </p14:sldIdLst>
        </p14:section>
        <p14:section name="Outro" id="{87D6ED07-6571-430C-9A1E-2ABC70853EF6}">
          <p14:sldIdLst>
            <p14:sldId id="323"/>
            <p14:sldId id="3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83" autoAdjust="0"/>
    <p:restoredTop sz="81722" autoAdjust="0"/>
  </p:normalViewPr>
  <p:slideViewPr>
    <p:cSldViewPr snapToGrid="0" showGuides="1">
      <p:cViewPr varScale="1">
        <p:scale>
          <a:sx n="65" d="100"/>
          <a:sy n="65" d="100"/>
        </p:scale>
        <p:origin x="1174" y="25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Ritchie" userId="5252e4627b22bf5d" providerId="LiveId" clId="{8EAC4312-AC88-4397-B1E2-3C9BAE48AED7}"/>
    <pc:docChg chg="custSel delSld modSld delSection modSection">
      <pc:chgData name="Peter Ritchie" userId="5252e4627b22bf5d" providerId="LiveId" clId="{8EAC4312-AC88-4397-B1E2-3C9BAE48AED7}" dt="2025-09-24T13:45:30.814" v="65" actId="17851"/>
      <pc:docMkLst>
        <pc:docMk/>
      </pc:docMkLst>
      <pc:sldChg chg="del">
        <pc:chgData name="Peter Ritchie" userId="5252e4627b22bf5d" providerId="LiveId" clId="{8EAC4312-AC88-4397-B1E2-3C9BAE48AED7}" dt="2025-09-24T13:42:29.032" v="38" actId="47"/>
        <pc:sldMkLst>
          <pc:docMk/>
          <pc:sldMk cId="1614567848" sldId="259"/>
        </pc:sldMkLst>
      </pc:sldChg>
      <pc:sldChg chg="modNotes">
        <pc:chgData name="Peter Ritchie" userId="5252e4627b22bf5d" providerId="LiveId" clId="{8EAC4312-AC88-4397-B1E2-3C9BAE48AED7}" dt="2025-09-24T13:42:15.382" v="3" actId="368"/>
        <pc:sldMkLst>
          <pc:docMk/>
          <pc:sldMk cId="3077283035" sldId="260"/>
        </pc:sldMkLst>
      </pc:sldChg>
      <pc:sldChg chg="modNotes">
        <pc:chgData name="Peter Ritchie" userId="5252e4627b22bf5d" providerId="LiveId" clId="{8EAC4312-AC88-4397-B1E2-3C9BAE48AED7}" dt="2025-09-24T13:42:15.395" v="5" actId="368"/>
        <pc:sldMkLst>
          <pc:docMk/>
          <pc:sldMk cId="117332592" sldId="262"/>
        </pc:sldMkLst>
      </pc:sldChg>
      <pc:sldChg chg="modNotes">
        <pc:chgData name="Peter Ritchie" userId="5252e4627b22bf5d" providerId="LiveId" clId="{8EAC4312-AC88-4397-B1E2-3C9BAE48AED7}" dt="2025-09-24T13:42:15.486" v="37" actId="368"/>
        <pc:sldMkLst>
          <pc:docMk/>
          <pc:sldMk cId="841413445" sldId="266"/>
        </pc:sldMkLst>
      </pc:sldChg>
      <pc:sldChg chg="modNotes">
        <pc:chgData name="Peter Ritchie" userId="5252e4627b22bf5d" providerId="LiveId" clId="{8EAC4312-AC88-4397-B1E2-3C9BAE48AED7}" dt="2025-09-24T13:42:15.420" v="11" actId="368"/>
        <pc:sldMkLst>
          <pc:docMk/>
          <pc:sldMk cId="2371759589" sldId="271"/>
        </pc:sldMkLst>
      </pc:sldChg>
      <pc:sldChg chg="modNotes">
        <pc:chgData name="Peter Ritchie" userId="5252e4627b22bf5d" providerId="LiveId" clId="{8EAC4312-AC88-4397-B1E2-3C9BAE48AED7}" dt="2025-09-24T13:42:15.479" v="35" actId="368"/>
        <pc:sldMkLst>
          <pc:docMk/>
          <pc:sldMk cId="999380454" sldId="276"/>
        </pc:sldMkLst>
      </pc:sldChg>
      <pc:sldChg chg="modNotes">
        <pc:chgData name="Peter Ritchie" userId="5252e4627b22bf5d" providerId="LiveId" clId="{8EAC4312-AC88-4397-B1E2-3C9BAE48AED7}" dt="2025-09-24T13:42:15.425" v="13" actId="368"/>
        <pc:sldMkLst>
          <pc:docMk/>
          <pc:sldMk cId="684991577" sldId="277"/>
        </pc:sldMkLst>
      </pc:sldChg>
      <pc:sldChg chg="modNotes">
        <pc:chgData name="Peter Ritchie" userId="5252e4627b22bf5d" providerId="LiveId" clId="{8EAC4312-AC88-4397-B1E2-3C9BAE48AED7}" dt="2025-09-24T13:42:15.429" v="15" actId="368"/>
        <pc:sldMkLst>
          <pc:docMk/>
          <pc:sldMk cId="1405610483" sldId="278"/>
        </pc:sldMkLst>
      </pc:sldChg>
      <pc:sldChg chg="modSp mod modShow">
        <pc:chgData name="Peter Ritchie" userId="5252e4627b22bf5d" providerId="LiveId" clId="{8EAC4312-AC88-4397-B1E2-3C9BAE48AED7}" dt="2025-09-24T13:45:21.702" v="63" actId="729"/>
        <pc:sldMkLst>
          <pc:docMk/>
          <pc:sldMk cId="394692006" sldId="281"/>
        </pc:sldMkLst>
        <pc:spChg chg="mod">
          <ac:chgData name="Peter Ritchie" userId="5252e4627b22bf5d" providerId="LiveId" clId="{8EAC4312-AC88-4397-B1E2-3C9BAE48AED7}" dt="2025-09-24T13:44:15.857" v="56" actId="27636"/>
          <ac:spMkLst>
            <pc:docMk/>
            <pc:sldMk cId="394692006" sldId="281"/>
            <ac:spMk id="3" creationId="{C42AA2E9-7D95-4180-E7E6-6189B81687C3}"/>
          </ac:spMkLst>
        </pc:spChg>
      </pc:sldChg>
      <pc:sldChg chg="modNotes">
        <pc:chgData name="Peter Ritchie" userId="5252e4627b22bf5d" providerId="LiveId" clId="{8EAC4312-AC88-4397-B1E2-3C9BAE48AED7}" dt="2025-09-24T13:42:15.407" v="7" actId="368"/>
        <pc:sldMkLst>
          <pc:docMk/>
          <pc:sldMk cId="3383711061" sldId="282"/>
        </pc:sldMkLst>
      </pc:sldChg>
      <pc:sldChg chg="modSp mod modShow">
        <pc:chgData name="Peter Ritchie" userId="5252e4627b22bf5d" providerId="LiveId" clId="{8EAC4312-AC88-4397-B1E2-3C9BAE48AED7}" dt="2025-09-24T13:45:24.270" v="64" actId="729"/>
        <pc:sldMkLst>
          <pc:docMk/>
          <pc:sldMk cId="2914618021" sldId="283"/>
        </pc:sldMkLst>
        <pc:spChg chg="mod">
          <ac:chgData name="Peter Ritchie" userId="5252e4627b22bf5d" providerId="LiveId" clId="{8EAC4312-AC88-4397-B1E2-3C9BAE48AED7}" dt="2025-09-24T13:44:00.476" v="54" actId="20577"/>
          <ac:spMkLst>
            <pc:docMk/>
            <pc:sldMk cId="2914618021" sldId="283"/>
            <ac:spMk id="3" creationId="{C42AA2E9-7D95-4180-E7E6-6189B81687C3}"/>
          </ac:spMkLst>
        </pc:spChg>
      </pc:sldChg>
      <pc:sldChg chg="modNotes">
        <pc:chgData name="Peter Ritchie" userId="5252e4627b22bf5d" providerId="LiveId" clId="{8EAC4312-AC88-4397-B1E2-3C9BAE48AED7}" dt="2025-09-24T13:42:15.449" v="23" actId="368"/>
        <pc:sldMkLst>
          <pc:docMk/>
          <pc:sldMk cId="1387299518" sldId="284"/>
        </pc:sldMkLst>
      </pc:sldChg>
      <pc:sldChg chg="modNotes">
        <pc:chgData name="Peter Ritchie" userId="5252e4627b22bf5d" providerId="LiveId" clId="{8EAC4312-AC88-4397-B1E2-3C9BAE48AED7}" dt="2025-09-24T13:42:15.454" v="25" actId="368"/>
        <pc:sldMkLst>
          <pc:docMk/>
          <pc:sldMk cId="360143369" sldId="285"/>
        </pc:sldMkLst>
      </pc:sldChg>
      <pc:sldChg chg="modNotes">
        <pc:chgData name="Peter Ritchie" userId="5252e4627b22bf5d" providerId="LiveId" clId="{8EAC4312-AC88-4397-B1E2-3C9BAE48AED7}" dt="2025-09-24T13:42:15.458" v="27" actId="368"/>
        <pc:sldMkLst>
          <pc:docMk/>
          <pc:sldMk cId="586591719" sldId="286"/>
        </pc:sldMkLst>
      </pc:sldChg>
      <pc:sldChg chg="modNotes">
        <pc:chgData name="Peter Ritchie" userId="5252e4627b22bf5d" providerId="LiveId" clId="{8EAC4312-AC88-4397-B1E2-3C9BAE48AED7}" dt="2025-09-24T13:42:15.440" v="19" actId="368"/>
        <pc:sldMkLst>
          <pc:docMk/>
          <pc:sldMk cId="1064490626" sldId="288"/>
        </pc:sldMkLst>
      </pc:sldChg>
      <pc:sldChg chg="modSp mod modShow">
        <pc:chgData name="Peter Ritchie" userId="5252e4627b22bf5d" providerId="LiveId" clId="{8EAC4312-AC88-4397-B1E2-3C9BAE48AED7}" dt="2025-09-24T13:45:24.270" v="64" actId="729"/>
        <pc:sldMkLst>
          <pc:docMk/>
          <pc:sldMk cId="276839158" sldId="289"/>
        </pc:sldMkLst>
        <pc:spChg chg="mod">
          <ac:chgData name="Peter Ritchie" userId="5252e4627b22bf5d" providerId="LiveId" clId="{8EAC4312-AC88-4397-B1E2-3C9BAE48AED7}" dt="2025-09-24T13:44:50.518" v="58" actId="27636"/>
          <ac:spMkLst>
            <pc:docMk/>
            <pc:sldMk cId="276839158" sldId="289"/>
            <ac:spMk id="3" creationId="{5E629DD5-A7DA-F52D-AE55-32BBBAFFCBDF}"/>
          </ac:spMkLst>
        </pc:spChg>
      </pc:sldChg>
      <pc:sldChg chg="modSp mod modShow">
        <pc:chgData name="Peter Ritchie" userId="5252e4627b22bf5d" providerId="LiveId" clId="{8EAC4312-AC88-4397-B1E2-3C9BAE48AED7}" dt="2025-09-24T13:45:24.270" v="64" actId="729"/>
        <pc:sldMkLst>
          <pc:docMk/>
          <pc:sldMk cId="840723101" sldId="290"/>
        </pc:sldMkLst>
        <pc:spChg chg="mod">
          <ac:chgData name="Peter Ritchie" userId="5252e4627b22bf5d" providerId="LiveId" clId="{8EAC4312-AC88-4397-B1E2-3C9BAE48AED7}" dt="2025-09-24T13:45:04.744" v="62" actId="14100"/>
          <ac:spMkLst>
            <pc:docMk/>
            <pc:sldMk cId="840723101" sldId="290"/>
            <ac:spMk id="2" creationId="{B60EB481-6355-3E96-0A10-3ADB3B92D8D6}"/>
          </ac:spMkLst>
        </pc:spChg>
        <pc:spChg chg="mod">
          <ac:chgData name="Peter Ritchie" userId="5252e4627b22bf5d" providerId="LiveId" clId="{8EAC4312-AC88-4397-B1E2-3C9BAE48AED7}" dt="2025-09-24T13:44:57.279" v="60" actId="27636"/>
          <ac:spMkLst>
            <pc:docMk/>
            <pc:sldMk cId="840723101" sldId="290"/>
            <ac:spMk id="3" creationId="{5E629DD5-A7DA-F52D-AE55-32BBBAFFCBDF}"/>
          </ac:spMkLst>
        </pc:spChg>
      </pc:sldChg>
      <pc:sldChg chg="modNotes">
        <pc:chgData name="Peter Ritchie" userId="5252e4627b22bf5d" providerId="LiveId" clId="{8EAC4312-AC88-4397-B1E2-3C9BAE48AED7}" dt="2025-09-24T13:42:15.444" v="21" actId="368"/>
        <pc:sldMkLst>
          <pc:docMk/>
          <pc:sldMk cId="3937826846" sldId="291"/>
        </pc:sldMkLst>
      </pc:sldChg>
      <pc:sldChg chg="modNotes">
        <pc:chgData name="Peter Ritchie" userId="5252e4627b22bf5d" providerId="LiveId" clId="{8EAC4312-AC88-4397-B1E2-3C9BAE48AED7}" dt="2025-09-24T13:42:15.414" v="9" actId="368"/>
        <pc:sldMkLst>
          <pc:docMk/>
          <pc:sldMk cId="2441709789" sldId="295"/>
        </pc:sldMkLst>
      </pc:sldChg>
      <pc:sldChg chg="modNotes">
        <pc:chgData name="Peter Ritchie" userId="5252e4627b22bf5d" providerId="LiveId" clId="{8EAC4312-AC88-4397-B1E2-3C9BAE48AED7}" dt="2025-09-24T13:42:15.370" v="1" actId="368"/>
        <pc:sldMkLst>
          <pc:docMk/>
          <pc:sldMk cId="1606317793" sldId="318"/>
        </pc:sldMkLst>
      </pc:sldChg>
      <pc:sldChg chg="modNotes">
        <pc:chgData name="Peter Ritchie" userId="5252e4627b22bf5d" providerId="LiveId" clId="{8EAC4312-AC88-4397-B1E2-3C9BAE48AED7}" dt="2025-09-24T13:42:15.468" v="31" actId="368"/>
        <pc:sldMkLst>
          <pc:docMk/>
          <pc:sldMk cId="3724979028" sldId="319"/>
        </pc:sldMkLst>
      </pc:sldChg>
      <pc:sldChg chg="modNotes">
        <pc:chgData name="Peter Ritchie" userId="5252e4627b22bf5d" providerId="LiveId" clId="{8EAC4312-AC88-4397-B1E2-3C9BAE48AED7}" dt="2025-09-24T13:42:15.475" v="33" actId="368"/>
        <pc:sldMkLst>
          <pc:docMk/>
          <pc:sldMk cId="3902466907" sldId="320"/>
        </pc:sldMkLst>
      </pc:sldChg>
      <pc:sldChg chg="modNotes">
        <pc:chgData name="Peter Ritchie" userId="5252e4627b22bf5d" providerId="LiveId" clId="{8EAC4312-AC88-4397-B1E2-3C9BAE48AED7}" dt="2025-09-24T13:42:15.434" v="17" actId="368"/>
        <pc:sldMkLst>
          <pc:docMk/>
          <pc:sldMk cId="3055797835" sldId="321"/>
        </pc:sldMkLst>
      </pc:sldChg>
      <pc:sldChg chg="modNotes">
        <pc:chgData name="Peter Ritchie" userId="5252e4627b22bf5d" providerId="LiveId" clId="{8EAC4312-AC88-4397-B1E2-3C9BAE48AED7}" dt="2025-09-24T13:42:15.463" v="29" actId="368"/>
        <pc:sldMkLst>
          <pc:docMk/>
          <pc:sldMk cId="392603849" sldId="32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134BE-072A-4653-A417-78D3E19CDD3E}" type="datetimeFigureOut">
              <a:rPr lang="en-US" smtClean="0"/>
              <a:t>9/24/2025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25C2B-38AC-45E3-A9BD-DF8F5187E25E}" type="slidenum">
              <a:rPr lang="en-US" smtClean="0"/>
              <a:t>‹#›</a:t>
            </a:fld>
            <a:endParaRPr lang="en-US"/>
          </a:p>
        </p:txBody>
      </p:sp>
    </p:spTree>
    <p:extLst>
      <p:ext uri="{BB962C8B-B14F-4D97-AF65-F5344CB8AC3E}">
        <p14:creationId xmlns:p14="http://schemas.microsoft.com/office/powerpoint/2010/main" val="2914932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4</a:t>
            </a:fld>
            <a:endParaRPr lang="en-US"/>
          </a:p>
        </p:txBody>
      </p:sp>
    </p:spTree>
    <p:extLst>
      <p:ext uri="{BB962C8B-B14F-4D97-AF65-F5344CB8AC3E}">
        <p14:creationId xmlns:p14="http://schemas.microsoft.com/office/powerpoint/2010/main" val="3887021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25C2B-38AC-45E3-A9BD-DF8F5187E25E}" type="slidenum">
              <a:rPr lang="en-US" smtClean="0"/>
              <a:t>16</a:t>
            </a:fld>
            <a:endParaRPr lang="en-US"/>
          </a:p>
        </p:txBody>
      </p:sp>
    </p:spTree>
    <p:extLst>
      <p:ext uri="{BB962C8B-B14F-4D97-AF65-F5344CB8AC3E}">
        <p14:creationId xmlns:p14="http://schemas.microsoft.com/office/powerpoint/2010/main" val="2984638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25C2B-38AC-45E3-A9BD-DF8F5187E25E}" type="slidenum">
              <a:rPr lang="en-US" smtClean="0"/>
              <a:t>17</a:t>
            </a:fld>
            <a:endParaRPr lang="en-US"/>
          </a:p>
        </p:txBody>
      </p:sp>
    </p:spTree>
    <p:extLst>
      <p:ext uri="{BB962C8B-B14F-4D97-AF65-F5344CB8AC3E}">
        <p14:creationId xmlns:p14="http://schemas.microsoft.com/office/powerpoint/2010/main" val="1854285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25C2B-38AC-45E3-A9BD-DF8F5187E25E}" type="slidenum">
              <a:rPr lang="en-US" smtClean="0"/>
              <a:t>19</a:t>
            </a:fld>
            <a:endParaRPr lang="en-US"/>
          </a:p>
        </p:txBody>
      </p:sp>
    </p:spTree>
    <p:extLst>
      <p:ext uri="{BB962C8B-B14F-4D97-AF65-F5344CB8AC3E}">
        <p14:creationId xmlns:p14="http://schemas.microsoft.com/office/powerpoint/2010/main" val="4180945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25C2B-38AC-45E3-A9BD-DF8F5187E25E}" type="slidenum">
              <a:rPr lang="en-US" smtClean="0"/>
              <a:t>20</a:t>
            </a:fld>
            <a:endParaRPr lang="en-US"/>
          </a:p>
        </p:txBody>
      </p:sp>
    </p:spTree>
    <p:extLst>
      <p:ext uri="{BB962C8B-B14F-4D97-AF65-F5344CB8AC3E}">
        <p14:creationId xmlns:p14="http://schemas.microsoft.com/office/powerpoint/2010/main" val="3151920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25C2B-38AC-45E3-A9BD-DF8F5187E25E}" type="slidenum">
              <a:rPr lang="en-US" smtClean="0"/>
              <a:t>21</a:t>
            </a:fld>
            <a:endParaRPr lang="en-US"/>
          </a:p>
        </p:txBody>
      </p:sp>
    </p:spTree>
    <p:extLst>
      <p:ext uri="{BB962C8B-B14F-4D97-AF65-F5344CB8AC3E}">
        <p14:creationId xmlns:p14="http://schemas.microsoft.com/office/powerpoint/2010/main" val="3184344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25C2B-38AC-45E3-A9BD-DF8F5187E25E}" type="slidenum">
              <a:rPr lang="en-US" smtClean="0"/>
              <a:t>22</a:t>
            </a:fld>
            <a:endParaRPr lang="en-US"/>
          </a:p>
        </p:txBody>
      </p:sp>
    </p:spTree>
    <p:extLst>
      <p:ext uri="{BB962C8B-B14F-4D97-AF65-F5344CB8AC3E}">
        <p14:creationId xmlns:p14="http://schemas.microsoft.com/office/powerpoint/2010/main" val="3328618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25C2B-38AC-45E3-A9BD-DF8F5187E25E}" type="slidenum">
              <a:rPr lang="en-US" smtClean="0"/>
              <a:t>23</a:t>
            </a:fld>
            <a:endParaRPr lang="en-US"/>
          </a:p>
        </p:txBody>
      </p:sp>
    </p:spTree>
    <p:extLst>
      <p:ext uri="{BB962C8B-B14F-4D97-AF65-F5344CB8AC3E}">
        <p14:creationId xmlns:p14="http://schemas.microsoft.com/office/powerpoint/2010/main" val="2640540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25C2B-38AC-45E3-A9BD-DF8F5187E25E}" type="slidenum">
              <a:rPr lang="en-US" smtClean="0"/>
              <a:t>28</a:t>
            </a:fld>
            <a:endParaRPr lang="en-US"/>
          </a:p>
        </p:txBody>
      </p:sp>
    </p:spTree>
    <p:extLst>
      <p:ext uri="{BB962C8B-B14F-4D97-AF65-F5344CB8AC3E}">
        <p14:creationId xmlns:p14="http://schemas.microsoft.com/office/powerpoint/2010/main" val="738615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25C2B-38AC-45E3-A9BD-DF8F5187E25E}" type="slidenum">
              <a:rPr lang="en-US" smtClean="0"/>
              <a:t>29</a:t>
            </a:fld>
            <a:endParaRPr lang="en-US"/>
          </a:p>
        </p:txBody>
      </p:sp>
    </p:spTree>
    <p:extLst>
      <p:ext uri="{BB962C8B-B14F-4D97-AF65-F5344CB8AC3E}">
        <p14:creationId xmlns:p14="http://schemas.microsoft.com/office/powerpoint/2010/main" val="1924802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AC325C2B-38AC-45E3-A9BD-DF8F5187E25E}" type="slidenum">
              <a:rPr lang="en-US" smtClean="0"/>
              <a:t>31</a:t>
            </a:fld>
            <a:endParaRPr lang="en-US"/>
          </a:p>
        </p:txBody>
      </p:sp>
    </p:spTree>
    <p:extLst>
      <p:ext uri="{BB962C8B-B14F-4D97-AF65-F5344CB8AC3E}">
        <p14:creationId xmlns:p14="http://schemas.microsoft.com/office/powerpoint/2010/main" val="2356421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25C2B-38AC-45E3-A9BD-DF8F5187E25E}" type="slidenum">
              <a:rPr lang="en-US" smtClean="0"/>
              <a:t>5</a:t>
            </a:fld>
            <a:endParaRPr lang="en-US"/>
          </a:p>
        </p:txBody>
      </p:sp>
    </p:spTree>
    <p:extLst>
      <p:ext uri="{BB962C8B-B14F-4D97-AF65-F5344CB8AC3E}">
        <p14:creationId xmlns:p14="http://schemas.microsoft.com/office/powerpoint/2010/main" val="1801363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25C2B-38AC-45E3-A9BD-DF8F5187E25E}" type="slidenum">
              <a:rPr lang="en-US" smtClean="0"/>
              <a:t>7</a:t>
            </a:fld>
            <a:endParaRPr lang="en-US"/>
          </a:p>
        </p:txBody>
      </p:sp>
    </p:spTree>
    <p:extLst>
      <p:ext uri="{BB962C8B-B14F-4D97-AF65-F5344CB8AC3E}">
        <p14:creationId xmlns:p14="http://schemas.microsoft.com/office/powerpoint/2010/main" val="3580512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25C2B-38AC-45E3-A9BD-DF8F5187E25E}" type="slidenum">
              <a:rPr lang="en-US" smtClean="0"/>
              <a:t>9</a:t>
            </a:fld>
            <a:endParaRPr lang="en-US"/>
          </a:p>
        </p:txBody>
      </p:sp>
    </p:spTree>
    <p:extLst>
      <p:ext uri="{BB962C8B-B14F-4D97-AF65-F5344CB8AC3E}">
        <p14:creationId xmlns:p14="http://schemas.microsoft.com/office/powerpoint/2010/main" val="2689886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25C2B-38AC-45E3-A9BD-DF8F5187E25E}" type="slidenum">
              <a:rPr lang="en-US" smtClean="0"/>
              <a:t>10</a:t>
            </a:fld>
            <a:endParaRPr lang="en-US"/>
          </a:p>
        </p:txBody>
      </p:sp>
    </p:spTree>
    <p:extLst>
      <p:ext uri="{BB962C8B-B14F-4D97-AF65-F5344CB8AC3E}">
        <p14:creationId xmlns:p14="http://schemas.microsoft.com/office/powerpoint/2010/main" val="2863855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25C2B-38AC-45E3-A9BD-DF8F5187E25E}" type="slidenum">
              <a:rPr lang="en-US" smtClean="0"/>
              <a:t>11</a:t>
            </a:fld>
            <a:endParaRPr lang="en-US"/>
          </a:p>
        </p:txBody>
      </p:sp>
    </p:spTree>
    <p:extLst>
      <p:ext uri="{BB962C8B-B14F-4D97-AF65-F5344CB8AC3E}">
        <p14:creationId xmlns:p14="http://schemas.microsoft.com/office/powerpoint/2010/main" val="2154201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25C2B-38AC-45E3-A9BD-DF8F5187E25E}" type="slidenum">
              <a:rPr lang="en-US" smtClean="0"/>
              <a:t>12</a:t>
            </a:fld>
            <a:endParaRPr lang="en-US"/>
          </a:p>
        </p:txBody>
      </p:sp>
    </p:spTree>
    <p:extLst>
      <p:ext uri="{BB962C8B-B14F-4D97-AF65-F5344CB8AC3E}">
        <p14:creationId xmlns:p14="http://schemas.microsoft.com/office/powerpoint/2010/main" val="797444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25C2B-38AC-45E3-A9BD-DF8F5187E25E}" type="slidenum">
              <a:rPr lang="en-US" smtClean="0"/>
              <a:t>13</a:t>
            </a:fld>
            <a:endParaRPr lang="en-US"/>
          </a:p>
        </p:txBody>
      </p:sp>
    </p:spTree>
    <p:extLst>
      <p:ext uri="{BB962C8B-B14F-4D97-AF65-F5344CB8AC3E}">
        <p14:creationId xmlns:p14="http://schemas.microsoft.com/office/powerpoint/2010/main" val="3838033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325C2B-38AC-45E3-A9BD-DF8F5187E25E}" type="slidenum">
              <a:rPr lang="en-US" smtClean="0"/>
              <a:t>14</a:t>
            </a:fld>
            <a:endParaRPr lang="en-US"/>
          </a:p>
        </p:txBody>
      </p:sp>
    </p:spTree>
    <p:extLst>
      <p:ext uri="{BB962C8B-B14F-4D97-AF65-F5344CB8AC3E}">
        <p14:creationId xmlns:p14="http://schemas.microsoft.com/office/powerpoint/2010/main" val="138703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DBB6B-814C-A97C-6022-48C865DD60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00D45F-C2DA-716D-1824-370AB0FC28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FBF5FC-C7B4-7505-1583-0B163CF9B628}"/>
              </a:ext>
            </a:extLst>
          </p:cNvPr>
          <p:cNvSpPr>
            <a:spLocks noGrp="1"/>
          </p:cNvSpPr>
          <p:nvPr>
            <p:ph type="dt" sz="half" idx="10"/>
          </p:nvPr>
        </p:nvSpPr>
        <p:spPr/>
        <p:txBody>
          <a:bodyPr/>
          <a:lstStyle/>
          <a:p>
            <a:fld id="{18122208-AE50-43D8-8629-354A07EF2B7C}" type="datetimeFigureOut">
              <a:rPr lang="en-US" smtClean="0"/>
              <a:t>9/24/2025</a:t>
            </a:fld>
            <a:endParaRPr lang="en-US"/>
          </a:p>
        </p:txBody>
      </p:sp>
      <p:sp>
        <p:nvSpPr>
          <p:cNvPr id="5" name="Footer Placeholder 4">
            <a:extLst>
              <a:ext uri="{FF2B5EF4-FFF2-40B4-BE49-F238E27FC236}">
                <a16:creationId xmlns:a16="http://schemas.microsoft.com/office/drawing/2014/main" id="{A6EE7D3F-18F4-F9F4-835B-837FC49BB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60C52-4967-B0E5-4BD0-373A566BA5F8}"/>
              </a:ext>
            </a:extLst>
          </p:cNvPr>
          <p:cNvSpPr>
            <a:spLocks noGrp="1"/>
          </p:cNvSpPr>
          <p:nvPr>
            <p:ph type="sldNum" sz="quarter" idx="12"/>
          </p:nvPr>
        </p:nvSpPr>
        <p:spPr/>
        <p:txBody>
          <a:bodyPr/>
          <a:lstStyle/>
          <a:p>
            <a:fld id="{7952ADCF-05FF-4B03-B6EB-9DA3F8EE1B42}" type="slidenum">
              <a:rPr lang="en-US" smtClean="0"/>
              <a:t>‹#›</a:t>
            </a:fld>
            <a:endParaRPr lang="en-US"/>
          </a:p>
        </p:txBody>
      </p:sp>
    </p:spTree>
    <p:extLst>
      <p:ext uri="{BB962C8B-B14F-4D97-AF65-F5344CB8AC3E}">
        <p14:creationId xmlns:p14="http://schemas.microsoft.com/office/powerpoint/2010/main" val="3367020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1F2C-EDF0-1363-6E55-1701584F74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D866A6-9A47-6459-D930-A87A3CB4CC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39C5D5-87A0-5647-0395-1B7E9F398A51}"/>
              </a:ext>
            </a:extLst>
          </p:cNvPr>
          <p:cNvSpPr>
            <a:spLocks noGrp="1"/>
          </p:cNvSpPr>
          <p:nvPr>
            <p:ph type="dt" sz="half" idx="10"/>
          </p:nvPr>
        </p:nvSpPr>
        <p:spPr/>
        <p:txBody>
          <a:bodyPr/>
          <a:lstStyle/>
          <a:p>
            <a:fld id="{18122208-AE50-43D8-8629-354A07EF2B7C}" type="datetimeFigureOut">
              <a:rPr lang="en-US" smtClean="0"/>
              <a:t>9/24/2025</a:t>
            </a:fld>
            <a:endParaRPr lang="en-US"/>
          </a:p>
        </p:txBody>
      </p:sp>
      <p:sp>
        <p:nvSpPr>
          <p:cNvPr id="5" name="Footer Placeholder 4">
            <a:extLst>
              <a:ext uri="{FF2B5EF4-FFF2-40B4-BE49-F238E27FC236}">
                <a16:creationId xmlns:a16="http://schemas.microsoft.com/office/drawing/2014/main" id="{C7CD6570-9956-47AF-DE58-DF3D1F00D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DD307-F8AA-112F-AAB0-34E87A36FE14}"/>
              </a:ext>
            </a:extLst>
          </p:cNvPr>
          <p:cNvSpPr>
            <a:spLocks noGrp="1"/>
          </p:cNvSpPr>
          <p:nvPr>
            <p:ph type="sldNum" sz="quarter" idx="12"/>
          </p:nvPr>
        </p:nvSpPr>
        <p:spPr/>
        <p:txBody>
          <a:bodyPr/>
          <a:lstStyle/>
          <a:p>
            <a:fld id="{7952ADCF-05FF-4B03-B6EB-9DA3F8EE1B42}" type="slidenum">
              <a:rPr lang="en-US" smtClean="0"/>
              <a:t>‹#›</a:t>
            </a:fld>
            <a:endParaRPr lang="en-US"/>
          </a:p>
        </p:txBody>
      </p:sp>
    </p:spTree>
    <p:extLst>
      <p:ext uri="{BB962C8B-B14F-4D97-AF65-F5344CB8AC3E}">
        <p14:creationId xmlns:p14="http://schemas.microsoft.com/office/powerpoint/2010/main" val="135415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27E184-D54E-B968-84C0-80DA6332C7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601216-CE3D-BFA2-8780-60C5B93357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673FEC-D000-9043-41AF-ECFF08C729D1}"/>
              </a:ext>
            </a:extLst>
          </p:cNvPr>
          <p:cNvSpPr>
            <a:spLocks noGrp="1"/>
          </p:cNvSpPr>
          <p:nvPr>
            <p:ph type="dt" sz="half" idx="10"/>
          </p:nvPr>
        </p:nvSpPr>
        <p:spPr/>
        <p:txBody>
          <a:bodyPr/>
          <a:lstStyle/>
          <a:p>
            <a:fld id="{18122208-AE50-43D8-8629-354A07EF2B7C}" type="datetimeFigureOut">
              <a:rPr lang="en-US" smtClean="0"/>
              <a:t>9/24/2025</a:t>
            </a:fld>
            <a:endParaRPr lang="en-US"/>
          </a:p>
        </p:txBody>
      </p:sp>
      <p:sp>
        <p:nvSpPr>
          <p:cNvPr id="5" name="Footer Placeholder 4">
            <a:extLst>
              <a:ext uri="{FF2B5EF4-FFF2-40B4-BE49-F238E27FC236}">
                <a16:creationId xmlns:a16="http://schemas.microsoft.com/office/drawing/2014/main" id="{0D820FC2-6CFB-5C59-036E-9380EFFE6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2EF488-A3CA-CECD-A79A-114AB5CA2F79}"/>
              </a:ext>
            </a:extLst>
          </p:cNvPr>
          <p:cNvSpPr>
            <a:spLocks noGrp="1"/>
          </p:cNvSpPr>
          <p:nvPr>
            <p:ph type="sldNum" sz="quarter" idx="12"/>
          </p:nvPr>
        </p:nvSpPr>
        <p:spPr/>
        <p:txBody>
          <a:bodyPr/>
          <a:lstStyle/>
          <a:p>
            <a:fld id="{7952ADCF-05FF-4B03-B6EB-9DA3F8EE1B42}" type="slidenum">
              <a:rPr lang="en-US" smtClean="0"/>
              <a:t>‹#›</a:t>
            </a:fld>
            <a:endParaRPr lang="en-US"/>
          </a:p>
        </p:txBody>
      </p:sp>
    </p:spTree>
    <p:extLst>
      <p:ext uri="{BB962C8B-B14F-4D97-AF65-F5344CB8AC3E}">
        <p14:creationId xmlns:p14="http://schemas.microsoft.com/office/powerpoint/2010/main" val="4001475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F4859-7E01-022B-2DB1-EE7C859FAD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BEB171-DA99-1F31-6955-9B6C26BB88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1EC50F-81CD-B26C-EEFC-52D638CCFC70}"/>
              </a:ext>
            </a:extLst>
          </p:cNvPr>
          <p:cNvSpPr>
            <a:spLocks noGrp="1"/>
          </p:cNvSpPr>
          <p:nvPr>
            <p:ph type="dt" sz="half" idx="10"/>
          </p:nvPr>
        </p:nvSpPr>
        <p:spPr/>
        <p:txBody>
          <a:bodyPr/>
          <a:lstStyle/>
          <a:p>
            <a:fld id="{18122208-AE50-43D8-8629-354A07EF2B7C}" type="datetimeFigureOut">
              <a:rPr lang="en-US" smtClean="0"/>
              <a:t>9/24/2025</a:t>
            </a:fld>
            <a:endParaRPr lang="en-US"/>
          </a:p>
        </p:txBody>
      </p:sp>
      <p:sp>
        <p:nvSpPr>
          <p:cNvPr id="5" name="Footer Placeholder 4">
            <a:extLst>
              <a:ext uri="{FF2B5EF4-FFF2-40B4-BE49-F238E27FC236}">
                <a16:creationId xmlns:a16="http://schemas.microsoft.com/office/drawing/2014/main" id="{9C4C2C39-F654-CBFD-40C0-8BEEC74A2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ED80B-49AA-9AE0-8D2D-8E3D98E0A538}"/>
              </a:ext>
            </a:extLst>
          </p:cNvPr>
          <p:cNvSpPr>
            <a:spLocks noGrp="1"/>
          </p:cNvSpPr>
          <p:nvPr>
            <p:ph type="sldNum" sz="quarter" idx="12"/>
          </p:nvPr>
        </p:nvSpPr>
        <p:spPr/>
        <p:txBody>
          <a:bodyPr/>
          <a:lstStyle/>
          <a:p>
            <a:fld id="{7952ADCF-05FF-4B03-B6EB-9DA3F8EE1B42}" type="slidenum">
              <a:rPr lang="en-US" smtClean="0"/>
              <a:t>‹#›</a:t>
            </a:fld>
            <a:endParaRPr lang="en-US"/>
          </a:p>
        </p:txBody>
      </p:sp>
    </p:spTree>
    <p:extLst>
      <p:ext uri="{BB962C8B-B14F-4D97-AF65-F5344CB8AC3E}">
        <p14:creationId xmlns:p14="http://schemas.microsoft.com/office/powerpoint/2010/main" val="72398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E8F6-8E24-B84C-D2FF-EF53BA19D1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76285F-5148-EC6F-C9DC-CF7E2CF15ED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85C213-CA4A-46A4-DCB6-DD20F2C2E9FF}"/>
              </a:ext>
            </a:extLst>
          </p:cNvPr>
          <p:cNvSpPr>
            <a:spLocks noGrp="1"/>
          </p:cNvSpPr>
          <p:nvPr>
            <p:ph type="dt" sz="half" idx="10"/>
          </p:nvPr>
        </p:nvSpPr>
        <p:spPr/>
        <p:txBody>
          <a:bodyPr/>
          <a:lstStyle/>
          <a:p>
            <a:fld id="{18122208-AE50-43D8-8629-354A07EF2B7C}" type="datetimeFigureOut">
              <a:rPr lang="en-US" smtClean="0"/>
              <a:t>9/24/2025</a:t>
            </a:fld>
            <a:endParaRPr lang="en-US"/>
          </a:p>
        </p:txBody>
      </p:sp>
      <p:sp>
        <p:nvSpPr>
          <p:cNvPr id="5" name="Footer Placeholder 4">
            <a:extLst>
              <a:ext uri="{FF2B5EF4-FFF2-40B4-BE49-F238E27FC236}">
                <a16:creationId xmlns:a16="http://schemas.microsoft.com/office/drawing/2014/main" id="{E0CD4883-0655-7974-6417-88D3EE2B51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4FCE58-74D0-A69E-027A-5839031C8312}"/>
              </a:ext>
            </a:extLst>
          </p:cNvPr>
          <p:cNvSpPr>
            <a:spLocks noGrp="1"/>
          </p:cNvSpPr>
          <p:nvPr>
            <p:ph type="sldNum" sz="quarter" idx="12"/>
          </p:nvPr>
        </p:nvSpPr>
        <p:spPr/>
        <p:txBody>
          <a:bodyPr/>
          <a:lstStyle/>
          <a:p>
            <a:fld id="{7952ADCF-05FF-4B03-B6EB-9DA3F8EE1B42}" type="slidenum">
              <a:rPr lang="en-US" smtClean="0"/>
              <a:t>‹#›</a:t>
            </a:fld>
            <a:endParaRPr lang="en-US"/>
          </a:p>
        </p:txBody>
      </p:sp>
    </p:spTree>
    <p:extLst>
      <p:ext uri="{BB962C8B-B14F-4D97-AF65-F5344CB8AC3E}">
        <p14:creationId xmlns:p14="http://schemas.microsoft.com/office/powerpoint/2010/main" val="2744290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5459-B5C2-B88E-671C-BEF86ABF7E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752B68-3CA0-FD6E-5315-66F5804815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928148-ECC3-6EBF-8870-0EA4897F93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96E8D-16BB-6CE0-155D-F86DC73E0E01}"/>
              </a:ext>
            </a:extLst>
          </p:cNvPr>
          <p:cNvSpPr>
            <a:spLocks noGrp="1"/>
          </p:cNvSpPr>
          <p:nvPr>
            <p:ph type="dt" sz="half" idx="10"/>
          </p:nvPr>
        </p:nvSpPr>
        <p:spPr/>
        <p:txBody>
          <a:bodyPr/>
          <a:lstStyle/>
          <a:p>
            <a:fld id="{18122208-AE50-43D8-8629-354A07EF2B7C}" type="datetimeFigureOut">
              <a:rPr lang="en-US" smtClean="0"/>
              <a:t>9/24/2025</a:t>
            </a:fld>
            <a:endParaRPr lang="en-US"/>
          </a:p>
        </p:txBody>
      </p:sp>
      <p:sp>
        <p:nvSpPr>
          <p:cNvPr id="6" name="Footer Placeholder 5">
            <a:extLst>
              <a:ext uri="{FF2B5EF4-FFF2-40B4-BE49-F238E27FC236}">
                <a16:creationId xmlns:a16="http://schemas.microsoft.com/office/drawing/2014/main" id="{F0C949A9-5D8F-4F02-DF54-EA73BBBEB7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4753C-EECB-A869-CA32-74FFB305FE87}"/>
              </a:ext>
            </a:extLst>
          </p:cNvPr>
          <p:cNvSpPr>
            <a:spLocks noGrp="1"/>
          </p:cNvSpPr>
          <p:nvPr>
            <p:ph type="sldNum" sz="quarter" idx="12"/>
          </p:nvPr>
        </p:nvSpPr>
        <p:spPr/>
        <p:txBody>
          <a:bodyPr/>
          <a:lstStyle/>
          <a:p>
            <a:fld id="{7952ADCF-05FF-4B03-B6EB-9DA3F8EE1B42}" type="slidenum">
              <a:rPr lang="en-US" smtClean="0"/>
              <a:t>‹#›</a:t>
            </a:fld>
            <a:endParaRPr lang="en-US"/>
          </a:p>
        </p:txBody>
      </p:sp>
    </p:spTree>
    <p:extLst>
      <p:ext uri="{BB962C8B-B14F-4D97-AF65-F5344CB8AC3E}">
        <p14:creationId xmlns:p14="http://schemas.microsoft.com/office/powerpoint/2010/main" val="2460699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33031-8C86-9A17-823A-A3D1376070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5E79CD-76F6-40D2-94C0-62531BB261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65965B-9CD0-DE24-DEFC-94B3C6C019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166D1B-3585-7977-B884-DC1D9A604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143E79-18B5-BFCE-6D3C-77A7613412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D13E98-587B-A2D9-2E57-4C224EAAC9D2}"/>
              </a:ext>
            </a:extLst>
          </p:cNvPr>
          <p:cNvSpPr>
            <a:spLocks noGrp="1"/>
          </p:cNvSpPr>
          <p:nvPr>
            <p:ph type="dt" sz="half" idx="10"/>
          </p:nvPr>
        </p:nvSpPr>
        <p:spPr/>
        <p:txBody>
          <a:bodyPr/>
          <a:lstStyle/>
          <a:p>
            <a:fld id="{18122208-AE50-43D8-8629-354A07EF2B7C}" type="datetimeFigureOut">
              <a:rPr lang="en-US" smtClean="0"/>
              <a:t>9/24/2025</a:t>
            </a:fld>
            <a:endParaRPr lang="en-US"/>
          </a:p>
        </p:txBody>
      </p:sp>
      <p:sp>
        <p:nvSpPr>
          <p:cNvPr id="8" name="Footer Placeholder 7">
            <a:extLst>
              <a:ext uri="{FF2B5EF4-FFF2-40B4-BE49-F238E27FC236}">
                <a16:creationId xmlns:a16="http://schemas.microsoft.com/office/drawing/2014/main" id="{36E9D74A-0697-ADDC-D9AE-26F2AF8BFA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605B8E-5653-BB2A-3FB4-F4156FE416B9}"/>
              </a:ext>
            </a:extLst>
          </p:cNvPr>
          <p:cNvSpPr>
            <a:spLocks noGrp="1"/>
          </p:cNvSpPr>
          <p:nvPr>
            <p:ph type="sldNum" sz="quarter" idx="12"/>
          </p:nvPr>
        </p:nvSpPr>
        <p:spPr/>
        <p:txBody>
          <a:bodyPr/>
          <a:lstStyle/>
          <a:p>
            <a:fld id="{7952ADCF-05FF-4B03-B6EB-9DA3F8EE1B42}" type="slidenum">
              <a:rPr lang="en-US" smtClean="0"/>
              <a:t>‹#›</a:t>
            </a:fld>
            <a:endParaRPr lang="en-US"/>
          </a:p>
        </p:txBody>
      </p:sp>
    </p:spTree>
    <p:extLst>
      <p:ext uri="{BB962C8B-B14F-4D97-AF65-F5344CB8AC3E}">
        <p14:creationId xmlns:p14="http://schemas.microsoft.com/office/powerpoint/2010/main" val="1132013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C030-EB93-1C0C-12B7-00D728AA2E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460BD8-AAF8-88DA-FE4E-E87DCCBE56E5}"/>
              </a:ext>
            </a:extLst>
          </p:cNvPr>
          <p:cNvSpPr>
            <a:spLocks noGrp="1"/>
          </p:cNvSpPr>
          <p:nvPr>
            <p:ph type="dt" sz="half" idx="10"/>
          </p:nvPr>
        </p:nvSpPr>
        <p:spPr/>
        <p:txBody>
          <a:bodyPr/>
          <a:lstStyle/>
          <a:p>
            <a:fld id="{18122208-AE50-43D8-8629-354A07EF2B7C}" type="datetimeFigureOut">
              <a:rPr lang="en-US" smtClean="0"/>
              <a:t>9/24/2025</a:t>
            </a:fld>
            <a:endParaRPr lang="en-US"/>
          </a:p>
        </p:txBody>
      </p:sp>
      <p:sp>
        <p:nvSpPr>
          <p:cNvPr id="4" name="Footer Placeholder 3">
            <a:extLst>
              <a:ext uri="{FF2B5EF4-FFF2-40B4-BE49-F238E27FC236}">
                <a16:creationId xmlns:a16="http://schemas.microsoft.com/office/drawing/2014/main" id="{B99A05DF-B193-5041-070C-6580F53B67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E6DDC3-C346-2A30-D2AA-832D6091540B}"/>
              </a:ext>
            </a:extLst>
          </p:cNvPr>
          <p:cNvSpPr>
            <a:spLocks noGrp="1"/>
          </p:cNvSpPr>
          <p:nvPr>
            <p:ph type="sldNum" sz="quarter" idx="12"/>
          </p:nvPr>
        </p:nvSpPr>
        <p:spPr/>
        <p:txBody>
          <a:bodyPr/>
          <a:lstStyle/>
          <a:p>
            <a:fld id="{7952ADCF-05FF-4B03-B6EB-9DA3F8EE1B42}" type="slidenum">
              <a:rPr lang="en-US" smtClean="0"/>
              <a:t>‹#›</a:t>
            </a:fld>
            <a:endParaRPr lang="en-US"/>
          </a:p>
        </p:txBody>
      </p:sp>
    </p:spTree>
    <p:extLst>
      <p:ext uri="{BB962C8B-B14F-4D97-AF65-F5344CB8AC3E}">
        <p14:creationId xmlns:p14="http://schemas.microsoft.com/office/powerpoint/2010/main" val="123905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A32E10-EF75-4205-8B1B-C7CAD5D92BF1}"/>
              </a:ext>
            </a:extLst>
          </p:cNvPr>
          <p:cNvSpPr>
            <a:spLocks noGrp="1"/>
          </p:cNvSpPr>
          <p:nvPr>
            <p:ph type="dt" sz="half" idx="10"/>
          </p:nvPr>
        </p:nvSpPr>
        <p:spPr/>
        <p:txBody>
          <a:bodyPr/>
          <a:lstStyle/>
          <a:p>
            <a:fld id="{18122208-AE50-43D8-8629-354A07EF2B7C}" type="datetimeFigureOut">
              <a:rPr lang="en-US" smtClean="0"/>
              <a:t>9/24/2025</a:t>
            </a:fld>
            <a:endParaRPr lang="en-US"/>
          </a:p>
        </p:txBody>
      </p:sp>
      <p:sp>
        <p:nvSpPr>
          <p:cNvPr id="3" name="Footer Placeholder 2">
            <a:extLst>
              <a:ext uri="{FF2B5EF4-FFF2-40B4-BE49-F238E27FC236}">
                <a16:creationId xmlns:a16="http://schemas.microsoft.com/office/drawing/2014/main" id="{25DBC425-F21C-6018-136B-4DCB252A08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E79E7D-8B5B-C57B-25A9-19904FEE7102}"/>
              </a:ext>
            </a:extLst>
          </p:cNvPr>
          <p:cNvSpPr>
            <a:spLocks noGrp="1"/>
          </p:cNvSpPr>
          <p:nvPr>
            <p:ph type="sldNum" sz="quarter" idx="12"/>
          </p:nvPr>
        </p:nvSpPr>
        <p:spPr/>
        <p:txBody>
          <a:bodyPr/>
          <a:lstStyle/>
          <a:p>
            <a:fld id="{7952ADCF-05FF-4B03-B6EB-9DA3F8EE1B42}" type="slidenum">
              <a:rPr lang="en-US" smtClean="0"/>
              <a:t>‹#›</a:t>
            </a:fld>
            <a:endParaRPr lang="en-US"/>
          </a:p>
        </p:txBody>
      </p:sp>
    </p:spTree>
    <p:extLst>
      <p:ext uri="{BB962C8B-B14F-4D97-AF65-F5344CB8AC3E}">
        <p14:creationId xmlns:p14="http://schemas.microsoft.com/office/powerpoint/2010/main" val="2418537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E210-1002-3EBE-7A04-396BAC4B79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5893B0-3ABD-7416-C169-D22E8CCBEB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00E9B5-1788-A4AC-14B0-751B2106C0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106BBE-D162-7F10-981B-28E385E958C6}"/>
              </a:ext>
            </a:extLst>
          </p:cNvPr>
          <p:cNvSpPr>
            <a:spLocks noGrp="1"/>
          </p:cNvSpPr>
          <p:nvPr>
            <p:ph type="dt" sz="half" idx="10"/>
          </p:nvPr>
        </p:nvSpPr>
        <p:spPr/>
        <p:txBody>
          <a:bodyPr/>
          <a:lstStyle/>
          <a:p>
            <a:fld id="{18122208-AE50-43D8-8629-354A07EF2B7C}" type="datetimeFigureOut">
              <a:rPr lang="en-US" smtClean="0"/>
              <a:t>9/24/2025</a:t>
            </a:fld>
            <a:endParaRPr lang="en-US"/>
          </a:p>
        </p:txBody>
      </p:sp>
      <p:sp>
        <p:nvSpPr>
          <p:cNvPr id="6" name="Footer Placeholder 5">
            <a:extLst>
              <a:ext uri="{FF2B5EF4-FFF2-40B4-BE49-F238E27FC236}">
                <a16:creationId xmlns:a16="http://schemas.microsoft.com/office/drawing/2014/main" id="{37FDE6EA-8D4A-85CC-FDF2-1C6F3F0CB5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B8E672-5C72-BA53-F018-FE0FEA0F40AE}"/>
              </a:ext>
            </a:extLst>
          </p:cNvPr>
          <p:cNvSpPr>
            <a:spLocks noGrp="1"/>
          </p:cNvSpPr>
          <p:nvPr>
            <p:ph type="sldNum" sz="quarter" idx="12"/>
          </p:nvPr>
        </p:nvSpPr>
        <p:spPr/>
        <p:txBody>
          <a:bodyPr/>
          <a:lstStyle/>
          <a:p>
            <a:fld id="{7952ADCF-05FF-4B03-B6EB-9DA3F8EE1B42}" type="slidenum">
              <a:rPr lang="en-US" smtClean="0"/>
              <a:t>‹#›</a:t>
            </a:fld>
            <a:endParaRPr lang="en-US"/>
          </a:p>
        </p:txBody>
      </p:sp>
    </p:spTree>
    <p:extLst>
      <p:ext uri="{BB962C8B-B14F-4D97-AF65-F5344CB8AC3E}">
        <p14:creationId xmlns:p14="http://schemas.microsoft.com/office/powerpoint/2010/main" val="1203048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4AFFF-3BB7-84D2-35B5-7A85EF0209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BBA2B5-3DDE-6EC2-47D3-FB386997B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CC1B8C-0D97-7E72-7632-6467B4A81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F04027-9125-6720-B7BD-123654D3FA36}"/>
              </a:ext>
            </a:extLst>
          </p:cNvPr>
          <p:cNvSpPr>
            <a:spLocks noGrp="1"/>
          </p:cNvSpPr>
          <p:nvPr>
            <p:ph type="dt" sz="half" idx="10"/>
          </p:nvPr>
        </p:nvSpPr>
        <p:spPr/>
        <p:txBody>
          <a:bodyPr/>
          <a:lstStyle/>
          <a:p>
            <a:fld id="{18122208-AE50-43D8-8629-354A07EF2B7C}" type="datetimeFigureOut">
              <a:rPr lang="en-US" smtClean="0"/>
              <a:t>9/24/2025</a:t>
            </a:fld>
            <a:endParaRPr lang="en-US"/>
          </a:p>
        </p:txBody>
      </p:sp>
      <p:sp>
        <p:nvSpPr>
          <p:cNvPr id="6" name="Footer Placeholder 5">
            <a:extLst>
              <a:ext uri="{FF2B5EF4-FFF2-40B4-BE49-F238E27FC236}">
                <a16:creationId xmlns:a16="http://schemas.microsoft.com/office/drawing/2014/main" id="{85F061AE-25CC-4499-34BE-0E0A405C91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39C316-BE64-0DE1-5203-F986D0CEF1F6}"/>
              </a:ext>
            </a:extLst>
          </p:cNvPr>
          <p:cNvSpPr>
            <a:spLocks noGrp="1"/>
          </p:cNvSpPr>
          <p:nvPr>
            <p:ph type="sldNum" sz="quarter" idx="12"/>
          </p:nvPr>
        </p:nvSpPr>
        <p:spPr/>
        <p:txBody>
          <a:bodyPr/>
          <a:lstStyle/>
          <a:p>
            <a:fld id="{7952ADCF-05FF-4B03-B6EB-9DA3F8EE1B42}" type="slidenum">
              <a:rPr lang="en-US" smtClean="0"/>
              <a:t>‹#›</a:t>
            </a:fld>
            <a:endParaRPr lang="en-US"/>
          </a:p>
        </p:txBody>
      </p:sp>
    </p:spTree>
    <p:extLst>
      <p:ext uri="{BB962C8B-B14F-4D97-AF65-F5344CB8AC3E}">
        <p14:creationId xmlns:p14="http://schemas.microsoft.com/office/powerpoint/2010/main" val="208230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0436AB-6FA3-A2C1-E653-008B15C23F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31D7AD-0C2C-096E-BC40-9327912928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5175F-9DF8-66A9-0C07-ABE5AE10A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8122208-AE50-43D8-8629-354A07EF2B7C}" type="datetimeFigureOut">
              <a:rPr lang="en-US" smtClean="0"/>
              <a:t>9/24/2025</a:t>
            </a:fld>
            <a:endParaRPr lang="en-US"/>
          </a:p>
        </p:txBody>
      </p:sp>
      <p:sp>
        <p:nvSpPr>
          <p:cNvPr id="5" name="Footer Placeholder 4">
            <a:extLst>
              <a:ext uri="{FF2B5EF4-FFF2-40B4-BE49-F238E27FC236}">
                <a16:creationId xmlns:a16="http://schemas.microsoft.com/office/drawing/2014/main" id="{573FE674-18D1-1C56-1598-147E91B325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F35F5B2-6696-BF23-9909-C2671F437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52ADCF-05FF-4B03-B6EB-9DA3F8EE1B42}" type="slidenum">
              <a:rPr lang="en-US" smtClean="0"/>
              <a:t>‹#›</a:t>
            </a:fld>
            <a:endParaRPr lang="en-US"/>
          </a:p>
        </p:txBody>
      </p:sp>
    </p:spTree>
    <p:extLst>
      <p:ext uri="{BB962C8B-B14F-4D97-AF65-F5344CB8AC3E}">
        <p14:creationId xmlns:p14="http://schemas.microsoft.com/office/powerpoint/2010/main" val="79398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linkedin.com/in/peteraritchie"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hyperlink" Target="https://x.com/peterritchie" TargetMode="External"/><Relationship Id="rId1" Type="http://schemas.openxmlformats.org/officeDocument/2006/relationships/slideLayout" Target="../slideLayouts/slideLayout2.xml"/><Relationship Id="rId6" Type="http://schemas.openxmlformats.org/officeDocument/2006/relationships/hyperlink" Target="https://bsky.app/profile/peterritchie.com" TargetMode="External"/><Relationship Id="rId11" Type="http://schemas.openxmlformats.org/officeDocument/2006/relationships/image" Target="../media/image8.png"/><Relationship Id="rId5" Type="http://schemas.openxmlformats.org/officeDocument/2006/relationships/hyperlink" Target="mailto:peter@peterritchie.com" TargetMode="External"/><Relationship Id="rId10" Type="http://schemas.openxmlformats.org/officeDocument/2006/relationships/image" Target="../media/image7.png"/><Relationship Id="rId4" Type="http://schemas.openxmlformats.org/officeDocument/2006/relationships/hyperlink" Target="https://github.com/peteraritchie"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39292-8DB9-3F2F-2CFC-84E3712310A2}"/>
              </a:ext>
            </a:extLst>
          </p:cNvPr>
          <p:cNvSpPr>
            <a:spLocks noGrp="1"/>
          </p:cNvSpPr>
          <p:nvPr>
            <p:ph type="ctrTitle"/>
          </p:nvPr>
        </p:nvSpPr>
        <p:spPr/>
        <p:txBody>
          <a:bodyPr>
            <a:normAutofit fontScale="90000"/>
          </a:bodyPr>
          <a:lstStyle/>
          <a:p>
            <a:r>
              <a:rPr lang="en-US" dirty="0"/>
              <a:t>	</a:t>
            </a:r>
            <a:br>
              <a:rPr lang="en-US" dirty="0"/>
            </a:br>
            <a:r>
              <a:rPr lang="en-US" dirty="0"/>
              <a:t>Identity Obsession: What is it and Why It Should Be Avoided</a:t>
            </a:r>
          </a:p>
        </p:txBody>
      </p:sp>
      <p:sp>
        <p:nvSpPr>
          <p:cNvPr id="3" name="Subtitle 2">
            <a:extLst>
              <a:ext uri="{FF2B5EF4-FFF2-40B4-BE49-F238E27FC236}">
                <a16:creationId xmlns:a16="http://schemas.microsoft.com/office/drawing/2014/main" id="{F5706E6E-E634-B469-9DD3-CE650A98C3E4}"/>
              </a:ext>
            </a:extLst>
          </p:cNvPr>
          <p:cNvSpPr>
            <a:spLocks noGrp="1"/>
          </p:cNvSpPr>
          <p:nvPr>
            <p:ph type="subTitle" idx="1"/>
          </p:nvPr>
        </p:nvSpPr>
        <p:spPr/>
        <p:txBody>
          <a:bodyPr/>
          <a:lstStyle/>
          <a:p>
            <a:r>
              <a:rPr lang="en-US" dirty="0"/>
              <a:t>Peter Ritchie</a:t>
            </a:r>
          </a:p>
        </p:txBody>
      </p:sp>
    </p:spTree>
    <p:extLst>
      <p:ext uri="{BB962C8B-B14F-4D97-AF65-F5344CB8AC3E}">
        <p14:creationId xmlns:p14="http://schemas.microsoft.com/office/powerpoint/2010/main" val="2659599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9590-09AB-1816-254E-27BDB1DD727B}"/>
              </a:ext>
            </a:extLst>
          </p:cNvPr>
          <p:cNvSpPr>
            <a:spLocks noGrp="1"/>
          </p:cNvSpPr>
          <p:nvPr>
            <p:ph type="title"/>
          </p:nvPr>
        </p:nvSpPr>
        <p:spPr/>
        <p:txBody>
          <a:bodyPr/>
          <a:lstStyle/>
          <a:p>
            <a:r>
              <a:rPr lang="en-US" dirty="0"/>
              <a:t>Identity Obsession</a:t>
            </a:r>
          </a:p>
        </p:txBody>
      </p:sp>
      <p:sp>
        <p:nvSpPr>
          <p:cNvPr id="3" name="Text Placeholder 2">
            <a:extLst>
              <a:ext uri="{FF2B5EF4-FFF2-40B4-BE49-F238E27FC236}">
                <a16:creationId xmlns:a16="http://schemas.microsoft.com/office/drawing/2014/main" id="{3848C0DD-8777-D3E9-201C-E8E1C400543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41709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2264-5E94-025B-DAFB-EF0354E30F86}"/>
              </a:ext>
            </a:extLst>
          </p:cNvPr>
          <p:cNvSpPr>
            <a:spLocks noGrp="1"/>
          </p:cNvSpPr>
          <p:nvPr>
            <p:ph type="title"/>
          </p:nvPr>
        </p:nvSpPr>
        <p:spPr/>
        <p:txBody>
          <a:bodyPr/>
          <a:lstStyle/>
          <a:p>
            <a:r>
              <a:rPr lang="en-US" dirty="0"/>
              <a:t>Why Identity Obsession?</a:t>
            </a:r>
          </a:p>
        </p:txBody>
      </p:sp>
      <p:sp>
        <p:nvSpPr>
          <p:cNvPr id="3" name="Content Placeholder 2">
            <a:extLst>
              <a:ext uri="{FF2B5EF4-FFF2-40B4-BE49-F238E27FC236}">
                <a16:creationId xmlns:a16="http://schemas.microsoft.com/office/drawing/2014/main" id="{1802D6CF-EA45-1E49-8077-C391A6E0D254}"/>
              </a:ext>
            </a:extLst>
          </p:cNvPr>
          <p:cNvSpPr>
            <a:spLocks noGrp="1"/>
          </p:cNvSpPr>
          <p:nvPr>
            <p:ph idx="1"/>
          </p:nvPr>
        </p:nvSpPr>
        <p:spPr/>
        <p:txBody>
          <a:bodyPr/>
          <a:lstStyle/>
          <a:p>
            <a:r>
              <a:rPr lang="en-US" dirty="0"/>
              <a:t>A term I coined to represent the rote application of identity to types across a codebase</a:t>
            </a:r>
          </a:p>
          <a:p>
            <a:r>
              <a:rPr lang="en-US" dirty="0"/>
              <a:t>Inspired by Primitive Obsession</a:t>
            </a:r>
          </a:p>
          <a:p>
            <a:r>
              <a:rPr lang="en-US" dirty="0"/>
              <a:t>Addressing primitive obsession often multiplies complexity of identity obsession</a:t>
            </a:r>
          </a:p>
          <a:p>
            <a:endParaRPr lang="en-US" dirty="0"/>
          </a:p>
        </p:txBody>
      </p:sp>
    </p:spTree>
    <p:extLst>
      <p:ext uri="{BB962C8B-B14F-4D97-AF65-F5344CB8AC3E}">
        <p14:creationId xmlns:p14="http://schemas.microsoft.com/office/powerpoint/2010/main" val="2371759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3BA9-3B49-587D-0390-908F1B8DC950}"/>
              </a:ext>
            </a:extLst>
          </p:cNvPr>
          <p:cNvSpPr>
            <a:spLocks noGrp="1"/>
          </p:cNvSpPr>
          <p:nvPr>
            <p:ph type="title"/>
          </p:nvPr>
        </p:nvSpPr>
        <p:spPr/>
        <p:txBody>
          <a:bodyPr/>
          <a:lstStyle/>
          <a:p>
            <a:r>
              <a:rPr lang="en-US" dirty="0"/>
              <a:t>Primitive Obsession</a:t>
            </a:r>
          </a:p>
        </p:txBody>
      </p:sp>
      <p:sp>
        <p:nvSpPr>
          <p:cNvPr id="3" name="Content Placeholder 2">
            <a:extLst>
              <a:ext uri="{FF2B5EF4-FFF2-40B4-BE49-F238E27FC236}">
                <a16:creationId xmlns:a16="http://schemas.microsoft.com/office/drawing/2014/main" id="{C883BA44-C719-ED58-DD9F-B0D7146D61F0}"/>
              </a:ext>
            </a:extLst>
          </p:cNvPr>
          <p:cNvSpPr>
            <a:spLocks noGrp="1"/>
          </p:cNvSpPr>
          <p:nvPr>
            <p:ph idx="1"/>
          </p:nvPr>
        </p:nvSpPr>
        <p:spPr/>
        <p:txBody>
          <a:bodyPr anchor="ctr">
            <a:normAutofit/>
          </a:bodyPr>
          <a:lstStyle/>
          <a:p>
            <a:pPr marL="0" indent="0" algn="ctr">
              <a:buNone/>
            </a:pPr>
            <a:r>
              <a:rPr lang="en-US" sz="3600" dirty="0"/>
              <a:t>Primitive Obsession is using primitive/intrinsic data types to represent domain ideas.</a:t>
            </a:r>
          </a:p>
        </p:txBody>
      </p:sp>
    </p:spTree>
    <p:extLst>
      <p:ext uri="{BB962C8B-B14F-4D97-AF65-F5344CB8AC3E}">
        <p14:creationId xmlns:p14="http://schemas.microsoft.com/office/powerpoint/2010/main" val="684991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8CF35-2D9C-66FD-28EB-C65C2EAE3403}"/>
              </a:ext>
            </a:extLst>
          </p:cNvPr>
          <p:cNvSpPr>
            <a:spLocks noGrp="1"/>
          </p:cNvSpPr>
          <p:nvPr>
            <p:ph type="title"/>
          </p:nvPr>
        </p:nvSpPr>
        <p:spPr/>
        <p:txBody>
          <a:bodyPr/>
          <a:lstStyle/>
          <a:p>
            <a:r>
              <a:rPr lang="en-US" dirty="0"/>
              <a:t>Identity Obsession</a:t>
            </a:r>
          </a:p>
        </p:txBody>
      </p:sp>
      <p:sp>
        <p:nvSpPr>
          <p:cNvPr id="3" name="Content Placeholder 2">
            <a:extLst>
              <a:ext uri="{FF2B5EF4-FFF2-40B4-BE49-F238E27FC236}">
                <a16:creationId xmlns:a16="http://schemas.microsoft.com/office/drawing/2014/main" id="{0B5C0850-C626-B44C-E71D-8ACB0CFCA099}"/>
              </a:ext>
            </a:extLst>
          </p:cNvPr>
          <p:cNvSpPr>
            <a:spLocks noGrp="1"/>
          </p:cNvSpPr>
          <p:nvPr>
            <p:ph idx="1"/>
          </p:nvPr>
        </p:nvSpPr>
        <p:spPr/>
        <p:txBody>
          <a:bodyPr anchor="ctr">
            <a:normAutofit/>
          </a:bodyPr>
          <a:lstStyle/>
          <a:p>
            <a:pPr marL="0" indent="0" algn="ctr">
              <a:buNone/>
            </a:pPr>
            <a:r>
              <a:rPr lang="en-US" sz="3600" dirty="0"/>
              <a:t>All Entities are modeled with an identifier, and all implemented Entities have a public </a:t>
            </a:r>
            <a:r>
              <a:rPr lang="en-US" sz="3600" dirty="0">
                <a:latin typeface="Consolas" panose="020B0609020204030204" pitchFamily="49" charset="0"/>
              </a:rPr>
              <a:t>Id</a:t>
            </a:r>
            <a:r>
              <a:rPr lang="en-US" sz="3600" dirty="0"/>
              <a:t> property whether they are used by business logic or not.</a:t>
            </a:r>
          </a:p>
        </p:txBody>
      </p:sp>
    </p:spTree>
    <p:extLst>
      <p:ext uri="{BB962C8B-B14F-4D97-AF65-F5344CB8AC3E}">
        <p14:creationId xmlns:p14="http://schemas.microsoft.com/office/powerpoint/2010/main" val="1405610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8F68-B03F-EADB-6BDC-B44285D97AD1}"/>
              </a:ext>
            </a:extLst>
          </p:cNvPr>
          <p:cNvSpPr>
            <a:spLocks noGrp="1"/>
          </p:cNvSpPr>
          <p:nvPr>
            <p:ph type="title"/>
          </p:nvPr>
        </p:nvSpPr>
        <p:spPr/>
        <p:txBody>
          <a:bodyPr/>
          <a:lstStyle/>
          <a:p>
            <a:r>
              <a:rPr lang="en-US" dirty="0"/>
              <a:t>Example Model</a:t>
            </a:r>
          </a:p>
        </p:txBody>
      </p:sp>
      <p:pic>
        <p:nvPicPr>
          <p:cNvPr id="5" name="Content Placeholder 4">
            <a:extLst>
              <a:ext uri="{FF2B5EF4-FFF2-40B4-BE49-F238E27FC236}">
                <a16:creationId xmlns:a16="http://schemas.microsoft.com/office/drawing/2014/main" id="{BAB53B90-8F2B-EC6E-57CA-3B55F7CD9571}"/>
              </a:ext>
            </a:extLst>
          </p:cNvPr>
          <p:cNvPicPr>
            <a:picLocks noGrp="1" noChangeAspect="1"/>
          </p:cNvPicPr>
          <p:nvPr>
            <p:ph idx="1"/>
          </p:nvPr>
        </p:nvPicPr>
        <p:blipFill>
          <a:blip r:embed="rId3"/>
          <a:stretch>
            <a:fillRect/>
          </a:stretch>
        </p:blipFill>
        <p:spPr>
          <a:xfrm>
            <a:off x="2679594" y="1825625"/>
            <a:ext cx="6832811" cy="4351338"/>
          </a:xfrm>
          <a:prstGeom prst="rect">
            <a:avLst/>
          </a:prstGeom>
        </p:spPr>
      </p:pic>
    </p:spTree>
    <p:extLst>
      <p:ext uri="{BB962C8B-B14F-4D97-AF65-F5344CB8AC3E}">
        <p14:creationId xmlns:p14="http://schemas.microsoft.com/office/powerpoint/2010/main" val="305579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5"/>
                                        </p:tgtEl>
                                      </p:cBhvr>
                                      <p:by x="150000" y="150000"/>
                                    </p:animScale>
                                  </p:childTnLst>
                                </p:cTn>
                              </p:par>
                              <p:par>
                                <p:cTn id="7" presetID="64" presetClass="path" presetSubtype="0" accel="50000" decel="50000" fill="hold" nodeType="withEffect">
                                  <p:stCondLst>
                                    <p:cond delay="0"/>
                                  </p:stCondLst>
                                  <p:childTnLst>
                                    <p:animMotion origin="layout" path="M 0 -3.33333E-6 L 0 -0.08333 " pathEditMode="relative" rAng="0" ptsTypes="AA">
                                      <p:cBhvr>
                                        <p:cTn id="8" dur="1000" fill="hold"/>
                                        <p:tgtEl>
                                          <p:spTgt spid="5"/>
                                        </p:tgtEl>
                                        <p:attrNameLst>
                                          <p:attrName>ppt_x</p:attrName>
                                          <p:attrName>ppt_y</p:attrName>
                                        </p:attrNameLst>
                                      </p:cBhvr>
                                      <p:rCtr x="0" y="-4167"/>
                                    </p:animMotion>
                                  </p:childTnLst>
                                </p:cTn>
                              </p:par>
                              <p:par>
                                <p:cTn id="9" presetID="10" presetClass="exit" presetSubtype="0" fill="hold" grpId="0" nodeType="withEffect">
                                  <p:stCondLst>
                                    <p:cond delay="0"/>
                                  </p:stCondLst>
                                  <p:childTnLst>
                                    <p:animEffect transition="out" filter="fade">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AAC1-9224-630D-8529-3992C60D11DF}"/>
              </a:ext>
            </a:extLst>
          </p:cNvPr>
          <p:cNvSpPr>
            <a:spLocks noGrp="1"/>
          </p:cNvSpPr>
          <p:nvPr>
            <p:ph type="title"/>
          </p:nvPr>
        </p:nvSpPr>
        <p:spPr/>
        <p:txBody>
          <a:bodyPr/>
          <a:lstStyle/>
          <a:p>
            <a:r>
              <a:rPr lang="en-US" dirty="0"/>
              <a:t>Example Aggregate</a:t>
            </a:r>
          </a:p>
        </p:txBody>
      </p:sp>
      <p:sp>
        <p:nvSpPr>
          <p:cNvPr id="3" name="Content Placeholder 2">
            <a:extLst>
              <a:ext uri="{FF2B5EF4-FFF2-40B4-BE49-F238E27FC236}">
                <a16:creationId xmlns:a16="http://schemas.microsoft.com/office/drawing/2014/main" id="{C42AA2E9-7D95-4180-E7E6-6189B81687C3}"/>
              </a:ext>
            </a:extLst>
          </p:cNvPr>
          <p:cNvSpPr>
            <a:spLocks noGrp="1"/>
          </p:cNvSpPr>
          <p:nvPr>
            <p:ph idx="1"/>
          </p:nvPr>
        </p:nvSpPr>
        <p:spPr/>
        <p:txBody>
          <a:bodyPr>
            <a:normAutofit fontScale="92500" lnSpcReduction="10000"/>
          </a:bodyPr>
          <a:lstStyle/>
          <a:p>
            <a:pPr marL="0" indent="0">
              <a:buNone/>
            </a:pPr>
            <a:r>
              <a:rPr lang="en-US" sz="1200" dirty="0">
                <a:latin typeface="Consolas" panose="020B0609020204030204" pitchFamily="49" charset="0"/>
              </a:rPr>
              <a:t>public class Order(</a:t>
            </a:r>
            <a:r>
              <a:rPr lang="en-US" sz="1200" dirty="0" err="1">
                <a:latin typeface="Consolas" panose="020B0609020204030204" pitchFamily="49" charset="0"/>
              </a:rPr>
              <a:t>OrderId</a:t>
            </a:r>
            <a:r>
              <a:rPr lang="en-US" sz="1200" dirty="0">
                <a:latin typeface="Consolas" panose="020B0609020204030204" pitchFamily="49" charset="0"/>
              </a:rPr>
              <a:t> id) {</a:t>
            </a:r>
          </a:p>
          <a:p>
            <a:pPr marL="0" indent="0">
              <a:buNone/>
            </a:pPr>
            <a:r>
              <a:rPr lang="en-US" sz="1200" dirty="0">
                <a:latin typeface="Consolas" panose="020B0609020204030204" pitchFamily="49" charset="0"/>
              </a:rPr>
              <a:t>    public </a:t>
            </a:r>
            <a:r>
              <a:rPr lang="en-US" sz="1200" dirty="0" err="1">
                <a:latin typeface="Consolas" panose="020B0609020204030204" pitchFamily="49" charset="0"/>
              </a:rPr>
              <a:t>OrderId</a:t>
            </a:r>
            <a:r>
              <a:rPr lang="en-US" sz="1200" dirty="0">
                <a:latin typeface="Consolas" panose="020B0609020204030204" pitchFamily="49" charset="0"/>
              </a:rPr>
              <a:t> Id { get; } = id;</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    public </a:t>
            </a:r>
            <a:r>
              <a:rPr lang="en-US" sz="1200" dirty="0" err="1">
                <a:latin typeface="Consolas" panose="020B0609020204030204" pitchFamily="49" charset="0"/>
              </a:rPr>
              <a:t>IEnumerable</a:t>
            </a:r>
            <a:r>
              <a:rPr lang="en-US" sz="1200" dirty="0">
                <a:latin typeface="Consolas" panose="020B0609020204030204" pitchFamily="49" charset="0"/>
              </a:rPr>
              <a:t>&lt;</a:t>
            </a:r>
            <a:r>
              <a:rPr lang="en-US" sz="1200" dirty="0" err="1">
                <a:latin typeface="Consolas" panose="020B0609020204030204" pitchFamily="49" charset="0"/>
              </a:rPr>
              <a:t>OrderLine</a:t>
            </a:r>
            <a:r>
              <a:rPr lang="en-US" sz="1200" dirty="0">
                <a:latin typeface="Consolas" panose="020B0609020204030204" pitchFamily="49" charset="0"/>
              </a:rPr>
              <a:t>&gt; Items =&gt; items;</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    public void </a:t>
            </a:r>
            <a:r>
              <a:rPr lang="en-US" sz="1200" dirty="0" err="1">
                <a:latin typeface="Consolas" panose="020B0609020204030204" pitchFamily="49" charset="0"/>
              </a:rPr>
              <a:t>AddItem</a:t>
            </a:r>
            <a:r>
              <a:rPr lang="en-US" sz="1200" dirty="0">
                <a:latin typeface="Consolas" panose="020B0609020204030204" pitchFamily="49" charset="0"/>
              </a:rPr>
              <a:t>(</a:t>
            </a:r>
            <a:r>
              <a:rPr lang="en-US" sz="1200" dirty="0" err="1">
                <a:latin typeface="Consolas" panose="020B0609020204030204" pitchFamily="49" charset="0"/>
              </a:rPr>
              <a:t>OrderLine</a:t>
            </a:r>
            <a:r>
              <a:rPr lang="en-US" sz="1200" dirty="0">
                <a:latin typeface="Consolas" panose="020B0609020204030204" pitchFamily="49" charset="0"/>
              </a:rPr>
              <a:t> </a:t>
            </a:r>
            <a:r>
              <a:rPr lang="en-US" sz="1200" dirty="0" err="1">
                <a:latin typeface="Consolas" panose="020B0609020204030204" pitchFamily="49" charset="0"/>
              </a:rPr>
              <a:t>orderLine</a:t>
            </a:r>
            <a:r>
              <a:rPr lang="en-US" sz="1200" dirty="0">
                <a:latin typeface="Consolas" panose="020B0609020204030204" pitchFamily="49" charset="0"/>
              </a:rPr>
              <a:t>) {</a:t>
            </a:r>
          </a:p>
          <a:p>
            <a:pPr marL="0" indent="0">
              <a:buNone/>
            </a:pPr>
            <a:r>
              <a:rPr lang="en-US" sz="1200" dirty="0">
                <a:latin typeface="Consolas" panose="020B0609020204030204" pitchFamily="49" charset="0"/>
              </a:rPr>
              <a:t>        if (</a:t>
            </a:r>
            <a:r>
              <a:rPr lang="en-US" sz="1200" dirty="0" err="1">
                <a:latin typeface="Consolas" panose="020B0609020204030204" pitchFamily="49" charset="0"/>
              </a:rPr>
              <a:t>items.Any</a:t>
            </a:r>
            <a:r>
              <a:rPr lang="en-US" sz="1200" dirty="0">
                <a:latin typeface="Consolas" panose="020B0609020204030204" pitchFamily="49" charset="0"/>
              </a:rPr>
              <a:t>(</a:t>
            </a:r>
            <a:r>
              <a:rPr lang="en-US" sz="1200" dirty="0" err="1">
                <a:latin typeface="Consolas" panose="020B0609020204030204" pitchFamily="49" charset="0"/>
              </a:rPr>
              <a:t>i</a:t>
            </a:r>
            <a:r>
              <a:rPr lang="en-US" sz="1200" dirty="0">
                <a:latin typeface="Consolas" panose="020B0609020204030204" pitchFamily="49" charset="0"/>
              </a:rPr>
              <a:t> =&gt; </a:t>
            </a:r>
            <a:r>
              <a:rPr lang="en-US" sz="1200" dirty="0" err="1">
                <a:latin typeface="Consolas" panose="020B0609020204030204" pitchFamily="49" charset="0"/>
              </a:rPr>
              <a:t>i.Product.Sku</a:t>
            </a:r>
            <a:endParaRPr lang="en-US" sz="1200" dirty="0">
              <a:latin typeface="Consolas" panose="020B0609020204030204" pitchFamily="49" charset="0"/>
            </a:endParaRPr>
          </a:p>
          <a:p>
            <a:pPr marL="0" indent="0">
              <a:buNone/>
            </a:pPr>
            <a:r>
              <a:rPr lang="en-US" sz="1200" dirty="0">
                <a:latin typeface="Consolas" panose="020B0609020204030204" pitchFamily="49" charset="0"/>
              </a:rPr>
              <a:t>            == </a:t>
            </a:r>
            <a:r>
              <a:rPr lang="en-US" sz="1200" dirty="0" err="1">
                <a:latin typeface="Consolas" panose="020B0609020204030204" pitchFamily="49" charset="0"/>
              </a:rPr>
              <a:t>orderLine.Product.Sku</a:t>
            </a:r>
            <a:r>
              <a:rPr lang="en-US" sz="1200" dirty="0">
                <a:latin typeface="Consolas" panose="020B0609020204030204" pitchFamily="49" charset="0"/>
              </a:rPr>
              <a:t>))</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var </a:t>
            </a:r>
            <a:r>
              <a:rPr lang="en-US" sz="1200" dirty="0" err="1">
                <a:latin typeface="Consolas" panose="020B0609020204030204" pitchFamily="49" charset="0"/>
              </a:rPr>
              <a:t>existingItem</a:t>
            </a:r>
            <a:r>
              <a:rPr lang="en-US" sz="1200" dirty="0">
                <a:latin typeface="Consolas" panose="020B0609020204030204" pitchFamily="49" charset="0"/>
              </a:rPr>
              <a:t> = </a:t>
            </a:r>
            <a:r>
              <a:rPr lang="en-US" sz="1200" dirty="0" err="1">
                <a:latin typeface="Consolas" panose="020B0609020204030204" pitchFamily="49" charset="0"/>
              </a:rPr>
              <a:t>items.First</a:t>
            </a:r>
            <a:r>
              <a:rPr lang="en-US" sz="1200" dirty="0">
                <a:latin typeface="Consolas" panose="020B0609020204030204" pitchFamily="49" charset="0"/>
              </a:rPr>
              <a:t>(</a:t>
            </a:r>
            <a:r>
              <a:rPr lang="en-US" sz="1200" dirty="0" err="1">
                <a:latin typeface="Consolas" panose="020B0609020204030204" pitchFamily="49" charset="0"/>
              </a:rPr>
              <a:t>i</a:t>
            </a:r>
            <a:r>
              <a:rPr lang="en-US" sz="1200" dirty="0">
                <a:latin typeface="Consolas" panose="020B0609020204030204" pitchFamily="49" charset="0"/>
              </a:rPr>
              <a:t> =&gt; </a:t>
            </a:r>
            <a:r>
              <a:rPr lang="en-US" sz="1200" dirty="0" err="1">
                <a:latin typeface="Consolas" panose="020B0609020204030204" pitchFamily="49" charset="0"/>
              </a:rPr>
              <a:t>i.Product.Sku</a:t>
            </a:r>
            <a:endParaRPr lang="en-US" sz="1200" dirty="0">
              <a:latin typeface="Consolas" panose="020B0609020204030204" pitchFamily="49" charset="0"/>
            </a:endParaRPr>
          </a:p>
          <a:p>
            <a:pPr marL="0" indent="0">
              <a:buNone/>
            </a:pPr>
            <a:r>
              <a:rPr lang="en-US" sz="1200" dirty="0">
                <a:latin typeface="Consolas" panose="020B0609020204030204" pitchFamily="49" charset="0"/>
              </a:rPr>
              <a:t>                == </a:t>
            </a:r>
            <a:r>
              <a:rPr lang="en-US" sz="1200" dirty="0" err="1">
                <a:latin typeface="Consolas" panose="020B0609020204030204" pitchFamily="49" charset="0"/>
              </a:rPr>
              <a:t>orderLine.Product.Sku</a:t>
            </a:r>
            <a:r>
              <a:rPr lang="en-US" sz="1200" dirty="0">
                <a:latin typeface="Consolas" panose="020B0609020204030204" pitchFamily="49" charset="0"/>
              </a:rPr>
              <a:t>);</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existingItem.Quantity</a:t>
            </a:r>
            <a:r>
              <a:rPr lang="en-US" sz="1200" dirty="0">
                <a:latin typeface="Consolas" panose="020B0609020204030204" pitchFamily="49" charset="0"/>
              </a:rPr>
              <a:t> += </a:t>
            </a:r>
            <a:r>
              <a:rPr lang="en-US" sz="1200" dirty="0" err="1">
                <a:latin typeface="Consolas" panose="020B0609020204030204" pitchFamily="49" charset="0"/>
              </a:rPr>
              <a:t>orderLine.Quantity</a:t>
            </a:r>
            <a:r>
              <a:rPr lang="en-US" sz="1200" dirty="0">
                <a:latin typeface="Consolas" panose="020B0609020204030204" pitchFamily="49" charset="0"/>
              </a:rPr>
              <a:t>;</a:t>
            </a:r>
          </a:p>
          <a:p>
            <a:pPr marL="0" indent="0">
              <a:buNone/>
            </a:pPr>
            <a:r>
              <a:rPr lang="en-US" sz="1200" dirty="0">
                <a:latin typeface="Consolas" panose="020B0609020204030204" pitchFamily="49" charset="0"/>
              </a:rPr>
              <a:t>            return;</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items.Add</a:t>
            </a:r>
            <a:r>
              <a:rPr lang="en-US" sz="1200" dirty="0">
                <a:latin typeface="Consolas" panose="020B0609020204030204" pitchFamily="49" charset="0"/>
              </a:rPr>
              <a:t>(</a:t>
            </a:r>
            <a:r>
              <a:rPr lang="en-US" sz="1200" dirty="0" err="1">
                <a:latin typeface="Consolas" panose="020B0609020204030204" pitchFamily="49" charset="0"/>
              </a:rPr>
              <a:t>orderLine</a:t>
            </a:r>
            <a:r>
              <a:rPr lang="en-US" sz="1200" dirty="0">
                <a:latin typeface="Consolas" panose="020B0609020204030204" pitchFamily="49" charset="0"/>
              </a:rPr>
              <a:t>);</a:t>
            </a:r>
          </a:p>
          <a:p>
            <a:pPr marL="0" indent="0">
              <a:buNone/>
            </a:pPr>
            <a:r>
              <a:rPr lang="en-US" sz="1200" dirty="0">
                <a:latin typeface="Consolas" panose="020B0609020204030204" pitchFamily="49" charset="0"/>
              </a:rPr>
              <a:t>    }</a:t>
            </a:r>
          </a:p>
        </p:txBody>
      </p:sp>
    </p:spTree>
    <p:extLst>
      <p:ext uri="{BB962C8B-B14F-4D97-AF65-F5344CB8AC3E}">
        <p14:creationId xmlns:p14="http://schemas.microsoft.com/office/powerpoint/2010/main" val="3758884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2AA2E9-7D95-4180-E7E6-6189B81687C3}"/>
              </a:ext>
            </a:extLst>
          </p:cNvPr>
          <p:cNvSpPr>
            <a:spLocks noGrp="1"/>
          </p:cNvSpPr>
          <p:nvPr>
            <p:ph idx="1"/>
          </p:nvPr>
        </p:nvSpPr>
        <p:spPr>
          <a:xfrm>
            <a:off x="838200" y="365126"/>
            <a:ext cx="10515600" cy="5811838"/>
          </a:xfrm>
        </p:spPr>
        <p:txBody>
          <a:bodyPr>
            <a:normAutofit fontScale="92500" lnSpcReduction="20000"/>
          </a:bodyPr>
          <a:lstStyle/>
          <a:p>
            <a:pPr marL="0" indent="0">
              <a:buNone/>
            </a:pPr>
            <a:r>
              <a:rPr lang="en-US" sz="2400" dirty="0">
                <a:latin typeface="Consolas" panose="020B0609020204030204" pitchFamily="49" charset="0"/>
              </a:rPr>
              <a:t>public class Order(</a:t>
            </a:r>
            <a:r>
              <a:rPr lang="en-US" sz="2400" dirty="0" err="1">
                <a:latin typeface="Consolas" panose="020B0609020204030204" pitchFamily="49" charset="0"/>
              </a:rPr>
              <a:t>OrderId</a:t>
            </a:r>
            <a:r>
              <a:rPr lang="en-US" sz="2400" dirty="0">
                <a:latin typeface="Consolas" panose="020B0609020204030204" pitchFamily="49" charset="0"/>
              </a:rPr>
              <a:t> id) {</a:t>
            </a:r>
          </a:p>
          <a:p>
            <a:pPr marL="0" indent="0">
              <a:buNone/>
            </a:pPr>
            <a:r>
              <a:rPr lang="en-US" sz="2400" dirty="0">
                <a:latin typeface="Consolas" panose="020B0609020204030204" pitchFamily="49" charset="0"/>
              </a:rPr>
              <a:t>    public </a:t>
            </a:r>
            <a:r>
              <a:rPr lang="en-US" sz="2400" dirty="0" err="1">
                <a:latin typeface="Consolas" panose="020B0609020204030204" pitchFamily="49" charset="0"/>
              </a:rPr>
              <a:t>OrderId</a:t>
            </a:r>
            <a:r>
              <a:rPr lang="en-US" sz="2400" dirty="0">
                <a:latin typeface="Consolas" panose="020B0609020204030204" pitchFamily="49" charset="0"/>
              </a:rPr>
              <a:t> Id { get; } = id;</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public </a:t>
            </a:r>
            <a:r>
              <a:rPr lang="en-US" sz="2400" dirty="0" err="1">
                <a:latin typeface="Consolas" panose="020B0609020204030204" pitchFamily="49" charset="0"/>
              </a:rPr>
              <a:t>IEnumerable</a:t>
            </a:r>
            <a:r>
              <a:rPr lang="en-US" sz="2400" dirty="0">
                <a:latin typeface="Consolas" panose="020B0609020204030204" pitchFamily="49" charset="0"/>
              </a:rPr>
              <a:t>&lt;</a:t>
            </a:r>
            <a:r>
              <a:rPr lang="en-US" sz="2400" dirty="0" err="1">
                <a:latin typeface="Consolas" panose="020B0609020204030204" pitchFamily="49" charset="0"/>
              </a:rPr>
              <a:t>OrderLine</a:t>
            </a:r>
            <a:r>
              <a:rPr lang="en-US" sz="2400" dirty="0">
                <a:latin typeface="Consolas" panose="020B0609020204030204" pitchFamily="49" charset="0"/>
              </a:rPr>
              <a:t>&gt; Items =&gt; items;</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public void </a:t>
            </a:r>
            <a:r>
              <a:rPr lang="en-US" sz="2400" dirty="0" err="1">
                <a:latin typeface="Consolas" panose="020B0609020204030204" pitchFamily="49" charset="0"/>
              </a:rPr>
              <a:t>AddItem</a:t>
            </a:r>
            <a:r>
              <a:rPr lang="en-US" sz="2400" dirty="0">
                <a:latin typeface="Consolas" panose="020B0609020204030204" pitchFamily="49" charset="0"/>
              </a:rPr>
              <a:t>(</a:t>
            </a:r>
            <a:r>
              <a:rPr lang="en-US" sz="2400" dirty="0" err="1">
                <a:latin typeface="Consolas" panose="020B0609020204030204" pitchFamily="49" charset="0"/>
              </a:rPr>
              <a:t>OrderLine</a:t>
            </a:r>
            <a:r>
              <a:rPr lang="en-US" sz="2400" dirty="0">
                <a:latin typeface="Consolas" panose="020B0609020204030204" pitchFamily="49" charset="0"/>
              </a:rPr>
              <a:t> </a:t>
            </a:r>
            <a:r>
              <a:rPr lang="en-US" sz="2400" dirty="0" err="1">
                <a:latin typeface="Consolas" panose="020B0609020204030204" pitchFamily="49" charset="0"/>
              </a:rPr>
              <a:t>orderLine</a:t>
            </a:r>
            <a:r>
              <a:rPr lang="en-US" sz="2400" dirty="0">
                <a:latin typeface="Consolas" panose="020B0609020204030204" pitchFamily="49" charset="0"/>
              </a:rPr>
              <a:t>) {</a:t>
            </a:r>
          </a:p>
          <a:p>
            <a:pPr marL="0" indent="0">
              <a:buNone/>
            </a:pPr>
            <a:r>
              <a:rPr lang="en-US" sz="2400" dirty="0">
                <a:latin typeface="Consolas" panose="020B0609020204030204" pitchFamily="49" charset="0"/>
              </a:rPr>
              <a:t>        if (</a:t>
            </a:r>
            <a:r>
              <a:rPr lang="en-US" sz="2400" dirty="0" err="1">
                <a:latin typeface="Consolas" panose="020B0609020204030204" pitchFamily="49" charset="0"/>
              </a:rPr>
              <a:t>items.Any</a:t>
            </a:r>
            <a:r>
              <a:rPr lang="en-US" sz="2400" dirty="0">
                <a:latin typeface="Consolas" panose="020B0609020204030204" pitchFamily="49" charset="0"/>
              </a:rPr>
              <a:t>(</a:t>
            </a:r>
            <a:r>
              <a:rPr lang="en-US" sz="2400" dirty="0" err="1">
                <a:latin typeface="Consolas" panose="020B0609020204030204" pitchFamily="49" charset="0"/>
              </a:rPr>
              <a:t>i</a:t>
            </a:r>
            <a:r>
              <a:rPr lang="en-US" sz="2400" dirty="0">
                <a:latin typeface="Consolas" panose="020B0609020204030204" pitchFamily="49" charset="0"/>
              </a:rPr>
              <a:t> =&gt; </a:t>
            </a:r>
            <a:r>
              <a:rPr lang="en-US" sz="2400" dirty="0" err="1">
                <a:latin typeface="Consolas" panose="020B0609020204030204" pitchFamily="49" charset="0"/>
              </a:rPr>
              <a:t>i.Product.Sku</a:t>
            </a:r>
            <a:endParaRPr lang="en-US" sz="2400" dirty="0">
              <a:latin typeface="Consolas" panose="020B0609020204030204" pitchFamily="49" charset="0"/>
            </a:endParaRPr>
          </a:p>
          <a:p>
            <a:pPr marL="0" indent="0">
              <a:buNone/>
            </a:pPr>
            <a:r>
              <a:rPr lang="en-US" sz="2400" dirty="0">
                <a:latin typeface="Consolas" panose="020B0609020204030204" pitchFamily="49" charset="0"/>
              </a:rPr>
              <a:t>            == </a:t>
            </a:r>
            <a:r>
              <a:rPr lang="en-US" sz="2400" dirty="0" err="1">
                <a:latin typeface="Consolas" panose="020B0609020204030204" pitchFamily="49" charset="0"/>
              </a:rPr>
              <a:t>orderLine.Product.Sku</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p>
          <a:p>
            <a:pPr marL="0" indent="0">
              <a:buNone/>
            </a:pPr>
            <a:r>
              <a:rPr lang="en-US" sz="2400" dirty="0">
                <a:latin typeface="Consolas" panose="020B0609020204030204" pitchFamily="49" charset="0"/>
              </a:rPr>
              <a:t>            var </a:t>
            </a:r>
            <a:r>
              <a:rPr lang="en-US" sz="2400" dirty="0" err="1">
                <a:latin typeface="Consolas" panose="020B0609020204030204" pitchFamily="49" charset="0"/>
              </a:rPr>
              <a:t>existingItem</a:t>
            </a:r>
            <a:r>
              <a:rPr lang="en-US" sz="2400" dirty="0">
                <a:latin typeface="Consolas" panose="020B0609020204030204" pitchFamily="49" charset="0"/>
              </a:rPr>
              <a:t> = </a:t>
            </a:r>
            <a:r>
              <a:rPr lang="en-US" sz="2400" dirty="0" err="1">
                <a:latin typeface="Consolas" panose="020B0609020204030204" pitchFamily="49" charset="0"/>
              </a:rPr>
              <a:t>items.First</a:t>
            </a:r>
            <a:r>
              <a:rPr lang="en-US" sz="2400" dirty="0">
                <a:latin typeface="Consolas" panose="020B0609020204030204" pitchFamily="49" charset="0"/>
              </a:rPr>
              <a:t>(</a:t>
            </a:r>
            <a:r>
              <a:rPr lang="en-US" sz="2400" dirty="0" err="1">
                <a:latin typeface="Consolas" panose="020B0609020204030204" pitchFamily="49" charset="0"/>
              </a:rPr>
              <a:t>i</a:t>
            </a:r>
            <a:r>
              <a:rPr lang="en-US" sz="2400" dirty="0">
                <a:latin typeface="Consolas" panose="020B0609020204030204" pitchFamily="49" charset="0"/>
              </a:rPr>
              <a:t> =&gt; </a:t>
            </a:r>
            <a:r>
              <a:rPr lang="en-US" sz="2400" dirty="0" err="1">
                <a:latin typeface="Consolas" panose="020B0609020204030204" pitchFamily="49" charset="0"/>
              </a:rPr>
              <a:t>i.Product.Sku</a:t>
            </a:r>
            <a:endParaRPr lang="en-US" sz="2400" dirty="0">
              <a:latin typeface="Consolas" panose="020B0609020204030204" pitchFamily="49" charset="0"/>
            </a:endParaRPr>
          </a:p>
          <a:p>
            <a:pPr marL="0" indent="0">
              <a:buNone/>
            </a:pPr>
            <a:r>
              <a:rPr lang="en-US" sz="2400" dirty="0">
                <a:latin typeface="Consolas" panose="020B0609020204030204" pitchFamily="49" charset="0"/>
              </a:rPr>
              <a:t>                == </a:t>
            </a:r>
            <a:r>
              <a:rPr lang="en-US" sz="2400" dirty="0" err="1">
                <a:latin typeface="Consolas" panose="020B0609020204030204" pitchFamily="49" charset="0"/>
              </a:rPr>
              <a:t>orderLine.Product.Sku</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existingItem.Quantity</a:t>
            </a:r>
            <a:r>
              <a:rPr lang="en-US" sz="2400" dirty="0">
                <a:latin typeface="Consolas" panose="020B0609020204030204" pitchFamily="49" charset="0"/>
              </a:rPr>
              <a:t> += </a:t>
            </a:r>
            <a:r>
              <a:rPr lang="en-US" sz="2400" dirty="0" err="1">
                <a:latin typeface="Consolas" panose="020B0609020204030204" pitchFamily="49" charset="0"/>
              </a:rPr>
              <a:t>orderLine.Quantity</a:t>
            </a:r>
            <a:r>
              <a:rPr lang="en-US" sz="2400" dirty="0">
                <a:latin typeface="Consolas" panose="020B0609020204030204" pitchFamily="49" charset="0"/>
              </a:rPr>
              <a:t>;</a:t>
            </a:r>
          </a:p>
          <a:p>
            <a:pPr marL="0" indent="0">
              <a:buNone/>
            </a:pPr>
            <a:r>
              <a:rPr lang="en-US" sz="2400" dirty="0">
                <a:latin typeface="Consolas" panose="020B0609020204030204" pitchFamily="49" charset="0"/>
              </a:rPr>
              <a:t>            return;</a:t>
            </a:r>
          </a:p>
          <a:p>
            <a:pPr marL="0" indent="0">
              <a:buNone/>
            </a:pPr>
            <a:r>
              <a:rPr lang="en-US" sz="2400" dirty="0">
                <a:latin typeface="Consolas" panose="020B0609020204030204" pitchFamily="49" charset="0"/>
              </a:rPr>
              <a:t>        }</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items.Add</a:t>
            </a:r>
            <a:r>
              <a:rPr lang="en-US" sz="2400" dirty="0">
                <a:latin typeface="Consolas" panose="020B0609020204030204" pitchFamily="49" charset="0"/>
              </a:rPr>
              <a:t>(</a:t>
            </a:r>
            <a:r>
              <a:rPr lang="en-US" sz="2400" dirty="0" err="1">
                <a:latin typeface="Consolas" panose="020B0609020204030204" pitchFamily="49" charset="0"/>
              </a:rPr>
              <a:t>orderLine</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p>
        </p:txBody>
      </p:sp>
      <p:sp>
        <p:nvSpPr>
          <p:cNvPr id="2" name="Arrow: Right 1">
            <a:extLst>
              <a:ext uri="{FF2B5EF4-FFF2-40B4-BE49-F238E27FC236}">
                <a16:creationId xmlns:a16="http://schemas.microsoft.com/office/drawing/2014/main" id="{32280914-3AAE-422D-8058-1E0F2BF81D61}"/>
              </a:ext>
            </a:extLst>
          </p:cNvPr>
          <p:cNvSpPr/>
          <p:nvPr/>
        </p:nvSpPr>
        <p:spPr>
          <a:xfrm flipH="1">
            <a:off x="6550268" y="529249"/>
            <a:ext cx="4305301" cy="691049"/>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Avoiding Primitive Obsession</a:t>
            </a:r>
          </a:p>
        </p:txBody>
      </p:sp>
      <p:sp>
        <p:nvSpPr>
          <p:cNvPr id="4" name="TextBox 3">
            <a:extLst>
              <a:ext uri="{FF2B5EF4-FFF2-40B4-BE49-F238E27FC236}">
                <a16:creationId xmlns:a16="http://schemas.microsoft.com/office/drawing/2014/main" id="{F5D88C81-6A2D-5BBA-0D38-9CB047CA71BA}"/>
              </a:ext>
            </a:extLst>
          </p:cNvPr>
          <p:cNvSpPr txBox="1"/>
          <p:nvPr/>
        </p:nvSpPr>
        <p:spPr>
          <a:xfrm>
            <a:off x="996462" y="1987062"/>
            <a:ext cx="10062370" cy="2308324"/>
          </a:xfrm>
          <a:prstGeom prst="rect">
            <a:avLst/>
          </a:prstGeom>
          <a:solidFill>
            <a:schemeClr val="accent2">
              <a:lumMod val="20000"/>
              <a:lumOff val="80000"/>
              <a:alpha val="90000"/>
            </a:schemeClr>
          </a:solidFill>
          <a:ln>
            <a:solidFill>
              <a:schemeClr val="accent1"/>
            </a:solidFill>
          </a:ln>
          <a:effectLst>
            <a:outerShdw blurRad="50800" dist="254000" dir="2700000" algn="tl" rotWithShape="0">
              <a:prstClr val="black">
                <a:alpha val="40000"/>
              </a:prstClr>
            </a:outerShdw>
          </a:effectLst>
        </p:spPr>
        <p:txBody>
          <a:bodyPr wrap="none" rtlCol="0">
            <a:spAutoFit/>
          </a:bodyPr>
          <a:lstStyle/>
          <a:p>
            <a:r>
              <a:rPr lang="en-US" sz="3600" dirty="0">
                <a:latin typeface="Consolas" panose="020B0609020204030204" pitchFamily="49" charset="0"/>
              </a:rPr>
              <a:t>public class </a:t>
            </a:r>
            <a:r>
              <a:rPr lang="en-US" sz="3600" dirty="0" err="1">
                <a:latin typeface="Consolas" panose="020B0609020204030204" pitchFamily="49" charset="0"/>
              </a:rPr>
              <a:t>OrderId</a:t>
            </a:r>
            <a:r>
              <a:rPr lang="en-US" sz="3600" dirty="0">
                <a:latin typeface="Consolas" panose="020B0609020204030204" pitchFamily="49" charset="0"/>
              </a:rPr>
              <a:t>(</a:t>
            </a:r>
            <a:r>
              <a:rPr lang="en-US" sz="3600" dirty="0" err="1">
                <a:latin typeface="Consolas" panose="020B0609020204030204" pitchFamily="49" charset="0"/>
              </a:rPr>
              <a:t>Guid</a:t>
            </a:r>
            <a:r>
              <a:rPr lang="en-US" sz="3600" dirty="0">
                <a:latin typeface="Consolas" panose="020B0609020204030204" pitchFamily="49" charset="0"/>
              </a:rPr>
              <a:t> value)</a:t>
            </a:r>
          </a:p>
          <a:p>
            <a:r>
              <a:rPr lang="en-US" sz="3600" dirty="0">
                <a:latin typeface="Consolas" panose="020B0609020204030204" pitchFamily="49" charset="0"/>
              </a:rPr>
              <a:t>{</a:t>
            </a:r>
          </a:p>
          <a:p>
            <a:r>
              <a:rPr lang="en-US" sz="3600" dirty="0">
                <a:latin typeface="Consolas" panose="020B0609020204030204" pitchFamily="49" charset="0"/>
              </a:rPr>
              <a:t>    public </a:t>
            </a:r>
            <a:r>
              <a:rPr lang="en-US" sz="3600" dirty="0" err="1">
                <a:latin typeface="Consolas" panose="020B0609020204030204" pitchFamily="49" charset="0"/>
              </a:rPr>
              <a:t>Guid</a:t>
            </a:r>
            <a:r>
              <a:rPr lang="en-US" sz="3600" dirty="0">
                <a:latin typeface="Consolas" panose="020B0609020204030204" pitchFamily="49" charset="0"/>
              </a:rPr>
              <a:t> Value { get; } = value;</a:t>
            </a:r>
          </a:p>
          <a:p>
            <a:r>
              <a:rPr lang="en-US" sz="3600" dirty="0">
                <a:latin typeface="Consolas" panose="020B0609020204030204" pitchFamily="49" charset="0"/>
              </a:rPr>
              <a:t>}</a:t>
            </a:r>
          </a:p>
        </p:txBody>
      </p:sp>
    </p:spTree>
    <p:extLst>
      <p:ext uri="{BB962C8B-B14F-4D97-AF65-F5344CB8AC3E}">
        <p14:creationId xmlns:p14="http://schemas.microsoft.com/office/powerpoint/2010/main" val="10644906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42" presetClass="path" presetSubtype="0" accel="12000" decel="12000" fill="hold" grpId="1" nodeType="withEffect">
                                  <p:stCondLst>
                                    <p:cond delay="0"/>
                                  </p:stCondLst>
                                  <p:childTnLst>
                                    <p:animMotion origin="layout" path="M -0.25156 -0.30509 L -4.16667E-6 2.22222E-6 " pathEditMode="relative" rAng="0" ptsTypes="AA">
                                      <p:cBhvr>
                                        <p:cTn id="16" dur="500" fill="hold"/>
                                        <p:tgtEl>
                                          <p:spTgt spid="4"/>
                                        </p:tgtEl>
                                        <p:attrNameLst>
                                          <p:attrName>ppt_x</p:attrName>
                                          <p:attrName>ppt_y</p:attrName>
                                        </p:attrNameLst>
                                      </p:cBhvr>
                                      <p:rCtr x="12669" y="15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AAC1-9224-630D-8529-3992C60D11DF}"/>
              </a:ext>
            </a:extLst>
          </p:cNvPr>
          <p:cNvSpPr>
            <a:spLocks noGrp="1"/>
          </p:cNvSpPr>
          <p:nvPr>
            <p:ph type="title"/>
          </p:nvPr>
        </p:nvSpPr>
        <p:spPr/>
        <p:txBody>
          <a:bodyPr/>
          <a:lstStyle/>
          <a:p>
            <a:r>
              <a:rPr lang="en-US" dirty="0"/>
              <a:t>Obsessed</a:t>
            </a:r>
          </a:p>
        </p:txBody>
      </p:sp>
      <p:sp>
        <p:nvSpPr>
          <p:cNvPr id="3" name="Content Placeholder 2">
            <a:extLst>
              <a:ext uri="{FF2B5EF4-FFF2-40B4-BE49-F238E27FC236}">
                <a16:creationId xmlns:a16="http://schemas.microsoft.com/office/drawing/2014/main" id="{C42AA2E9-7D95-4180-E7E6-6189B81687C3}"/>
              </a:ext>
            </a:extLst>
          </p:cNvPr>
          <p:cNvSpPr>
            <a:spLocks noGrp="1"/>
          </p:cNvSpPr>
          <p:nvPr>
            <p:ph idx="1"/>
          </p:nvPr>
        </p:nvSpPr>
        <p:spPr/>
        <p:txBody>
          <a:bodyPr>
            <a:norm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OrderLine</a:t>
            </a:r>
            <a:r>
              <a:rPr lang="en-US" sz="1800" dirty="0">
                <a:latin typeface="Consolas" panose="020B0609020204030204" pitchFamily="49" charset="0"/>
              </a:rPr>
              <a:t> {</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SetsRequiredMembers</a:t>
            </a:r>
            <a:r>
              <a:rPr lang="en-US" sz="1800" dirty="0">
                <a:latin typeface="Consolas" panose="020B0609020204030204" pitchFamily="49" charset="0"/>
              </a:rPr>
              <a:t>]</a:t>
            </a:r>
          </a:p>
          <a:p>
            <a:pPr marL="0" indent="0">
              <a:buNone/>
            </a:pPr>
            <a:r>
              <a:rPr lang="en-US" sz="1800" dirty="0">
                <a:latin typeface="Consolas" panose="020B0609020204030204" pitchFamily="49" charset="0"/>
              </a:rPr>
              <a:t>    public </a:t>
            </a:r>
            <a:r>
              <a:rPr lang="en-US" sz="1800" dirty="0" err="1">
                <a:latin typeface="Consolas" panose="020B0609020204030204" pitchFamily="49" charset="0"/>
              </a:rPr>
              <a:t>OrderLine</a:t>
            </a:r>
            <a:r>
              <a:rPr lang="en-US" sz="1800" dirty="0">
                <a:latin typeface="Consolas" panose="020B0609020204030204" pitchFamily="49" charset="0"/>
              </a:rPr>
              <a:t>(</a:t>
            </a:r>
            <a:r>
              <a:rPr lang="en-US" sz="1800" dirty="0" err="1">
                <a:latin typeface="Consolas" panose="020B0609020204030204" pitchFamily="49" charset="0"/>
              </a:rPr>
              <a:t>OrderLineId</a:t>
            </a:r>
            <a:r>
              <a:rPr lang="en-US" sz="1800" dirty="0">
                <a:latin typeface="Consolas" panose="020B0609020204030204" pitchFamily="49" charset="0"/>
              </a:rPr>
              <a:t> id, Product </a:t>
            </a:r>
            <a:r>
              <a:rPr lang="en-US" sz="1800" dirty="0" err="1">
                <a:latin typeface="Consolas" panose="020B0609020204030204" pitchFamily="49" charset="0"/>
              </a:rPr>
              <a:t>product</a:t>
            </a:r>
            <a:r>
              <a:rPr lang="en-US" sz="1800" dirty="0">
                <a:latin typeface="Consolas" panose="020B0609020204030204" pitchFamily="49" charset="0"/>
              </a:rPr>
              <a:t>, </a:t>
            </a:r>
            <a:r>
              <a:rPr lang="en-US" sz="1800" dirty="0" err="1">
                <a:latin typeface="Consolas" panose="020B0609020204030204" pitchFamily="49" charset="0"/>
              </a:rPr>
              <a:t>uint</a:t>
            </a:r>
            <a:r>
              <a:rPr lang="en-US" sz="1800" dirty="0">
                <a:latin typeface="Consolas" panose="020B0609020204030204" pitchFamily="49" charset="0"/>
              </a:rPr>
              <a:t> quantity)</a:t>
            </a:r>
          </a:p>
          <a:p>
            <a:pPr marL="0" indent="0">
              <a:buNone/>
            </a:pPr>
            <a:r>
              <a:rPr lang="en-US" sz="1800" dirty="0">
                <a:latin typeface="Consolas" panose="020B0609020204030204" pitchFamily="49" charset="0"/>
              </a:rPr>
              <a:t>        :this(id) {</a:t>
            </a:r>
          </a:p>
          <a:p>
            <a:pPr marL="0" indent="0">
              <a:buNone/>
            </a:pPr>
            <a:r>
              <a:rPr lang="en-US" sz="1800" dirty="0">
                <a:latin typeface="Consolas" panose="020B0609020204030204" pitchFamily="49" charset="0"/>
              </a:rPr>
              <a:t>        Product = product;</a:t>
            </a:r>
          </a:p>
          <a:p>
            <a:pPr marL="0" indent="0">
              <a:buNone/>
            </a:pPr>
            <a:r>
              <a:rPr lang="en-US" sz="1800" dirty="0">
                <a:latin typeface="Consolas" panose="020B0609020204030204" pitchFamily="49" charset="0"/>
              </a:rPr>
              <a:t>        Quantity = quantity;</a:t>
            </a:r>
          </a:p>
          <a:p>
            <a:pPr marL="0" indent="0">
              <a:buNone/>
            </a:pPr>
            <a:r>
              <a:rPr lang="en-US" sz="1800" dirty="0">
                <a:latin typeface="Consolas" panose="020B0609020204030204" pitchFamily="49" charset="0"/>
              </a:rPr>
              <a:t>    }</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public </a:t>
            </a:r>
            <a:r>
              <a:rPr lang="en-US" sz="1800" dirty="0" err="1">
                <a:latin typeface="Consolas" panose="020B0609020204030204" pitchFamily="49" charset="0"/>
              </a:rPr>
              <a:t>OrderLineId</a:t>
            </a:r>
            <a:r>
              <a:rPr lang="en-US" sz="1800" dirty="0">
                <a:latin typeface="Consolas" panose="020B0609020204030204" pitchFamily="49" charset="0"/>
              </a:rPr>
              <a:t> Id { get; }</a:t>
            </a:r>
          </a:p>
          <a:p>
            <a:pPr marL="0" indent="0">
              <a:buNone/>
            </a:pPr>
            <a:r>
              <a:rPr lang="en-US" sz="1800" dirty="0">
                <a:latin typeface="Consolas" panose="020B0609020204030204" pitchFamily="49" charset="0"/>
              </a:rPr>
              <a:t>    public required Product </a:t>
            </a:r>
            <a:r>
              <a:rPr lang="en-US" sz="1800" dirty="0" err="1">
                <a:latin typeface="Consolas" panose="020B0609020204030204" pitchFamily="49" charset="0"/>
              </a:rPr>
              <a:t>Product</a:t>
            </a:r>
            <a:r>
              <a:rPr lang="en-US" sz="1800" dirty="0">
                <a:latin typeface="Consolas" panose="020B0609020204030204" pitchFamily="49" charset="0"/>
              </a:rPr>
              <a:t> { get; </a:t>
            </a:r>
            <a:r>
              <a:rPr lang="en-US" sz="1800" dirty="0" err="1">
                <a:latin typeface="Consolas" panose="020B0609020204030204" pitchFamily="49" charset="0"/>
              </a:rPr>
              <a:t>init</a:t>
            </a:r>
            <a:r>
              <a:rPr lang="en-US" sz="1800" dirty="0">
                <a:latin typeface="Consolas" panose="020B0609020204030204" pitchFamily="49" charset="0"/>
              </a:rPr>
              <a:t>; }</a:t>
            </a:r>
          </a:p>
          <a:p>
            <a:pPr marL="0" indent="0">
              <a:buNone/>
            </a:pPr>
            <a:r>
              <a:rPr lang="en-US" sz="1800" dirty="0">
                <a:latin typeface="Consolas" panose="020B0609020204030204" pitchFamily="49" charset="0"/>
              </a:rPr>
              <a:t>    public required </a:t>
            </a:r>
            <a:r>
              <a:rPr lang="en-US" sz="1800" dirty="0" err="1">
                <a:latin typeface="Consolas" panose="020B0609020204030204" pitchFamily="49" charset="0"/>
              </a:rPr>
              <a:t>uint</a:t>
            </a:r>
            <a:r>
              <a:rPr lang="en-US" sz="1800" dirty="0">
                <a:latin typeface="Consolas" panose="020B0609020204030204" pitchFamily="49" charset="0"/>
              </a:rPr>
              <a:t> Quantity { get; set; }</a:t>
            </a:r>
          </a:p>
          <a:p>
            <a:pPr marL="0" indent="0">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3937826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2AA2E9-7D95-4180-E7E6-6189B81687C3}"/>
              </a:ext>
            </a:extLst>
          </p:cNvPr>
          <p:cNvSpPr>
            <a:spLocks noGrp="1"/>
          </p:cNvSpPr>
          <p:nvPr>
            <p:ph idx="1"/>
          </p:nvPr>
        </p:nvSpPr>
        <p:spPr>
          <a:xfrm>
            <a:off x="838200" y="365126"/>
            <a:ext cx="11101754" cy="5811838"/>
          </a:xfrm>
        </p:spPr>
        <p:txBody>
          <a:bodyPr>
            <a:normAutofit fontScale="92500" lnSpcReduction="10000"/>
          </a:bodyPr>
          <a:lstStyle/>
          <a:p>
            <a:pPr marL="0" indent="0">
              <a:buNone/>
            </a:pPr>
            <a:r>
              <a:rPr lang="en-US" sz="3000" dirty="0">
                <a:latin typeface="Consolas" panose="020B0609020204030204" pitchFamily="49" charset="0"/>
              </a:rPr>
              <a:t>public class </a:t>
            </a:r>
            <a:r>
              <a:rPr lang="en-US" sz="3000" dirty="0" err="1">
                <a:latin typeface="Consolas" panose="020B0609020204030204" pitchFamily="49" charset="0"/>
              </a:rPr>
              <a:t>OrderLine</a:t>
            </a:r>
            <a:r>
              <a:rPr lang="en-US" sz="3000" dirty="0">
                <a:latin typeface="Consolas" panose="020B0609020204030204" pitchFamily="49" charset="0"/>
              </a:rPr>
              <a:t> {</a:t>
            </a:r>
          </a:p>
          <a:p>
            <a:pPr marL="0" indent="0">
              <a:buNone/>
            </a:pPr>
            <a:r>
              <a:rPr lang="en-US" sz="3000" dirty="0">
                <a:latin typeface="Consolas" panose="020B0609020204030204" pitchFamily="49" charset="0"/>
              </a:rPr>
              <a:t>    [</a:t>
            </a:r>
            <a:r>
              <a:rPr lang="en-US" sz="3000" dirty="0" err="1">
                <a:latin typeface="Consolas" panose="020B0609020204030204" pitchFamily="49" charset="0"/>
              </a:rPr>
              <a:t>SetsRequiredMembers</a:t>
            </a:r>
            <a:r>
              <a:rPr lang="en-US" sz="3000" dirty="0">
                <a:latin typeface="Consolas" panose="020B0609020204030204" pitchFamily="49" charset="0"/>
              </a:rPr>
              <a:t>]</a:t>
            </a:r>
          </a:p>
          <a:p>
            <a:pPr marL="0" indent="0">
              <a:buNone/>
            </a:pPr>
            <a:r>
              <a:rPr lang="en-US" sz="3000" dirty="0">
                <a:latin typeface="Consolas" panose="020B0609020204030204" pitchFamily="49" charset="0"/>
              </a:rPr>
              <a:t>    public </a:t>
            </a:r>
            <a:r>
              <a:rPr lang="en-US" sz="3000" dirty="0" err="1">
                <a:latin typeface="Consolas" panose="020B0609020204030204" pitchFamily="49" charset="0"/>
              </a:rPr>
              <a:t>OrderLine</a:t>
            </a:r>
            <a:r>
              <a:rPr lang="en-US" sz="3000" dirty="0">
                <a:latin typeface="Consolas" panose="020B0609020204030204" pitchFamily="49" charset="0"/>
              </a:rPr>
              <a:t>(</a:t>
            </a:r>
            <a:r>
              <a:rPr lang="en-US" sz="3000" dirty="0" err="1">
                <a:latin typeface="Consolas" panose="020B0609020204030204" pitchFamily="49" charset="0"/>
              </a:rPr>
              <a:t>OrderLineId</a:t>
            </a:r>
            <a:r>
              <a:rPr lang="en-US" sz="3000" dirty="0">
                <a:latin typeface="Consolas" panose="020B0609020204030204" pitchFamily="49" charset="0"/>
              </a:rPr>
              <a:t> id,</a:t>
            </a:r>
          </a:p>
          <a:p>
            <a:pPr marL="0" indent="0">
              <a:buNone/>
            </a:pPr>
            <a:r>
              <a:rPr lang="en-US" sz="3000" dirty="0">
                <a:latin typeface="Consolas" panose="020B0609020204030204" pitchFamily="49" charset="0"/>
              </a:rPr>
              <a:t>        Product </a:t>
            </a:r>
            <a:r>
              <a:rPr lang="en-US" sz="3000" dirty="0" err="1">
                <a:latin typeface="Consolas" panose="020B0609020204030204" pitchFamily="49" charset="0"/>
              </a:rPr>
              <a:t>product</a:t>
            </a:r>
            <a:r>
              <a:rPr lang="en-US" sz="3000" dirty="0">
                <a:latin typeface="Consolas" panose="020B0609020204030204" pitchFamily="49" charset="0"/>
              </a:rPr>
              <a:t>, </a:t>
            </a:r>
            <a:r>
              <a:rPr lang="en-US" sz="3000" dirty="0" err="1">
                <a:latin typeface="Consolas" panose="020B0609020204030204" pitchFamily="49" charset="0"/>
              </a:rPr>
              <a:t>uint</a:t>
            </a:r>
            <a:r>
              <a:rPr lang="en-US" sz="3000" dirty="0">
                <a:latin typeface="Consolas" panose="020B0609020204030204" pitchFamily="49" charset="0"/>
              </a:rPr>
              <a:t> quantity)</a:t>
            </a:r>
          </a:p>
          <a:p>
            <a:pPr marL="0" indent="0">
              <a:buNone/>
            </a:pPr>
            <a:r>
              <a:rPr lang="en-US" sz="3000" dirty="0">
                <a:latin typeface="Consolas" panose="020B0609020204030204" pitchFamily="49" charset="0"/>
              </a:rPr>
              <a:t>        :this(id) {</a:t>
            </a:r>
          </a:p>
          <a:p>
            <a:pPr marL="0" indent="0">
              <a:buNone/>
            </a:pPr>
            <a:r>
              <a:rPr lang="en-US" sz="3000" dirty="0">
                <a:latin typeface="Consolas" panose="020B0609020204030204" pitchFamily="49" charset="0"/>
              </a:rPr>
              <a:t>        Product = product;</a:t>
            </a:r>
          </a:p>
          <a:p>
            <a:pPr marL="0" indent="0">
              <a:buNone/>
            </a:pPr>
            <a:r>
              <a:rPr lang="en-US" sz="3000" dirty="0">
                <a:latin typeface="Consolas" panose="020B0609020204030204" pitchFamily="49" charset="0"/>
              </a:rPr>
              <a:t>        Quantity = quantity;</a:t>
            </a:r>
          </a:p>
          <a:p>
            <a:pPr marL="0" indent="0">
              <a:buNone/>
            </a:pPr>
            <a:r>
              <a:rPr lang="en-US" sz="3000" dirty="0">
                <a:latin typeface="Consolas" panose="020B0609020204030204" pitchFamily="49" charset="0"/>
              </a:rPr>
              <a:t>    }</a:t>
            </a:r>
          </a:p>
          <a:p>
            <a:pPr marL="0" indent="0">
              <a:buNone/>
            </a:pPr>
            <a:endParaRPr lang="en-US" sz="3000" dirty="0">
              <a:latin typeface="Consolas" panose="020B0609020204030204" pitchFamily="49" charset="0"/>
            </a:endParaRPr>
          </a:p>
          <a:p>
            <a:pPr marL="0" indent="0">
              <a:buNone/>
            </a:pPr>
            <a:r>
              <a:rPr lang="en-US" sz="3000" dirty="0">
                <a:latin typeface="Consolas" panose="020B0609020204030204" pitchFamily="49" charset="0"/>
              </a:rPr>
              <a:t>    public </a:t>
            </a:r>
            <a:r>
              <a:rPr lang="en-US" sz="3000" dirty="0" err="1">
                <a:latin typeface="Consolas" panose="020B0609020204030204" pitchFamily="49" charset="0"/>
              </a:rPr>
              <a:t>OrderLineId</a:t>
            </a:r>
            <a:r>
              <a:rPr lang="en-US" sz="3000" dirty="0">
                <a:latin typeface="Consolas" panose="020B0609020204030204" pitchFamily="49" charset="0"/>
              </a:rPr>
              <a:t> Id { get; }</a:t>
            </a:r>
          </a:p>
          <a:p>
            <a:pPr marL="0" indent="0">
              <a:buNone/>
            </a:pPr>
            <a:r>
              <a:rPr lang="en-US" sz="3000" dirty="0">
                <a:latin typeface="Consolas" panose="020B0609020204030204" pitchFamily="49" charset="0"/>
              </a:rPr>
              <a:t>    public required Product </a:t>
            </a:r>
            <a:r>
              <a:rPr lang="en-US" sz="3000" dirty="0" err="1">
                <a:latin typeface="Consolas" panose="020B0609020204030204" pitchFamily="49" charset="0"/>
              </a:rPr>
              <a:t>Product</a:t>
            </a:r>
            <a:r>
              <a:rPr lang="en-US" sz="3000" dirty="0">
                <a:latin typeface="Consolas" panose="020B0609020204030204" pitchFamily="49" charset="0"/>
              </a:rPr>
              <a:t> { get; </a:t>
            </a:r>
            <a:r>
              <a:rPr lang="en-US" sz="3000" dirty="0" err="1">
                <a:latin typeface="Consolas" panose="020B0609020204030204" pitchFamily="49" charset="0"/>
              </a:rPr>
              <a:t>init</a:t>
            </a:r>
            <a:r>
              <a:rPr lang="en-US" sz="3000" dirty="0">
                <a:latin typeface="Consolas" panose="020B0609020204030204" pitchFamily="49" charset="0"/>
              </a:rPr>
              <a:t>; }</a:t>
            </a:r>
          </a:p>
          <a:p>
            <a:pPr marL="0" indent="0">
              <a:buNone/>
            </a:pPr>
            <a:r>
              <a:rPr lang="en-US" sz="3000" dirty="0">
                <a:latin typeface="Consolas" panose="020B0609020204030204" pitchFamily="49" charset="0"/>
              </a:rPr>
              <a:t>    public required </a:t>
            </a:r>
            <a:r>
              <a:rPr lang="en-US" sz="3000" dirty="0" err="1">
                <a:latin typeface="Consolas" panose="020B0609020204030204" pitchFamily="49" charset="0"/>
              </a:rPr>
              <a:t>uint</a:t>
            </a:r>
            <a:r>
              <a:rPr lang="en-US" sz="3000" dirty="0">
                <a:latin typeface="Consolas" panose="020B0609020204030204" pitchFamily="49" charset="0"/>
              </a:rPr>
              <a:t> Quantity { get; set; }</a:t>
            </a:r>
          </a:p>
        </p:txBody>
      </p:sp>
      <p:sp>
        <p:nvSpPr>
          <p:cNvPr id="2" name="Arrow: Right 1">
            <a:extLst>
              <a:ext uri="{FF2B5EF4-FFF2-40B4-BE49-F238E27FC236}">
                <a16:creationId xmlns:a16="http://schemas.microsoft.com/office/drawing/2014/main" id="{32280914-3AAE-422D-8058-1E0F2BF81D61}"/>
              </a:ext>
            </a:extLst>
          </p:cNvPr>
          <p:cNvSpPr/>
          <p:nvPr/>
        </p:nvSpPr>
        <p:spPr>
          <a:xfrm flipH="1">
            <a:off x="7804639" y="4602405"/>
            <a:ext cx="1403837" cy="37513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72E7D168-1F81-F9FD-6A09-AE79C88AD420}"/>
              </a:ext>
            </a:extLst>
          </p:cNvPr>
          <p:cNvSpPr/>
          <p:nvPr/>
        </p:nvSpPr>
        <p:spPr>
          <a:xfrm flipH="1">
            <a:off x="8191500" y="1284774"/>
            <a:ext cx="1403837" cy="37513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618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C247E-E2E6-478E-840A-303B8D3FB782}"/>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id="{5E629DD5-A7DA-F52D-AE55-32BBBAFFCBDF}"/>
              </a:ext>
            </a:extLst>
          </p:cNvPr>
          <p:cNvSpPr>
            <a:spLocks noGrp="1"/>
          </p:cNvSpPr>
          <p:nvPr>
            <p:ph idx="1"/>
          </p:nvPr>
        </p:nvSpPr>
        <p:spPr/>
        <p:txBody>
          <a:bodyPr>
            <a:normAutofit fontScale="77500" lnSpcReduction="20000"/>
          </a:bodyPr>
          <a:lstStyle/>
          <a:p>
            <a:pPr marL="0" indent="0">
              <a:buNone/>
            </a:pPr>
            <a:r>
              <a:rPr lang="en-US" sz="1600" dirty="0">
                <a:latin typeface="Consolas" panose="020B0609020204030204" pitchFamily="49" charset="0"/>
              </a:rPr>
              <a:t>public class </a:t>
            </a:r>
            <a:r>
              <a:rPr lang="en-US" sz="1600" dirty="0" err="1">
                <a:latin typeface="Consolas" panose="020B0609020204030204" pitchFamily="49" charset="0"/>
              </a:rPr>
              <a:t>OrderService</a:t>
            </a:r>
            <a:r>
              <a:rPr lang="en-US" sz="1600" dirty="0">
                <a:latin typeface="Consolas" panose="020B0609020204030204" pitchFamily="49" charset="0"/>
              </a:rPr>
              <a:t> {</a:t>
            </a:r>
          </a:p>
          <a:p>
            <a:pPr marL="0" indent="0">
              <a:buNone/>
            </a:pPr>
            <a:r>
              <a:rPr lang="en-US" sz="1600" dirty="0">
                <a:latin typeface="Consolas" panose="020B0609020204030204" pitchFamily="49" charset="0"/>
              </a:rPr>
              <a:t>    public </a:t>
            </a:r>
            <a:r>
              <a:rPr lang="en-US" sz="1600" dirty="0" err="1">
                <a:latin typeface="Consolas" panose="020B0609020204030204" pitchFamily="49" charset="0"/>
              </a:rPr>
              <a:t>OrderId</a:t>
            </a:r>
            <a:r>
              <a:rPr lang="en-US" sz="1600" dirty="0">
                <a:latin typeface="Consolas" panose="020B0609020204030204" pitchFamily="49" charset="0"/>
              </a:rPr>
              <a:t> </a:t>
            </a:r>
            <a:r>
              <a:rPr lang="en-US" sz="1600" dirty="0" err="1">
                <a:latin typeface="Consolas" panose="020B0609020204030204" pitchFamily="49" charset="0"/>
              </a:rPr>
              <a:t>CreateOrder</a:t>
            </a:r>
            <a:r>
              <a:rPr lang="en-US" sz="1600" dirty="0">
                <a:latin typeface="Consolas" panose="020B0609020204030204" pitchFamily="49" charset="0"/>
              </a:rPr>
              <a:t>(</a:t>
            </a:r>
            <a:r>
              <a:rPr lang="en-US" sz="1600" dirty="0" err="1">
                <a:latin typeface="Consolas" panose="020B0609020204030204" pitchFamily="49" charset="0"/>
              </a:rPr>
              <a:t>ICollection</a:t>
            </a:r>
            <a:r>
              <a:rPr lang="en-US" sz="1600" dirty="0">
                <a:latin typeface="Consolas" panose="020B0609020204030204" pitchFamily="49" charset="0"/>
              </a:rPr>
              <a:t>&lt;</a:t>
            </a:r>
            <a:r>
              <a:rPr lang="en-US" sz="1600" dirty="0" err="1">
                <a:latin typeface="Consolas" panose="020B0609020204030204" pitchFamily="49" charset="0"/>
              </a:rPr>
              <a:t>ProductDto</a:t>
            </a:r>
            <a:r>
              <a:rPr lang="en-US" sz="1600" dirty="0">
                <a:latin typeface="Consolas" panose="020B0609020204030204" pitchFamily="49" charset="0"/>
              </a:rPr>
              <a:t>&gt;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productDtos</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OrderId</a:t>
            </a:r>
            <a:r>
              <a:rPr lang="en-US" sz="1600" dirty="0">
                <a:latin typeface="Consolas" panose="020B0609020204030204" pitchFamily="49" charset="0"/>
              </a:rPr>
              <a:t> </a:t>
            </a:r>
            <a:r>
              <a:rPr lang="en-US" sz="1600" dirty="0" err="1">
                <a:latin typeface="Consolas" panose="020B0609020204030204" pitchFamily="49" charset="0"/>
              </a:rPr>
              <a:t>orderId</a:t>
            </a:r>
            <a:r>
              <a:rPr lang="en-US" sz="1600" dirty="0">
                <a:latin typeface="Consolas" panose="020B0609020204030204" pitchFamily="49" charset="0"/>
              </a:rPr>
              <a:t> = new();</a:t>
            </a:r>
          </a:p>
          <a:p>
            <a:pPr marL="0" indent="0">
              <a:buNone/>
            </a:pPr>
            <a:endParaRPr lang="en-US" sz="1600" dirty="0">
              <a:latin typeface="Consolas" panose="020B0609020204030204" pitchFamily="49" charset="0"/>
            </a:endParaRPr>
          </a:p>
          <a:p>
            <a:pPr marL="0" indent="0">
              <a:buNone/>
            </a:pPr>
            <a:r>
              <a:rPr lang="en-US" sz="1600" dirty="0">
                <a:latin typeface="Consolas" panose="020B0609020204030204" pitchFamily="49" charset="0"/>
              </a:rPr>
              <a:t>        Order </a:t>
            </a:r>
            <a:r>
              <a:rPr lang="en-US" sz="1600" dirty="0" err="1">
                <a:latin typeface="Consolas" panose="020B0609020204030204" pitchFamily="49" charset="0"/>
              </a:rPr>
              <a:t>order</a:t>
            </a:r>
            <a:r>
              <a:rPr lang="en-US" sz="1600" dirty="0">
                <a:latin typeface="Consolas" panose="020B0609020204030204" pitchFamily="49" charset="0"/>
              </a:rPr>
              <a:t> = new(</a:t>
            </a:r>
            <a:r>
              <a:rPr lang="en-US" sz="1600" dirty="0" err="1">
                <a:latin typeface="Consolas" panose="020B0609020204030204" pitchFamily="49" charset="0"/>
              </a:rPr>
              <a:t>orderId</a:t>
            </a:r>
            <a:r>
              <a:rPr lang="en-US" sz="1600" dirty="0">
                <a:latin typeface="Consolas" panose="020B0609020204030204" pitchFamily="49" charset="0"/>
              </a:rPr>
              <a:t>);</a:t>
            </a:r>
          </a:p>
          <a:p>
            <a:pPr marL="0" indent="0">
              <a:buNone/>
            </a:pPr>
            <a:r>
              <a:rPr lang="en-US" sz="1600" dirty="0">
                <a:latin typeface="Consolas" panose="020B0609020204030204" pitchFamily="49" charset="0"/>
              </a:rPr>
              <a:t>        foreach (var item in </a:t>
            </a:r>
            <a:r>
              <a:rPr lang="en-US" sz="1600" dirty="0" err="1">
                <a:latin typeface="Consolas" panose="020B0609020204030204" pitchFamily="49" charset="0"/>
              </a:rPr>
              <a:t>productDtos</a:t>
            </a:r>
            <a:r>
              <a:rPr lang="en-US" sz="1600" dirty="0">
                <a:latin typeface="Consolas" panose="020B0609020204030204" pitchFamily="49" charset="0"/>
              </a:rPr>
              <a:t>) {</a:t>
            </a:r>
          </a:p>
          <a:p>
            <a:pPr marL="0" indent="0">
              <a:buNone/>
            </a:pPr>
            <a:r>
              <a:rPr lang="en-US" sz="1600" dirty="0">
                <a:latin typeface="Consolas" panose="020B0609020204030204" pitchFamily="49" charset="0"/>
              </a:rPr>
              <a:t>            var product = </a:t>
            </a:r>
            <a:r>
              <a:rPr lang="en-US" sz="1600" dirty="0" err="1">
                <a:latin typeface="Consolas" panose="020B0609020204030204" pitchFamily="49" charset="0"/>
              </a:rPr>
              <a:t>productRepository</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FindBySku</a:t>
            </a:r>
            <a:r>
              <a:rPr lang="en-US" sz="1600" dirty="0">
                <a:latin typeface="Consolas" panose="020B0609020204030204" pitchFamily="49" charset="0"/>
              </a:rPr>
              <a:t>(</a:t>
            </a:r>
            <a:r>
              <a:rPr lang="en-US" sz="1600" dirty="0" err="1">
                <a:latin typeface="Consolas" panose="020B0609020204030204" pitchFamily="49" charset="0"/>
              </a:rPr>
              <a:t>item.Sku</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OrderLine</a:t>
            </a:r>
            <a:r>
              <a:rPr lang="en-US" sz="1600" dirty="0">
                <a:latin typeface="Consolas" panose="020B0609020204030204" pitchFamily="49" charset="0"/>
              </a:rPr>
              <a:t> </a:t>
            </a:r>
            <a:r>
              <a:rPr lang="en-US" sz="1600" dirty="0" err="1">
                <a:latin typeface="Consolas" panose="020B0609020204030204" pitchFamily="49" charset="0"/>
              </a:rPr>
              <a:t>orderLine</a:t>
            </a:r>
            <a:r>
              <a:rPr lang="en-US" sz="1600" dirty="0">
                <a:latin typeface="Consolas" panose="020B0609020204030204" pitchFamily="49" charset="0"/>
              </a:rPr>
              <a:t> = new(new </a:t>
            </a:r>
            <a:r>
              <a:rPr lang="en-US" sz="1600" dirty="0" err="1">
                <a:latin typeface="Consolas" panose="020B0609020204030204" pitchFamily="49" charset="0"/>
              </a:rPr>
              <a:t>OrderLineId</a:t>
            </a:r>
            <a:r>
              <a:rPr lang="en-US" sz="1600" dirty="0">
                <a:latin typeface="Consolas" panose="020B0609020204030204" pitchFamily="49" charset="0"/>
              </a:rPr>
              <a:t>(),</a:t>
            </a:r>
          </a:p>
          <a:p>
            <a:pPr marL="0" indent="0">
              <a:buNone/>
            </a:pPr>
            <a:r>
              <a:rPr lang="en-US" sz="1600" dirty="0">
                <a:latin typeface="Consolas" panose="020B0609020204030204" pitchFamily="49" charset="0"/>
              </a:rPr>
              <a:t>                product, </a:t>
            </a:r>
            <a:r>
              <a:rPr lang="en-US" sz="1600" dirty="0" err="1">
                <a:latin typeface="Consolas" panose="020B0609020204030204" pitchFamily="49" charset="0"/>
              </a:rPr>
              <a:t>item.Quantity</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order.AddItem</a:t>
            </a:r>
            <a:r>
              <a:rPr lang="en-US" sz="1600" dirty="0">
                <a:latin typeface="Consolas" panose="020B0609020204030204" pitchFamily="49" charset="0"/>
              </a:rPr>
              <a:t>(</a:t>
            </a:r>
            <a:r>
              <a:rPr lang="en-US" sz="1600" dirty="0" err="1">
                <a:latin typeface="Consolas" panose="020B0609020204030204" pitchFamily="49" charset="0"/>
              </a:rPr>
              <a:t>orderLine</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orderRepository.Save</a:t>
            </a:r>
            <a:r>
              <a:rPr lang="en-US" sz="1600" dirty="0">
                <a:latin typeface="Consolas" panose="020B0609020204030204" pitchFamily="49" charset="0"/>
              </a:rPr>
              <a:t>(order);</a:t>
            </a:r>
          </a:p>
          <a:p>
            <a:pPr marL="0" indent="0">
              <a:buNone/>
            </a:pPr>
            <a:r>
              <a:rPr lang="en-US" sz="1600" dirty="0">
                <a:latin typeface="Consolas" panose="020B0609020204030204" pitchFamily="49" charset="0"/>
              </a:rPr>
              <a:t>        return </a:t>
            </a:r>
            <a:r>
              <a:rPr lang="en-US" sz="1600" dirty="0" err="1">
                <a:latin typeface="Consolas" panose="020B0609020204030204" pitchFamily="49" charset="0"/>
              </a:rPr>
              <a:t>orderId</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p>
        </p:txBody>
      </p:sp>
    </p:spTree>
    <p:extLst>
      <p:ext uri="{BB962C8B-B14F-4D97-AF65-F5344CB8AC3E}">
        <p14:creationId xmlns:p14="http://schemas.microsoft.com/office/powerpoint/2010/main" val="1387299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oup of logos on a white background&#10;&#10;AI-generated content may be incorrect.">
            <a:extLst>
              <a:ext uri="{FF2B5EF4-FFF2-40B4-BE49-F238E27FC236}">
                <a16:creationId xmlns:a16="http://schemas.microsoft.com/office/drawing/2014/main" id="{53527CAA-E272-78B0-F14C-8A926F9F42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152567"/>
            <a:ext cx="10905066" cy="4552864"/>
          </a:xfrm>
          <a:prstGeom prst="rect">
            <a:avLst/>
          </a:prstGeom>
        </p:spPr>
      </p:pic>
    </p:spTree>
    <p:extLst>
      <p:ext uri="{BB962C8B-B14F-4D97-AF65-F5344CB8AC3E}">
        <p14:creationId xmlns:p14="http://schemas.microsoft.com/office/powerpoint/2010/main" val="1141938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629DD5-A7DA-F52D-AE55-32BBBAFFCBDF}"/>
              </a:ext>
            </a:extLst>
          </p:cNvPr>
          <p:cNvSpPr>
            <a:spLocks noGrp="1"/>
          </p:cNvSpPr>
          <p:nvPr>
            <p:ph idx="1"/>
          </p:nvPr>
        </p:nvSpPr>
        <p:spPr>
          <a:xfrm>
            <a:off x="838200" y="365125"/>
            <a:ext cx="10515600" cy="5811838"/>
          </a:xfrm>
        </p:spPr>
        <p:txBody>
          <a:bodyPr>
            <a:normAutofit fontScale="85000" lnSpcReduction="20000"/>
          </a:bodyPr>
          <a:lstStyle/>
          <a:p>
            <a:pPr marL="0" indent="0">
              <a:buNone/>
            </a:pPr>
            <a:r>
              <a:rPr lang="en-US" sz="2400" dirty="0">
                <a:latin typeface="Consolas" panose="020B0609020204030204" pitchFamily="49" charset="0"/>
              </a:rPr>
              <a:t>public class </a:t>
            </a:r>
            <a:r>
              <a:rPr lang="en-US" sz="2400" dirty="0" err="1">
                <a:latin typeface="Consolas" panose="020B0609020204030204" pitchFamily="49" charset="0"/>
              </a:rPr>
              <a:t>OrderService</a:t>
            </a:r>
            <a:r>
              <a:rPr lang="en-US" sz="2400" dirty="0">
                <a:latin typeface="Consolas" panose="020B0609020204030204" pitchFamily="49" charset="0"/>
              </a:rPr>
              <a:t> {</a:t>
            </a:r>
          </a:p>
          <a:p>
            <a:pPr marL="0" indent="0">
              <a:buNone/>
            </a:pPr>
            <a:r>
              <a:rPr lang="en-US" sz="2400" dirty="0">
                <a:latin typeface="Consolas" panose="020B0609020204030204" pitchFamily="49" charset="0"/>
              </a:rPr>
              <a:t>    public </a:t>
            </a:r>
            <a:r>
              <a:rPr lang="en-US" sz="2400" dirty="0" err="1">
                <a:latin typeface="Consolas" panose="020B0609020204030204" pitchFamily="49" charset="0"/>
              </a:rPr>
              <a:t>OrderId</a:t>
            </a:r>
            <a:r>
              <a:rPr lang="en-US" sz="2400" dirty="0">
                <a:latin typeface="Consolas" panose="020B0609020204030204" pitchFamily="49" charset="0"/>
              </a:rPr>
              <a:t> </a:t>
            </a:r>
            <a:r>
              <a:rPr lang="en-US" sz="2400" dirty="0" err="1">
                <a:latin typeface="Consolas" panose="020B0609020204030204" pitchFamily="49" charset="0"/>
              </a:rPr>
              <a:t>CreateOrder</a:t>
            </a:r>
            <a:r>
              <a:rPr lang="en-US" sz="2400" dirty="0">
                <a:latin typeface="Consolas" panose="020B0609020204030204" pitchFamily="49" charset="0"/>
              </a:rPr>
              <a:t>(</a:t>
            </a:r>
            <a:r>
              <a:rPr lang="en-US" sz="2400" dirty="0" err="1">
                <a:latin typeface="Consolas" panose="020B0609020204030204" pitchFamily="49" charset="0"/>
              </a:rPr>
              <a:t>ICollection</a:t>
            </a:r>
            <a:r>
              <a:rPr lang="en-US" sz="2400" dirty="0">
                <a:latin typeface="Consolas" panose="020B0609020204030204" pitchFamily="49" charset="0"/>
              </a:rPr>
              <a:t>&lt;</a:t>
            </a:r>
            <a:r>
              <a:rPr lang="en-US" sz="2400" dirty="0" err="1">
                <a:latin typeface="Consolas" panose="020B0609020204030204" pitchFamily="49" charset="0"/>
              </a:rPr>
              <a:t>ProductDto</a:t>
            </a:r>
            <a:r>
              <a:rPr lang="en-US" sz="2400" dirty="0">
                <a:latin typeface="Consolas" panose="020B0609020204030204" pitchFamily="49" charset="0"/>
              </a:rPr>
              <a:t>&gt;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productDtos</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OrderId</a:t>
            </a:r>
            <a:r>
              <a:rPr lang="en-US" sz="2400" dirty="0">
                <a:latin typeface="Consolas" panose="020B0609020204030204" pitchFamily="49" charset="0"/>
              </a:rPr>
              <a:t> </a:t>
            </a:r>
            <a:r>
              <a:rPr lang="en-US" sz="2400" dirty="0" err="1">
                <a:latin typeface="Consolas" panose="020B0609020204030204" pitchFamily="49" charset="0"/>
              </a:rPr>
              <a:t>orderId</a:t>
            </a:r>
            <a:r>
              <a:rPr lang="en-US" sz="2400" dirty="0">
                <a:latin typeface="Consolas" panose="020B0609020204030204" pitchFamily="49" charset="0"/>
              </a:rPr>
              <a:t> = new();</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Order </a:t>
            </a:r>
            <a:r>
              <a:rPr lang="en-US" sz="2400" dirty="0" err="1">
                <a:latin typeface="Consolas" panose="020B0609020204030204" pitchFamily="49" charset="0"/>
              </a:rPr>
              <a:t>order</a:t>
            </a:r>
            <a:r>
              <a:rPr lang="en-US" sz="2400" dirty="0">
                <a:latin typeface="Consolas" panose="020B0609020204030204" pitchFamily="49" charset="0"/>
              </a:rPr>
              <a:t> = new(</a:t>
            </a:r>
            <a:r>
              <a:rPr lang="en-US" sz="2400" dirty="0" err="1">
                <a:latin typeface="Consolas" panose="020B0609020204030204" pitchFamily="49" charset="0"/>
              </a:rPr>
              <a:t>orderId</a:t>
            </a:r>
            <a:r>
              <a:rPr lang="en-US" sz="2400" dirty="0">
                <a:latin typeface="Consolas" panose="020B0609020204030204" pitchFamily="49" charset="0"/>
              </a:rPr>
              <a:t>);</a:t>
            </a:r>
          </a:p>
          <a:p>
            <a:pPr marL="0" indent="0">
              <a:buNone/>
            </a:pPr>
            <a:r>
              <a:rPr lang="en-US" sz="2400" dirty="0">
                <a:latin typeface="Consolas" panose="020B0609020204030204" pitchFamily="49" charset="0"/>
              </a:rPr>
              <a:t>        foreach (var item in </a:t>
            </a:r>
            <a:r>
              <a:rPr lang="en-US" sz="2400" dirty="0" err="1">
                <a:latin typeface="Consolas" panose="020B0609020204030204" pitchFamily="49" charset="0"/>
              </a:rPr>
              <a:t>productDtos</a:t>
            </a:r>
            <a:r>
              <a:rPr lang="en-US" sz="2400" dirty="0">
                <a:latin typeface="Consolas" panose="020B0609020204030204" pitchFamily="49" charset="0"/>
              </a:rPr>
              <a:t>) {</a:t>
            </a:r>
          </a:p>
          <a:p>
            <a:pPr marL="0" indent="0">
              <a:buNone/>
            </a:pPr>
            <a:r>
              <a:rPr lang="en-US" sz="2400" dirty="0">
                <a:latin typeface="Consolas" panose="020B0609020204030204" pitchFamily="49" charset="0"/>
              </a:rPr>
              <a:t>            var product = </a:t>
            </a:r>
            <a:r>
              <a:rPr lang="en-US" sz="2400" dirty="0" err="1">
                <a:latin typeface="Consolas" panose="020B0609020204030204" pitchFamily="49" charset="0"/>
              </a:rPr>
              <a:t>productRepository</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FindBySku</a:t>
            </a:r>
            <a:r>
              <a:rPr lang="en-US" sz="2400" dirty="0">
                <a:latin typeface="Consolas" panose="020B0609020204030204" pitchFamily="49" charset="0"/>
              </a:rPr>
              <a:t>(</a:t>
            </a:r>
            <a:r>
              <a:rPr lang="en-US" sz="2400" dirty="0" err="1">
                <a:latin typeface="Consolas" panose="020B0609020204030204" pitchFamily="49" charset="0"/>
              </a:rPr>
              <a:t>item.Sku</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OrderLine</a:t>
            </a:r>
            <a:r>
              <a:rPr lang="en-US" sz="2400" dirty="0">
                <a:latin typeface="Consolas" panose="020B0609020204030204" pitchFamily="49" charset="0"/>
              </a:rPr>
              <a:t> </a:t>
            </a:r>
            <a:r>
              <a:rPr lang="en-US" sz="2400" dirty="0" err="1">
                <a:latin typeface="Consolas" panose="020B0609020204030204" pitchFamily="49" charset="0"/>
              </a:rPr>
              <a:t>orderLine</a:t>
            </a:r>
            <a:r>
              <a:rPr lang="en-US" sz="2400" dirty="0">
                <a:latin typeface="Consolas" panose="020B0609020204030204" pitchFamily="49" charset="0"/>
              </a:rPr>
              <a:t> = new(new </a:t>
            </a:r>
            <a:r>
              <a:rPr lang="en-US" sz="2400" dirty="0" err="1">
                <a:latin typeface="Consolas" panose="020B0609020204030204" pitchFamily="49" charset="0"/>
              </a:rPr>
              <a:t>OrderLineId</a:t>
            </a:r>
            <a:r>
              <a:rPr lang="en-US" sz="2400" dirty="0">
                <a:latin typeface="Consolas" panose="020B0609020204030204" pitchFamily="49" charset="0"/>
              </a:rPr>
              <a:t>(),</a:t>
            </a:r>
          </a:p>
          <a:p>
            <a:pPr marL="0" indent="0">
              <a:buNone/>
            </a:pPr>
            <a:r>
              <a:rPr lang="en-US" sz="2400" dirty="0">
                <a:latin typeface="Consolas" panose="020B0609020204030204" pitchFamily="49" charset="0"/>
              </a:rPr>
              <a:t>                product, </a:t>
            </a:r>
            <a:r>
              <a:rPr lang="en-US" sz="2400" dirty="0" err="1">
                <a:latin typeface="Consolas" panose="020B0609020204030204" pitchFamily="49" charset="0"/>
              </a:rPr>
              <a:t>item.Quantity</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order.AddItem</a:t>
            </a:r>
            <a:r>
              <a:rPr lang="en-US" sz="2400" dirty="0">
                <a:latin typeface="Consolas" panose="020B0609020204030204" pitchFamily="49" charset="0"/>
              </a:rPr>
              <a:t>(</a:t>
            </a:r>
            <a:r>
              <a:rPr lang="en-US" sz="2400" dirty="0" err="1">
                <a:latin typeface="Consolas" panose="020B0609020204030204" pitchFamily="49" charset="0"/>
              </a:rPr>
              <a:t>orderLine</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orderRepository.Save</a:t>
            </a:r>
            <a:r>
              <a:rPr lang="en-US" sz="2400" dirty="0">
                <a:latin typeface="Consolas" panose="020B0609020204030204" pitchFamily="49" charset="0"/>
              </a:rPr>
              <a:t>(order);</a:t>
            </a:r>
          </a:p>
          <a:p>
            <a:pPr marL="0" indent="0">
              <a:buNone/>
            </a:pPr>
            <a:r>
              <a:rPr lang="en-US" sz="2400" dirty="0">
                <a:latin typeface="Consolas" panose="020B0609020204030204" pitchFamily="49" charset="0"/>
              </a:rPr>
              <a:t>        return </a:t>
            </a:r>
            <a:r>
              <a:rPr lang="en-US" sz="2400" dirty="0" err="1">
                <a:latin typeface="Consolas" panose="020B0609020204030204" pitchFamily="49" charset="0"/>
              </a:rPr>
              <a:t>orderId</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p>
        </p:txBody>
      </p:sp>
      <p:sp>
        <p:nvSpPr>
          <p:cNvPr id="7" name="Arrow: Right 6">
            <a:extLst>
              <a:ext uri="{FF2B5EF4-FFF2-40B4-BE49-F238E27FC236}">
                <a16:creationId xmlns:a16="http://schemas.microsoft.com/office/drawing/2014/main" id="{9E053257-288E-7F94-EB6B-A07380CFFD80}"/>
              </a:ext>
            </a:extLst>
          </p:cNvPr>
          <p:cNvSpPr/>
          <p:nvPr/>
        </p:nvSpPr>
        <p:spPr>
          <a:xfrm flipH="1">
            <a:off x="8918332" y="3687392"/>
            <a:ext cx="1403837" cy="3751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A42436BA-990C-7345-BF5B-1A4BDDEC4DD7}"/>
              </a:ext>
            </a:extLst>
          </p:cNvPr>
          <p:cNvSpPr/>
          <p:nvPr/>
        </p:nvSpPr>
        <p:spPr>
          <a:xfrm flipH="1">
            <a:off x="5536225" y="1665161"/>
            <a:ext cx="1403837" cy="3751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4FB5410-A9A1-E532-A608-1778B1D133CD}"/>
              </a:ext>
            </a:extLst>
          </p:cNvPr>
          <p:cNvSpPr/>
          <p:nvPr/>
        </p:nvSpPr>
        <p:spPr>
          <a:xfrm>
            <a:off x="1981200" y="5392616"/>
            <a:ext cx="2327031" cy="381000"/>
          </a:xfrm>
          <a:prstGeom prst="rect">
            <a:avLst/>
          </a:prstGeom>
          <a:solidFill>
            <a:srgbClr val="FFFF00">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433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6C05-1009-F8B4-ED63-66AA3352E8AF}"/>
              </a:ext>
            </a:extLst>
          </p:cNvPr>
          <p:cNvSpPr>
            <a:spLocks noGrp="1"/>
          </p:cNvSpPr>
          <p:nvPr>
            <p:ph type="title"/>
          </p:nvPr>
        </p:nvSpPr>
        <p:spPr/>
        <p:txBody>
          <a:bodyPr/>
          <a:lstStyle/>
          <a:p>
            <a:r>
              <a:rPr lang="en-US" dirty="0"/>
              <a:t>Serialization Concerns</a:t>
            </a:r>
          </a:p>
        </p:txBody>
      </p:sp>
      <p:sp>
        <p:nvSpPr>
          <p:cNvPr id="3" name="Content Placeholder 2">
            <a:extLst>
              <a:ext uri="{FF2B5EF4-FFF2-40B4-BE49-F238E27FC236}">
                <a16:creationId xmlns:a16="http://schemas.microsoft.com/office/drawing/2014/main" id="{1A0ECABD-7A5B-3222-9DCE-5D65AF59FEAF}"/>
              </a:ext>
            </a:extLst>
          </p:cNvPr>
          <p:cNvSpPr>
            <a:spLocks noGrp="1"/>
          </p:cNvSpPr>
          <p:nvPr>
            <p:ph idx="1"/>
          </p:nvPr>
        </p:nvSpPr>
        <p:spPr/>
        <p:txBody>
          <a:bodyPr/>
          <a:lstStyle/>
          <a:p>
            <a:r>
              <a:rPr lang="en-US" dirty="0"/>
              <a:t>Id properties are used only for serialization/persistence</a:t>
            </a:r>
          </a:p>
          <a:p>
            <a:pPr lvl="1"/>
            <a:r>
              <a:rPr lang="en-US" dirty="0"/>
              <a:t>Never used in business logic</a:t>
            </a:r>
          </a:p>
          <a:p>
            <a:r>
              <a:rPr lang="en-US" dirty="0"/>
              <a:t>Creation of identities is forced into Application layer</a:t>
            </a:r>
          </a:p>
          <a:p>
            <a:pPr lvl="1"/>
            <a:r>
              <a:rPr lang="en-US" dirty="0"/>
              <a:t>Infrastructure concern leaking into Application</a:t>
            </a:r>
          </a:p>
        </p:txBody>
      </p:sp>
    </p:spTree>
    <p:extLst>
      <p:ext uri="{BB962C8B-B14F-4D97-AF65-F5344CB8AC3E}">
        <p14:creationId xmlns:p14="http://schemas.microsoft.com/office/powerpoint/2010/main" val="586591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02EA-6919-FCE2-EC40-AFC66AE56071}"/>
              </a:ext>
            </a:extLst>
          </p:cNvPr>
          <p:cNvSpPr>
            <a:spLocks noGrp="1"/>
          </p:cNvSpPr>
          <p:nvPr>
            <p:ph type="title"/>
          </p:nvPr>
        </p:nvSpPr>
        <p:spPr/>
        <p:txBody>
          <a:bodyPr/>
          <a:lstStyle/>
          <a:p>
            <a:r>
              <a:rPr lang="en-US" dirty="0"/>
              <a:t>Un-obsessed</a:t>
            </a:r>
          </a:p>
        </p:txBody>
      </p:sp>
      <p:pic>
        <p:nvPicPr>
          <p:cNvPr id="5" name="Content Placeholder 4">
            <a:extLst>
              <a:ext uri="{FF2B5EF4-FFF2-40B4-BE49-F238E27FC236}">
                <a16:creationId xmlns:a16="http://schemas.microsoft.com/office/drawing/2014/main" id="{570A6157-BA84-33B0-C45C-B44F55235007}"/>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618892" y="1833404"/>
            <a:ext cx="2954216" cy="4335780"/>
          </a:xfrm>
          <a:prstGeom prst="rect">
            <a:avLst/>
          </a:prstGeom>
        </p:spPr>
      </p:pic>
    </p:spTree>
    <p:extLst>
      <p:ext uri="{BB962C8B-B14F-4D97-AF65-F5344CB8AC3E}">
        <p14:creationId xmlns:p14="http://schemas.microsoft.com/office/powerpoint/2010/main" val="39260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5"/>
                                        </p:tgtEl>
                                      </p:cBhvr>
                                      <p:by x="150000" y="150000"/>
                                    </p:animScale>
                                  </p:childTnLst>
                                </p:cTn>
                              </p:par>
                              <p:par>
                                <p:cTn id="7" presetID="64" presetClass="path" presetSubtype="0" accel="50000" decel="50000" fill="hold" nodeType="withEffect">
                                  <p:stCondLst>
                                    <p:cond delay="0"/>
                                  </p:stCondLst>
                                  <p:childTnLst>
                                    <p:animMotion origin="layout" path="M 0 -3.33333E-6 L 0 -0.08333 " pathEditMode="relative" rAng="0" ptsTypes="AA">
                                      <p:cBhvr>
                                        <p:cTn id="8" dur="1000" fill="hold"/>
                                        <p:tgtEl>
                                          <p:spTgt spid="5"/>
                                        </p:tgtEl>
                                        <p:attrNameLst>
                                          <p:attrName>ppt_x</p:attrName>
                                          <p:attrName>ppt_y</p:attrName>
                                        </p:attrNameLst>
                                      </p:cBhvr>
                                      <p:rCtr x="0" y="-4167"/>
                                    </p:animMotion>
                                  </p:childTnLst>
                                </p:cTn>
                              </p:par>
                              <p:par>
                                <p:cTn id="9" presetID="10" presetClass="exit" presetSubtype="0" fill="hold" grpId="0" nodeType="withEffect">
                                  <p:stCondLst>
                                    <p:cond delay="0"/>
                                  </p:stCondLst>
                                  <p:childTnLst>
                                    <p:animEffect transition="out" filter="fade">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A6B8-113E-FBC9-320A-9BB410762DF2}"/>
              </a:ext>
            </a:extLst>
          </p:cNvPr>
          <p:cNvSpPr>
            <a:spLocks noGrp="1"/>
          </p:cNvSpPr>
          <p:nvPr>
            <p:ph type="title"/>
          </p:nvPr>
        </p:nvSpPr>
        <p:spPr/>
        <p:txBody>
          <a:bodyPr/>
          <a:lstStyle/>
          <a:p>
            <a:r>
              <a:rPr lang="en-US" dirty="0"/>
              <a:t>Un-obsessed Code</a:t>
            </a:r>
          </a:p>
        </p:txBody>
      </p:sp>
      <p:sp>
        <p:nvSpPr>
          <p:cNvPr id="3" name="Text Placeholder 2">
            <a:extLst>
              <a:ext uri="{FF2B5EF4-FFF2-40B4-BE49-F238E27FC236}">
                <a16:creationId xmlns:a16="http://schemas.microsoft.com/office/drawing/2014/main" id="{6C977098-B10E-C3CC-4137-C81F66D9040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24979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AAC1-9224-630D-8529-3992C60D11DF}"/>
              </a:ext>
            </a:extLst>
          </p:cNvPr>
          <p:cNvSpPr>
            <a:spLocks noGrp="1"/>
          </p:cNvSpPr>
          <p:nvPr>
            <p:ph type="title"/>
          </p:nvPr>
        </p:nvSpPr>
        <p:spPr/>
        <p:txBody>
          <a:bodyPr/>
          <a:lstStyle/>
          <a:p>
            <a:r>
              <a:rPr lang="en-US" dirty="0"/>
              <a:t>Un-obsessed</a:t>
            </a:r>
          </a:p>
        </p:txBody>
      </p:sp>
      <p:sp>
        <p:nvSpPr>
          <p:cNvPr id="3" name="Content Placeholder 2">
            <a:extLst>
              <a:ext uri="{FF2B5EF4-FFF2-40B4-BE49-F238E27FC236}">
                <a16:creationId xmlns:a16="http://schemas.microsoft.com/office/drawing/2014/main" id="{C42AA2E9-7D95-4180-E7E6-6189B81687C3}"/>
              </a:ext>
            </a:extLst>
          </p:cNvPr>
          <p:cNvSpPr>
            <a:spLocks noGrp="1"/>
          </p:cNvSpPr>
          <p:nvPr>
            <p:ph idx="1"/>
          </p:nvPr>
        </p:nvSpPr>
        <p:spPr/>
        <p:txBody>
          <a:bodyPr>
            <a:normAutofit lnSpcReduction="10000"/>
          </a:bodyPr>
          <a:lstStyle/>
          <a:p>
            <a:pPr marL="0" indent="0">
              <a:buNone/>
            </a:pPr>
            <a:r>
              <a:rPr lang="en-US" sz="2000" dirty="0">
                <a:latin typeface="Consolas" panose="020B0609020204030204" pitchFamily="49" charset="0"/>
              </a:rPr>
              <a:t>public class </a:t>
            </a:r>
            <a:r>
              <a:rPr lang="en-US" sz="2000" dirty="0" err="1">
                <a:latin typeface="Consolas" panose="020B0609020204030204" pitchFamily="49" charset="0"/>
              </a:rPr>
              <a:t>OrderLine</a:t>
            </a:r>
            <a:r>
              <a:rPr lang="en-US" sz="2000" dirty="0">
                <a:latin typeface="Consolas" panose="020B0609020204030204" pitchFamily="49" charset="0"/>
              </a:rPr>
              <a:t>(Product </a:t>
            </a:r>
            <a:r>
              <a:rPr lang="en-US" sz="2000" dirty="0" err="1">
                <a:latin typeface="Consolas" panose="020B0609020204030204" pitchFamily="49" charset="0"/>
              </a:rPr>
              <a:t>product</a:t>
            </a:r>
            <a:r>
              <a:rPr lang="en-US" sz="2000" dirty="0">
                <a:latin typeface="Consolas" panose="020B0609020204030204" pitchFamily="49" charset="0"/>
              </a:rPr>
              <a:t>,</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uint</a:t>
            </a:r>
            <a:r>
              <a:rPr lang="en-US" sz="2000" dirty="0">
                <a:latin typeface="Consolas" panose="020B0609020204030204" pitchFamily="49" charset="0"/>
              </a:rPr>
              <a:t> quantity)</a:t>
            </a:r>
          </a:p>
          <a:p>
            <a:pPr marL="0" indent="0">
              <a:buNone/>
            </a:pPr>
            <a:r>
              <a:rPr lang="en-US" sz="2000" dirty="0">
                <a:latin typeface="Consolas" panose="020B0609020204030204" pitchFamily="49" charset="0"/>
              </a:rPr>
              <a:t>{</a:t>
            </a:r>
          </a:p>
          <a:p>
            <a:pPr marL="0" indent="0">
              <a:buNone/>
            </a:pPr>
            <a:r>
              <a:rPr lang="en-US" sz="2000" dirty="0">
                <a:latin typeface="Consolas" panose="020B0609020204030204" pitchFamily="49" charset="0"/>
              </a:rPr>
              <a:t>    public Product </a:t>
            </a:r>
            <a:r>
              <a:rPr lang="en-US" sz="2000" dirty="0" err="1">
                <a:latin typeface="Consolas" panose="020B0609020204030204" pitchFamily="49" charset="0"/>
              </a:rPr>
              <a:t>Product</a:t>
            </a:r>
            <a:r>
              <a:rPr lang="en-US" sz="2000" dirty="0">
                <a:latin typeface="Consolas" panose="020B0609020204030204" pitchFamily="49" charset="0"/>
              </a:rPr>
              <a:t> { get; </a:t>
            </a:r>
            <a:r>
              <a:rPr lang="en-US" sz="2000" dirty="0" err="1">
                <a:latin typeface="Consolas" panose="020B0609020204030204" pitchFamily="49" charset="0"/>
              </a:rPr>
              <a:t>init</a:t>
            </a:r>
            <a:r>
              <a:rPr lang="en-US" sz="2000" dirty="0">
                <a:latin typeface="Consolas" panose="020B0609020204030204" pitchFamily="49" charset="0"/>
              </a:rPr>
              <a:t>; } = product;</a:t>
            </a:r>
          </a:p>
          <a:p>
            <a:pPr marL="0" indent="0">
              <a:buNone/>
            </a:pPr>
            <a:r>
              <a:rPr lang="en-US" sz="2000" dirty="0">
                <a:latin typeface="Consolas" panose="020B0609020204030204" pitchFamily="49" charset="0"/>
              </a:rPr>
              <a:t>    public </a:t>
            </a:r>
            <a:r>
              <a:rPr lang="en-US" sz="2000" dirty="0" err="1">
                <a:latin typeface="Consolas" panose="020B0609020204030204" pitchFamily="49" charset="0"/>
              </a:rPr>
              <a:t>uint</a:t>
            </a:r>
            <a:r>
              <a:rPr lang="en-US" sz="2000" dirty="0">
                <a:latin typeface="Consolas" panose="020B0609020204030204" pitchFamily="49" charset="0"/>
              </a:rPr>
              <a:t> Quantity { get; set; } = quantity;</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public </a:t>
            </a:r>
            <a:r>
              <a:rPr lang="en-US" sz="2000" dirty="0" err="1">
                <a:latin typeface="Consolas" panose="020B0609020204030204" pitchFamily="49" charset="0"/>
              </a:rPr>
              <a:t>OrderLine</a:t>
            </a:r>
            <a:r>
              <a:rPr lang="en-US" sz="2000" dirty="0">
                <a:latin typeface="Consolas" panose="020B0609020204030204" pitchFamily="49" charset="0"/>
              </a:rPr>
              <a:t>(</a:t>
            </a:r>
            <a:r>
              <a:rPr lang="en-US" sz="2000" dirty="0" err="1">
                <a:latin typeface="Consolas" panose="020B0609020204030204" pitchFamily="49" charset="0"/>
              </a:rPr>
              <a:t>uint</a:t>
            </a:r>
            <a:r>
              <a:rPr lang="en-US" sz="2000" dirty="0">
                <a:latin typeface="Consolas" panose="020B0609020204030204" pitchFamily="49" charset="0"/>
              </a:rPr>
              <a:t> quantity)</a:t>
            </a:r>
          </a:p>
          <a:p>
            <a:pPr marL="0" indent="0">
              <a:buNone/>
            </a:pPr>
            <a:r>
              <a:rPr lang="en-US" sz="2000" dirty="0">
                <a:latin typeface="Consolas" panose="020B0609020204030204" pitchFamily="49" charset="0"/>
              </a:rPr>
              <a:t>        : this(new Product(""), quantity)</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rPr>
              <a:t>}</a:t>
            </a:r>
          </a:p>
        </p:txBody>
      </p:sp>
    </p:spTree>
    <p:extLst>
      <p:ext uri="{BB962C8B-B14F-4D97-AF65-F5344CB8AC3E}">
        <p14:creationId xmlns:p14="http://schemas.microsoft.com/office/powerpoint/2010/main" val="394692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2AA2E9-7D95-4180-E7E6-6189B81687C3}"/>
              </a:ext>
            </a:extLst>
          </p:cNvPr>
          <p:cNvSpPr>
            <a:spLocks noGrp="1"/>
          </p:cNvSpPr>
          <p:nvPr>
            <p:ph idx="1"/>
          </p:nvPr>
        </p:nvSpPr>
        <p:spPr>
          <a:xfrm>
            <a:off x="838200" y="365126"/>
            <a:ext cx="10515600" cy="5811838"/>
          </a:xfrm>
        </p:spPr>
        <p:txBody>
          <a:bodyPr>
            <a:normAutofit/>
          </a:bodyPr>
          <a:lstStyle/>
          <a:p>
            <a:pPr marL="0" indent="0">
              <a:buNone/>
            </a:pPr>
            <a:r>
              <a:rPr lang="en-US" dirty="0">
                <a:latin typeface="Consolas" panose="020B0609020204030204" pitchFamily="49" charset="0"/>
              </a:rPr>
              <a:t>public class </a:t>
            </a:r>
            <a:r>
              <a:rPr lang="en-US" dirty="0" err="1">
                <a:latin typeface="Consolas" panose="020B0609020204030204" pitchFamily="49" charset="0"/>
              </a:rPr>
              <a:t>OrderLine</a:t>
            </a:r>
            <a:r>
              <a:rPr lang="en-US" dirty="0">
                <a:latin typeface="Consolas" panose="020B0609020204030204" pitchFamily="49" charset="0"/>
              </a:rPr>
              <a:t>(Product </a:t>
            </a:r>
            <a:r>
              <a:rPr lang="en-US" dirty="0" err="1">
                <a:latin typeface="Consolas" panose="020B0609020204030204" pitchFamily="49" charset="0"/>
              </a:rPr>
              <a:t>product</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uint</a:t>
            </a:r>
            <a:r>
              <a:rPr lang="en-US" dirty="0">
                <a:latin typeface="Consolas" panose="020B0609020204030204" pitchFamily="49" charset="0"/>
              </a:rPr>
              <a:t> quantity)</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public Product </a:t>
            </a:r>
            <a:r>
              <a:rPr lang="en-US" dirty="0" err="1">
                <a:latin typeface="Consolas" panose="020B0609020204030204" pitchFamily="49" charset="0"/>
              </a:rPr>
              <a:t>Product</a:t>
            </a:r>
            <a:r>
              <a:rPr lang="en-US" dirty="0">
                <a:latin typeface="Consolas" panose="020B0609020204030204" pitchFamily="49" charset="0"/>
              </a:rPr>
              <a:t> { get; </a:t>
            </a:r>
            <a:r>
              <a:rPr lang="en-US" dirty="0" err="1">
                <a:latin typeface="Consolas" panose="020B0609020204030204" pitchFamily="49" charset="0"/>
              </a:rPr>
              <a:t>init</a:t>
            </a:r>
            <a:r>
              <a:rPr lang="en-US" dirty="0">
                <a:latin typeface="Consolas" panose="020B0609020204030204" pitchFamily="49" charset="0"/>
              </a:rPr>
              <a:t>; } = product;</a:t>
            </a:r>
          </a:p>
          <a:p>
            <a:pPr marL="0" indent="0">
              <a:buNone/>
            </a:pPr>
            <a:r>
              <a:rPr lang="en-US" dirty="0">
                <a:latin typeface="Consolas" panose="020B0609020204030204" pitchFamily="49" charset="0"/>
              </a:rPr>
              <a:t>    public </a:t>
            </a:r>
            <a:r>
              <a:rPr lang="en-US" dirty="0" err="1">
                <a:latin typeface="Consolas" panose="020B0609020204030204" pitchFamily="49" charset="0"/>
              </a:rPr>
              <a:t>uint</a:t>
            </a:r>
            <a:r>
              <a:rPr lang="en-US" dirty="0">
                <a:latin typeface="Consolas" panose="020B0609020204030204" pitchFamily="49" charset="0"/>
              </a:rPr>
              <a:t> Quantity { get; set; } = quantity;</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public </a:t>
            </a:r>
            <a:r>
              <a:rPr lang="en-US" dirty="0" err="1">
                <a:latin typeface="Consolas" panose="020B0609020204030204" pitchFamily="49" charset="0"/>
              </a:rPr>
              <a:t>OrderLine</a:t>
            </a:r>
            <a:r>
              <a:rPr lang="en-US" dirty="0">
                <a:latin typeface="Consolas" panose="020B0609020204030204" pitchFamily="49" charset="0"/>
              </a:rPr>
              <a:t>(</a:t>
            </a:r>
            <a:r>
              <a:rPr lang="en-US" dirty="0" err="1">
                <a:latin typeface="Consolas" panose="020B0609020204030204" pitchFamily="49" charset="0"/>
              </a:rPr>
              <a:t>uint</a:t>
            </a:r>
            <a:r>
              <a:rPr lang="en-US" dirty="0">
                <a:latin typeface="Consolas" panose="020B0609020204030204" pitchFamily="49" charset="0"/>
              </a:rPr>
              <a:t> quantity)</a:t>
            </a:r>
          </a:p>
          <a:p>
            <a:pPr marL="0" indent="0">
              <a:buNone/>
            </a:pPr>
            <a:r>
              <a:rPr lang="en-US" dirty="0">
                <a:latin typeface="Consolas" panose="020B0609020204030204" pitchFamily="49" charset="0"/>
              </a:rPr>
              <a:t>        : this(new Product(""), quantity)</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p>
        </p:txBody>
      </p:sp>
    </p:spTree>
    <p:extLst>
      <p:ext uri="{BB962C8B-B14F-4D97-AF65-F5344CB8AC3E}">
        <p14:creationId xmlns:p14="http://schemas.microsoft.com/office/powerpoint/2010/main" val="291461802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C247E-E2E6-478E-840A-303B8D3FB782}"/>
              </a:ext>
            </a:extLst>
          </p:cNvPr>
          <p:cNvSpPr>
            <a:spLocks noGrp="1"/>
          </p:cNvSpPr>
          <p:nvPr>
            <p:ph type="title"/>
          </p:nvPr>
        </p:nvSpPr>
        <p:spPr/>
        <p:txBody>
          <a:bodyPr/>
          <a:lstStyle/>
          <a:p>
            <a:r>
              <a:rPr lang="en-US" dirty="0"/>
              <a:t>Un-obsessed Use Case</a:t>
            </a:r>
          </a:p>
        </p:txBody>
      </p:sp>
      <p:sp>
        <p:nvSpPr>
          <p:cNvPr id="3" name="Content Placeholder 2">
            <a:extLst>
              <a:ext uri="{FF2B5EF4-FFF2-40B4-BE49-F238E27FC236}">
                <a16:creationId xmlns:a16="http://schemas.microsoft.com/office/drawing/2014/main" id="{5E629DD5-A7DA-F52D-AE55-32BBBAFFCBDF}"/>
              </a:ext>
            </a:extLst>
          </p:cNvPr>
          <p:cNvSpPr>
            <a:spLocks noGrp="1"/>
          </p:cNvSpPr>
          <p:nvPr>
            <p:ph idx="1"/>
          </p:nvPr>
        </p:nvSpPr>
        <p:spPr/>
        <p:txBody>
          <a:bodyPr>
            <a:normAutofit fontScale="92500" lnSpcReduction="20000"/>
          </a:bodyPr>
          <a:lstStyle/>
          <a:p>
            <a:pPr marL="0" indent="0">
              <a:buNone/>
            </a:pPr>
            <a:r>
              <a:rPr lang="en-US" sz="1600" dirty="0">
                <a:latin typeface="Consolas" panose="020B0609020204030204" pitchFamily="49" charset="0"/>
              </a:rPr>
              <a:t>public class </a:t>
            </a:r>
            <a:r>
              <a:rPr lang="en-US" sz="1600" dirty="0" err="1">
                <a:latin typeface="Consolas" panose="020B0609020204030204" pitchFamily="49" charset="0"/>
              </a:rPr>
              <a:t>OrderService</a:t>
            </a:r>
            <a:endParaRPr lang="en-US" sz="1600" dirty="0">
              <a:latin typeface="Consolas" panose="020B0609020204030204" pitchFamily="49" charset="0"/>
            </a:endParaRPr>
          </a:p>
          <a:p>
            <a:pPr marL="0" indent="0">
              <a:buNone/>
            </a:pPr>
            <a:r>
              <a:rPr lang="en-US" sz="1600" dirty="0">
                <a:latin typeface="Consolas" panose="020B0609020204030204" pitchFamily="49" charset="0"/>
              </a:rPr>
              <a:t>{</a:t>
            </a:r>
          </a:p>
          <a:p>
            <a:pPr marL="0" indent="0">
              <a:buNone/>
            </a:pPr>
            <a:r>
              <a:rPr lang="en-US" sz="1600" dirty="0">
                <a:latin typeface="Consolas" panose="020B0609020204030204" pitchFamily="49" charset="0"/>
              </a:rPr>
              <a:t>    public </a:t>
            </a:r>
            <a:r>
              <a:rPr lang="en-US" sz="1600" dirty="0" err="1">
                <a:latin typeface="Consolas" panose="020B0609020204030204" pitchFamily="49" charset="0"/>
              </a:rPr>
              <a:t>OrderId</a:t>
            </a:r>
            <a:r>
              <a:rPr lang="en-US" sz="1600" dirty="0">
                <a:latin typeface="Consolas" panose="020B0609020204030204" pitchFamily="49" charset="0"/>
              </a:rPr>
              <a:t> </a:t>
            </a:r>
            <a:r>
              <a:rPr lang="en-US" sz="1600" dirty="0" err="1">
                <a:latin typeface="Consolas" panose="020B0609020204030204" pitchFamily="49" charset="0"/>
              </a:rPr>
              <a:t>CreateOrder</a:t>
            </a:r>
            <a:r>
              <a:rPr lang="en-US" sz="1600" dirty="0">
                <a:latin typeface="Consolas" panose="020B0609020204030204" pitchFamily="49" charset="0"/>
              </a:rPr>
              <a:t>(</a:t>
            </a:r>
            <a:r>
              <a:rPr lang="en-US" sz="1600" dirty="0" err="1">
                <a:latin typeface="Consolas" panose="020B0609020204030204" pitchFamily="49" charset="0"/>
              </a:rPr>
              <a:t>IReadOnlyCollection</a:t>
            </a:r>
            <a:r>
              <a:rPr lang="en-US" sz="1600" dirty="0">
                <a:latin typeface="Consolas" panose="020B0609020204030204" pitchFamily="49" charset="0"/>
              </a:rPr>
              <a:t>&lt;</a:t>
            </a:r>
            <a:r>
              <a:rPr lang="en-US" sz="1600" dirty="0" err="1">
                <a:latin typeface="Consolas" panose="020B0609020204030204" pitchFamily="49" charset="0"/>
              </a:rPr>
              <a:t>ProductDto</a:t>
            </a:r>
            <a:r>
              <a:rPr lang="en-US" sz="1600" dirty="0">
                <a:latin typeface="Consolas" panose="020B0609020204030204" pitchFamily="49" charset="0"/>
              </a:rPr>
              <a:t>&gt;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productDtos</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Order </a:t>
            </a:r>
            <a:r>
              <a:rPr lang="en-US" sz="1600" dirty="0" err="1">
                <a:latin typeface="Consolas" panose="020B0609020204030204" pitchFamily="49" charset="0"/>
              </a:rPr>
              <a:t>order</a:t>
            </a:r>
            <a:r>
              <a:rPr lang="en-US" sz="1600" dirty="0">
                <a:latin typeface="Consolas" panose="020B0609020204030204" pitchFamily="49" charset="0"/>
              </a:rPr>
              <a:t> = new();</a:t>
            </a:r>
          </a:p>
          <a:p>
            <a:pPr marL="0" indent="0">
              <a:buNone/>
            </a:pPr>
            <a:r>
              <a:rPr lang="en-US" sz="1600" dirty="0">
                <a:latin typeface="Consolas" panose="020B0609020204030204" pitchFamily="49" charset="0"/>
              </a:rPr>
              <a:t>        foreach (var item in </a:t>
            </a:r>
            <a:r>
              <a:rPr lang="en-US" sz="1600" dirty="0" err="1">
                <a:latin typeface="Consolas" panose="020B0609020204030204" pitchFamily="49" charset="0"/>
              </a:rPr>
              <a:t>productDtos</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var product = </a:t>
            </a:r>
            <a:r>
              <a:rPr lang="en-US" sz="1600" dirty="0" err="1">
                <a:latin typeface="Consolas" panose="020B0609020204030204" pitchFamily="49" charset="0"/>
              </a:rPr>
              <a:t>productRepository</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FindBySku</a:t>
            </a:r>
            <a:r>
              <a:rPr lang="en-US" sz="1600" dirty="0">
                <a:latin typeface="Consolas" panose="020B0609020204030204" pitchFamily="49" charset="0"/>
              </a:rPr>
              <a:t>(</a:t>
            </a:r>
            <a:r>
              <a:rPr lang="en-US" sz="1600" dirty="0" err="1">
                <a:latin typeface="Consolas" panose="020B0609020204030204" pitchFamily="49" charset="0"/>
              </a:rPr>
              <a:t>item.Sku</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OrderLine</a:t>
            </a:r>
            <a:r>
              <a:rPr lang="en-US" sz="1600" dirty="0">
                <a:latin typeface="Consolas" panose="020B0609020204030204" pitchFamily="49" charset="0"/>
              </a:rPr>
              <a:t> </a:t>
            </a:r>
            <a:r>
              <a:rPr lang="en-US" sz="1600" dirty="0" err="1">
                <a:latin typeface="Consolas" panose="020B0609020204030204" pitchFamily="49" charset="0"/>
              </a:rPr>
              <a:t>orderLine</a:t>
            </a:r>
            <a:r>
              <a:rPr lang="en-US" sz="1600" dirty="0">
                <a:latin typeface="Consolas" panose="020B0609020204030204" pitchFamily="49" charset="0"/>
              </a:rPr>
              <a:t> = new(product, </a:t>
            </a:r>
            <a:r>
              <a:rPr lang="en-US" sz="1600" dirty="0" err="1">
                <a:latin typeface="Consolas" panose="020B0609020204030204" pitchFamily="49" charset="0"/>
              </a:rPr>
              <a:t>item.Quantity</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order.AddItem</a:t>
            </a:r>
            <a:r>
              <a:rPr lang="en-US" sz="1600" dirty="0">
                <a:latin typeface="Consolas" panose="020B0609020204030204" pitchFamily="49" charset="0"/>
              </a:rPr>
              <a:t>(</a:t>
            </a:r>
            <a:r>
              <a:rPr lang="en-US" sz="1600" dirty="0" err="1">
                <a:latin typeface="Consolas" panose="020B0609020204030204" pitchFamily="49" charset="0"/>
              </a:rPr>
              <a:t>orderLine</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return </a:t>
            </a:r>
            <a:r>
              <a:rPr lang="en-US" sz="1600" dirty="0" err="1">
                <a:latin typeface="Consolas" panose="020B0609020204030204" pitchFamily="49" charset="0"/>
              </a:rPr>
              <a:t>orderRepository.Save</a:t>
            </a:r>
            <a:r>
              <a:rPr lang="en-US" sz="1600" dirty="0">
                <a:latin typeface="Consolas" panose="020B0609020204030204" pitchFamily="49" charset="0"/>
              </a:rPr>
              <a:t>(order);</a:t>
            </a:r>
          </a:p>
          <a:p>
            <a:pPr marL="0" indent="0">
              <a:buNone/>
            </a:pPr>
            <a:r>
              <a:rPr lang="en-US" sz="1600" dirty="0">
                <a:latin typeface="Consolas" panose="020B0609020204030204" pitchFamily="49" charset="0"/>
              </a:rPr>
              <a:t>    }</a:t>
            </a:r>
          </a:p>
        </p:txBody>
      </p:sp>
    </p:spTree>
    <p:extLst>
      <p:ext uri="{BB962C8B-B14F-4D97-AF65-F5344CB8AC3E}">
        <p14:creationId xmlns:p14="http://schemas.microsoft.com/office/powerpoint/2010/main" val="276839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629DD5-A7DA-F52D-AE55-32BBBAFFCBDF}"/>
              </a:ext>
            </a:extLst>
          </p:cNvPr>
          <p:cNvSpPr>
            <a:spLocks noGrp="1"/>
          </p:cNvSpPr>
          <p:nvPr>
            <p:ph idx="1"/>
          </p:nvPr>
        </p:nvSpPr>
        <p:spPr>
          <a:xfrm>
            <a:off x="838200" y="365125"/>
            <a:ext cx="11025554" cy="5811838"/>
          </a:xfrm>
        </p:spPr>
        <p:txBody>
          <a:bodyPr>
            <a:normAutofit fontScale="92500" lnSpcReduction="20000"/>
          </a:bodyPr>
          <a:lstStyle/>
          <a:p>
            <a:pPr marL="0" indent="0">
              <a:buNone/>
            </a:pPr>
            <a:r>
              <a:rPr lang="en-US" sz="2400" dirty="0">
                <a:latin typeface="Consolas" panose="020B0609020204030204" pitchFamily="49" charset="0"/>
              </a:rPr>
              <a:t>public class </a:t>
            </a:r>
            <a:r>
              <a:rPr lang="en-US" sz="2400" dirty="0" err="1">
                <a:latin typeface="Consolas" panose="020B0609020204030204" pitchFamily="49" charset="0"/>
              </a:rPr>
              <a:t>OrderService</a:t>
            </a:r>
            <a:endParaRPr lang="en-US" sz="2400" dirty="0">
              <a:latin typeface="Consolas" panose="020B0609020204030204" pitchFamily="49" charset="0"/>
            </a:endParaRPr>
          </a:p>
          <a:p>
            <a:pPr marL="0" indent="0">
              <a:buNone/>
            </a:pPr>
            <a:r>
              <a:rPr lang="en-US" sz="2400" dirty="0">
                <a:latin typeface="Consolas" panose="020B0609020204030204" pitchFamily="49" charset="0"/>
              </a:rPr>
              <a:t>{</a:t>
            </a:r>
          </a:p>
          <a:p>
            <a:pPr marL="0" indent="0">
              <a:buNone/>
            </a:pPr>
            <a:r>
              <a:rPr lang="en-US" sz="2400" dirty="0">
                <a:latin typeface="Consolas" panose="020B0609020204030204" pitchFamily="49" charset="0"/>
              </a:rPr>
              <a:t>    public </a:t>
            </a:r>
            <a:r>
              <a:rPr lang="en-US" sz="2400" dirty="0" err="1">
                <a:latin typeface="Consolas" panose="020B0609020204030204" pitchFamily="49" charset="0"/>
              </a:rPr>
              <a:t>OrderId</a:t>
            </a:r>
            <a:r>
              <a:rPr lang="en-US" sz="2400" dirty="0">
                <a:latin typeface="Consolas" panose="020B0609020204030204" pitchFamily="49" charset="0"/>
              </a:rPr>
              <a:t> </a:t>
            </a:r>
            <a:r>
              <a:rPr lang="en-US" sz="2400" dirty="0" err="1">
                <a:latin typeface="Consolas" panose="020B0609020204030204" pitchFamily="49" charset="0"/>
              </a:rPr>
              <a:t>CreateOrder</a:t>
            </a:r>
            <a:r>
              <a:rPr lang="en-US" sz="2400" dirty="0">
                <a:latin typeface="Consolas" panose="020B0609020204030204" pitchFamily="49" charset="0"/>
              </a:rPr>
              <a:t>(</a:t>
            </a:r>
            <a:r>
              <a:rPr lang="en-US" sz="2400" dirty="0" err="1">
                <a:latin typeface="Consolas" panose="020B0609020204030204" pitchFamily="49" charset="0"/>
              </a:rPr>
              <a:t>IReadOnlyCollection</a:t>
            </a:r>
            <a:r>
              <a:rPr lang="en-US" sz="2400" dirty="0">
                <a:latin typeface="Consolas" panose="020B0609020204030204" pitchFamily="49" charset="0"/>
              </a:rPr>
              <a:t>&lt;</a:t>
            </a:r>
            <a:r>
              <a:rPr lang="en-US" sz="2400" dirty="0" err="1">
                <a:latin typeface="Consolas" panose="020B0609020204030204" pitchFamily="49" charset="0"/>
              </a:rPr>
              <a:t>ProductDto</a:t>
            </a:r>
            <a:r>
              <a:rPr lang="en-US" sz="2400" dirty="0">
                <a:latin typeface="Consolas" panose="020B0609020204030204" pitchFamily="49" charset="0"/>
              </a:rPr>
              <a:t>&gt;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productDtos</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p>
          <a:p>
            <a:pPr marL="0" indent="0">
              <a:buNone/>
            </a:pPr>
            <a:r>
              <a:rPr lang="en-US" sz="2400" dirty="0">
                <a:latin typeface="Consolas" panose="020B0609020204030204" pitchFamily="49" charset="0"/>
              </a:rPr>
              <a:t>        Order </a:t>
            </a:r>
            <a:r>
              <a:rPr lang="en-US" sz="2400" dirty="0" err="1">
                <a:latin typeface="Consolas" panose="020B0609020204030204" pitchFamily="49" charset="0"/>
              </a:rPr>
              <a:t>order</a:t>
            </a:r>
            <a:r>
              <a:rPr lang="en-US" sz="2400" dirty="0">
                <a:latin typeface="Consolas" panose="020B0609020204030204" pitchFamily="49" charset="0"/>
              </a:rPr>
              <a:t> = new();</a:t>
            </a:r>
          </a:p>
          <a:p>
            <a:pPr marL="0" indent="0">
              <a:buNone/>
            </a:pPr>
            <a:r>
              <a:rPr lang="en-US" sz="2400" dirty="0">
                <a:latin typeface="Consolas" panose="020B0609020204030204" pitchFamily="49" charset="0"/>
              </a:rPr>
              <a:t>        foreach (var item in </a:t>
            </a:r>
            <a:r>
              <a:rPr lang="en-US" sz="2400" dirty="0" err="1">
                <a:latin typeface="Consolas" panose="020B0609020204030204" pitchFamily="49" charset="0"/>
              </a:rPr>
              <a:t>productDtos</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p>
          <a:p>
            <a:pPr marL="0" indent="0">
              <a:buNone/>
            </a:pPr>
            <a:r>
              <a:rPr lang="en-US" sz="2400" dirty="0">
                <a:latin typeface="Consolas" panose="020B0609020204030204" pitchFamily="49" charset="0"/>
              </a:rPr>
              <a:t>            var product = </a:t>
            </a:r>
            <a:r>
              <a:rPr lang="en-US" sz="2400" dirty="0" err="1">
                <a:latin typeface="Consolas" panose="020B0609020204030204" pitchFamily="49" charset="0"/>
              </a:rPr>
              <a:t>productRepository</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FindBySku</a:t>
            </a:r>
            <a:r>
              <a:rPr lang="en-US" sz="2400" dirty="0">
                <a:latin typeface="Consolas" panose="020B0609020204030204" pitchFamily="49" charset="0"/>
              </a:rPr>
              <a:t>(</a:t>
            </a:r>
            <a:r>
              <a:rPr lang="en-US" sz="2400" dirty="0" err="1">
                <a:latin typeface="Consolas" panose="020B0609020204030204" pitchFamily="49" charset="0"/>
              </a:rPr>
              <a:t>item.Sku</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OrderLine</a:t>
            </a:r>
            <a:r>
              <a:rPr lang="en-US" sz="2400" dirty="0">
                <a:latin typeface="Consolas" panose="020B0609020204030204" pitchFamily="49" charset="0"/>
              </a:rPr>
              <a:t> </a:t>
            </a:r>
            <a:r>
              <a:rPr lang="en-US" sz="2400" dirty="0" err="1">
                <a:latin typeface="Consolas" panose="020B0609020204030204" pitchFamily="49" charset="0"/>
              </a:rPr>
              <a:t>orderLine</a:t>
            </a:r>
            <a:r>
              <a:rPr lang="en-US" sz="2400" dirty="0">
                <a:latin typeface="Consolas" panose="020B0609020204030204" pitchFamily="49" charset="0"/>
              </a:rPr>
              <a:t> = new(product, </a:t>
            </a:r>
            <a:r>
              <a:rPr lang="en-US" sz="2400" dirty="0" err="1">
                <a:latin typeface="Consolas" panose="020B0609020204030204" pitchFamily="49" charset="0"/>
              </a:rPr>
              <a:t>item.Quantity</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order.AddItem</a:t>
            </a:r>
            <a:r>
              <a:rPr lang="en-US" sz="2400" dirty="0">
                <a:latin typeface="Consolas" panose="020B0609020204030204" pitchFamily="49" charset="0"/>
              </a:rPr>
              <a:t>(</a:t>
            </a:r>
            <a:r>
              <a:rPr lang="en-US" sz="2400" dirty="0" err="1">
                <a:latin typeface="Consolas" panose="020B0609020204030204" pitchFamily="49" charset="0"/>
              </a:rPr>
              <a:t>orderLine</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p>
          <a:p>
            <a:pPr marL="0" indent="0">
              <a:buNone/>
            </a:pPr>
            <a:r>
              <a:rPr lang="en-US" sz="2400" dirty="0">
                <a:latin typeface="Consolas" panose="020B0609020204030204" pitchFamily="49" charset="0"/>
              </a:rPr>
              <a:t>        return </a:t>
            </a:r>
            <a:r>
              <a:rPr lang="en-US" sz="2400" dirty="0" err="1">
                <a:latin typeface="Consolas" panose="020B0609020204030204" pitchFamily="49" charset="0"/>
              </a:rPr>
              <a:t>orderRepository.Save</a:t>
            </a:r>
            <a:r>
              <a:rPr lang="en-US" sz="2400" dirty="0">
                <a:latin typeface="Consolas" panose="020B0609020204030204" pitchFamily="49" charset="0"/>
              </a:rPr>
              <a:t>(order);</a:t>
            </a:r>
          </a:p>
          <a:p>
            <a:pPr marL="0" indent="0">
              <a:buNone/>
            </a:pPr>
            <a:r>
              <a:rPr lang="en-US" sz="2400" dirty="0">
                <a:latin typeface="Consolas" panose="020B0609020204030204" pitchFamily="49" charset="0"/>
              </a:rPr>
              <a:t>    }</a:t>
            </a:r>
          </a:p>
        </p:txBody>
      </p:sp>
      <p:sp>
        <p:nvSpPr>
          <p:cNvPr id="2" name="Rectangle 1">
            <a:extLst>
              <a:ext uri="{FF2B5EF4-FFF2-40B4-BE49-F238E27FC236}">
                <a16:creationId xmlns:a16="http://schemas.microsoft.com/office/drawing/2014/main" id="{B60EB481-6355-3E96-0A10-3ADB3B92D8D6}"/>
              </a:ext>
            </a:extLst>
          </p:cNvPr>
          <p:cNvSpPr/>
          <p:nvPr/>
        </p:nvSpPr>
        <p:spPr>
          <a:xfrm>
            <a:off x="2074983" y="5023338"/>
            <a:ext cx="5574325" cy="381000"/>
          </a:xfrm>
          <a:prstGeom prst="rect">
            <a:avLst/>
          </a:prstGeom>
          <a:solidFill>
            <a:srgbClr val="FFFF00">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07231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A10B-9C0A-6557-E14D-358831DF99B9}"/>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E3EB4EAD-261C-7678-6371-D30EE5178716}"/>
              </a:ext>
            </a:extLst>
          </p:cNvPr>
          <p:cNvSpPr>
            <a:spLocks noGrp="1"/>
          </p:cNvSpPr>
          <p:nvPr>
            <p:ph idx="1"/>
          </p:nvPr>
        </p:nvSpPr>
        <p:spPr/>
        <p:txBody>
          <a:bodyPr>
            <a:normAutofit/>
          </a:bodyPr>
          <a:lstStyle/>
          <a:p>
            <a:r>
              <a:rPr lang="en-US" sz="3200" dirty="0"/>
              <a:t>Simpler, more focused domain code</a:t>
            </a:r>
          </a:p>
          <a:p>
            <a:pPr lvl="1"/>
            <a:r>
              <a:rPr lang="en-US" sz="2800" dirty="0"/>
              <a:t>IDs don’t leak into domain code lessening the use of primitives</a:t>
            </a:r>
          </a:p>
          <a:p>
            <a:r>
              <a:rPr lang="en-US" sz="3200" dirty="0"/>
              <a:t>Reduced complexity</a:t>
            </a:r>
          </a:p>
          <a:p>
            <a:pPr lvl="1"/>
            <a:r>
              <a:rPr lang="en-US" sz="2800" dirty="0"/>
              <a:t>Reduced boiler-plate domain code</a:t>
            </a:r>
          </a:p>
          <a:p>
            <a:pPr lvl="1"/>
            <a:r>
              <a:rPr lang="en-US" sz="2800" dirty="0"/>
              <a:t>Looser coupling</a:t>
            </a:r>
          </a:p>
        </p:txBody>
      </p:sp>
    </p:spTree>
    <p:extLst>
      <p:ext uri="{BB962C8B-B14F-4D97-AF65-F5344CB8AC3E}">
        <p14:creationId xmlns:p14="http://schemas.microsoft.com/office/powerpoint/2010/main" val="3902466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2569C-C400-7FE9-35D2-055852AEC1A3}"/>
              </a:ext>
            </a:extLst>
          </p:cNvPr>
          <p:cNvSpPr>
            <a:spLocks noGrp="1"/>
          </p:cNvSpPr>
          <p:nvPr>
            <p:ph type="title"/>
          </p:nvPr>
        </p:nvSpPr>
        <p:spPr/>
        <p:txBody>
          <a:bodyPr/>
          <a:lstStyle/>
          <a:p>
            <a:r>
              <a:rPr lang="en-US" dirty="0"/>
              <a:t>Ramifications/Complications</a:t>
            </a:r>
          </a:p>
        </p:txBody>
      </p:sp>
      <p:sp>
        <p:nvSpPr>
          <p:cNvPr id="3" name="Content Placeholder 2">
            <a:extLst>
              <a:ext uri="{FF2B5EF4-FFF2-40B4-BE49-F238E27FC236}">
                <a16:creationId xmlns:a16="http://schemas.microsoft.com/office/drawing/2014/main" id="{8394DFD9-24C2-66BE-EBD3-8B1A46F0D86E}"/>
              </a:ext>
            </a:extLst>
          </p:cNvPr>
          <p:cNvSpPr>
            <a:spLocks noGrp="1"/>
          </p:cNvSpPr>
          <p:nvPr>
            <p:ph idx="1"/>
          </p:nvPr>
        </p:nvSpPr>
        <p:spPr/>
        <p:txBody>
          <a:bodyPr/>
          <a:lstStyle/>
          <a:p>
            <a:r>
              <a:rPr lang="en-US" dirty="0" err="1">
                <a:latin typeface="Consolas" panose="020B0609020204030204" pitchFamily="49" charset="0"/>
              </a:rPr>
              <a:t>DbContext</a:t>
            </a:r>
            <a:r>
              <a:rPr lang="en-US" dirty="0"/>
              <a:t> implementation more complex</a:t>
            </a:r>
          </a:p>
          <a:p>
            <a:pPr lvl="1"/>
            <a:r>
              <a:rPr lang="en-US" dirty="0"/>
              <a:t>Implementation hiding logic</a:t>
            </a:r>
          </a:p>
          <a:p>
            <a:r>
              <a:rPr lang="en-US" dirty="0" err="1">
                <a:latin typeface="Consolas" panose="020B0609020204030204" pitchFamily="49" charset="0"/>
              </a:rPr>
              <a:t>DbSet</a:t>
            </a:r>
            <a:r>
              <a:rPr lang="en-US" dirty="0"/>
              <a:t> is not a repository implementation</a:t>
            </a:r>
          </a:p>
          <a:p>
            <a:r>
              <a:rPr lang="en-US" dirty="0"/>
              <a:t>Consider a repository implementation that wraps the </a:t>
            </a:r>
            <a:r>
              <a:rPr lang="en-US" dirty="0" err="1">
                <a:latin typeface="Consolas" panose="020B0609020204030204" pitchFamily="49" charset="0"/>
              </a:rPr>
              <a:t>DbContext</a:t>
            </a:r>
            <a:r>
              <a:rPr lang="en-US" dirty="0"/>
              <a:t> and or a </a:t>
            </a:r>
            <a:r>
              <a:rPr lang="en-US" dirty="0" err="1">
                <a:latin typeface="Consolas" panose="020B0609020204030204" pitchFamily="49" charset="0"/>
              </a:rPr>
              <a:t>DbSet</a:t>
            </a:r>
            <a:r>
              <a:rPr lang="en-US" dirty="0"/>
              <a:t> </a:t>
            </a:r>
          </a:p>
          <a:p>
            <a:r>
              <a:rPr lang="en-US" dirty="0"/>
              <a:t>Accidental complexity hides issues</a:t>
            </a:r>
            <a:endParaRPr lang="en-US" dirty="0">
              <a:latin typeface="Consolas" panose="020B0609020204030204" pitchFamily="49" charset="0"/>
            </a:endParaRPr>
          </a:p>
        </p:txBody>
      </p:sp>
    </p:spTree>
    <p:extLst>
      <p:ext uri="{BB962C8B-B14F-4D97-AF65-F5344CB8AC3E}">
        <p14:creationId xmlns:p14="http://schemas.microsoft.com/office/powerpoint/2010/main" val="999380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82C7-7D31-5995-81FD-A41E97B8CABD}"/>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899A60BA-2D89-C94C-10AD-A4FF35B50C0A}"/>
              </a:ext>
            </a:extLst>
          </p:cNvPr>
          <p:cNvSpPr>
            <a:spLocks noGrp="1"/>
          </p:cNvSpPr>
          <p:nvPr>
            <p:ph idx="1"/>
          </p:nvPr>
        </p:nvSpPr>
        <p:spPr/>
        <p:txBody>
          <a:bodyPr>
            <a:normAutofit fontScale="92500" lnSpcReduction="20000"/>
          </a:bodyPr>
          <a:lstStyle/>
          <a:p>
            <a:r>
              <a:rPr lang="en-US" dirty="0"/>
              <a:t>Identity Obsession is a code smell that can occur in the context of Domain-Driven Design where entity identities are misinterpreted as always being global identities. This session details how it can happen, how you can recognize it, and the issues that arise and solutions:</a:t>
            </a:r>
          </a:p>
          <a:p>
            <a:r>
              <a:rPr lang="en-US" dirty="0"/>
              <a:t>Leaking domain model in API responses and separating response model from domain model</a:t>
            </a:r>
          </a:p>
          <a:p>
            <a:r>
              <a:rPr lang="en-US" dirty="0"/>
              <a:t>Leaking data model in API responses and separating response model from data model</a:t>
            </a:r>
          </a:p>
          <a:p>
            <a:r>
              <a:rPr lang="en-US" dirty="0"/>
              <a:t>Leaking primary keys in non-aggregate root entities and abstracting data model with Entity Framework</a:t>
            </a:r>
          </a:p>
          <a:p>
            <a:r>
              <a:rPr lang="en-US" dirty="0"/>
              <a:t>How everything having global identity affects local identities and what to do about it</a:t>
            </a:r>
          </a:p>
        </p:txBody>
      </p:sp>
    </p:spTree>
    <p:extLst>
      <p:ext uri="{BB962C8B-B14F-4D97-AF65-F5344CB8AC3E}">
        <p14:creationId xmlns:p14="http://schemas.microsoft.com/office/powerpoint/2010/main" val="2003911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02BD-C06E-AEAB-BF9B-B1294B880864}"/>
              </a:ext>
            </a:extLst>
          </p:cNvPr>
          <p:cNvSpPr>
            <a:spLocks noGrp="1"/>
          </p:cNvSpPr>
          <p:nvPr>
            <p:ph type="title"/>
          </p:nvPr>
        </p:nvSpPr>
        <p:spPr/>
        <p:txBody>
          <a:bodyPr/>
          <a:lstStyle/>
          <a:p>
            <a:r>
              <a:rPr lang="en-US" dirty="0"/>
              <a:t>SKU?</a:t>
            </a:r>
          </a:p>
        </p:txBody>
      </p:sp>
      <p:sp>
        <p:nvSpPr>
          <p:cNvPr id="3" name="Content Placeholder 2">
            <a:extLst>
              <a:ext uri="{FF2B5EF4-FFF2-40B4-BE49-F238E27FC236}">
                <a16:creationId xmlns:a16="http://schemas.microsoft.com/office/drawing/2014/main" id="{0A799A30-301C-6F8E-59A8-713EBB9B7EEE}"/>
              </a:ext>
            </a:extLst>
          </p:cNvPr>
          <p:cNvSpPr>
            <a:spLocks noGrp="1"/>
          </p:cNvSpPr>
          <p:nvPr>
            <p:ph idx="1"/>
          </p:nvPr>
        </p:nvSpPr>
        <p:spPr/>
        <p:txBody>
          <a:bodyPr/>
          <a:lstStyle/>
          <a:p>
            <a:r>
              <a:rPr lang="en-US" dirty="0"/>
              <a:t>Natural key</a:t>
            </a:r>
          </a:p>
          <a:p>
            <a:r>
              <a:rPr lang="en-US" dirty="0"/>
              <a:t>Still using </a:t>
            </a:r>
            <a:r>
              <a:rPr lang="en-US" dirty="0">
                <a:latin typeface="Consolas" panose="020B0609020204030204" pitchFamily="49" charset="0"/>
              </a:rPr>
              <a:t>string</a:t>
            </a:r>
            <a:r>
              <a:rPr lang="en-US" dirty="0"/>
              <a:t>.</a:t>
            </a:r>
          </a:p>
          <a:p>
            <a:endParaRPr lang="en-US" dirty="0"/>
          </a:p>
          <a:p>
            <a:endParaRPr lang="en-US" dirty="0"/>
          </a:p>
        </p:txBody>
      </p:sp>
      <p:sp>
        <p:nvSpPr>
          <p:cNvPr id="4" name="TextBox 3">
            <a:extLst>
              <a:ext uri="{FF2B5EF4-FFF2-40B4-BE49-F238E27FC236}">
                <a16:creationId xmlns:a16="http://schemas.microsoft.com/office/drawing/2014/main" id="{1605520B-EF1E-9AD5-8219-C06DEDFDD963}"/>
              </a:ext>
            </a:extLst>
          </p:cNvPr>
          <p:cNvSpPr txBox="1"/>
          <p:nvPr/>
        </p:nvSpPr>
        <p:spPr>
          <a:xfrm>
            <a:off x="838200" y="2931562"/>
            <a:ext cx="11046614" cy="4985980"/>
          </a:xfrm>
          <a:prstGeom prst="rect">
            <a:avLst/>
          </a:prstGeom>
          <a:noFill/>
        </p:spPr>
        <p:txBody>
          <a:bodyPr wrap="none" rtlCol="0">
            <a:spAutoFit/>
          </a:bodyPr>
          <a:lstStyle/>
          <a:p>
            <a:r>
              <a:rPr lang="en-US" sz="2000" dirty="0">
                <a:latin typeface="Consolas" panose="020B0609020204030204" pitchFamily="49" charset="0"/>
              </a:rPr>
              <a:t>public record </a:t>
            </a:r>
            <a:r>
              <a:rPr lang="en-US" sz="2000" dirty="0" err="1">
                <a:latin typeface="Consolas" panose="020B0609020204030204" pitchFamily="49" charset="0"/>
              </a:rPr>
              <a:t>ProductSku</a:t>
            </a:r>
            <a:r>
              <a:rPr lang="en-US" sz="2000" dirty="0">
                <a:latin typeface="Consolas" panose="020B0609020204030204" pitchFamily="49" charset="0"/>
              </a:rPr>
              <a:t> {</a:t>
            </a:r>
          </a:p>
          <a:p>
            <a:r>
              <a:rPr lang="en-US" sz="2000" dirty="0">
                <a:latin typeface="Consolas" panose="020B0609020204030204" pitchFamily="49" charset="0"/>
              </a:rPr>
              <a:t>    public </a:t>
            </a:r>
            <a:r>
              <a:rPr lang="en-US" sz="2000" dirty="0" err="1">
                <a:latin typeface="Consolas" panose="020B0609020204030204" pitchFamily="49" charset="0"/>
              </a:rPr>
              <a:t>ProductSku</a:t>
            </a:r>
            <a:r>
              <a:rPr lang="en-US" sz="2000" dirty="0">
                <a:latin typeface="Consolas" panose="020B0609020204030204" pitchFamily="49" charset="0"/>
              </a:rPr>
              <a:t>(string value) {</a:t>
            </a:r>
          </a:p>
          <a:p>
            <a:r>
              <a:rPr lang="en-US" sz="2000" dirty="0">
                <a:latin typeface="Consolas" panose="020B0609020204030204" pitchFamily="49" charset="0"/>
              </a:rPr>
              <a:t>        if (!</a:t>
            </a:r>
            <a:r>
              <a:rPr lang="en-US" sz="2000" dirty="0" err="1">
                <a:latin typeface="Consolas" panose="020B0609020204030204" pitchFamily="49" charset="0"/>
              </a:rPr>
              <a:t>IsValid</a:t>
            </a:r>
            <a:r>
              <a:rPr lang="en-US" sz="2000" dirty="0">
                <a:latin typeface="Consolas" panose="020B0609020204030204" pitchFamily="49" charset="0"/>
              </a:rPr>
              <a:t>(value))</a:t>
            </a:r>
          </a:p>
          <a:p>
            <a:r>
              <a:rPr lang="en-US" sz="2000" dirty="0">
                <a:latin typeface="Consolas" panose="020B0609020204030204" pitchFamily="49" charset="0"/>
              </a:rPr>
              <a:t>        {</a:t>
            </a:r>
          </a:p>
          <a:p>
            <a:r>
              <a:rPr lang="en-US" sz="2000" dirty="0">
                <a:latin typeface="Consolas" panose="020B0609020204030204" pitchFamily="49" charset="0"/>
              </a:rPr>
              <a:t>            throw new </a:t>
            </a:r>
            <a:r>
              <a:rPr lang="en-US" sz="2000" dirty="0" err="1">
                <a:latin typeface="Consolas" panose="020B0609020204030204" pitchFamily="49" charset="0"/>
              </a:rPr>
              <a:t>ArgumentException</a:t>
            </a:r>
            <a:r>
              <a:rPr lang="en-US" sz="2000" dirty="0">
                <a:latin typeface="Consolas" panose="020B0609020204030204" pitchFamily="49" charset="0"/>
              </a:rPr>
              <a:t>("Invalid SKU format", </a:t>
            </a:r>
            <a:r>
              <a:rPr lang="en-US" sz="2000" dirty="0" err="1">
                <a:latin typeface="Consolas" panose="020B0609020204030204" pitchFamily="49" charset="0"/>
              </a:rPr>
              <a:t>nameof</a:t>
            </a:r>
            <a:r>
              <a:rPr lang="en-US" sz="2000" dirty="0">
                <a:latin typeface="Consolas" panose="020B0609020204030204" pitchFamily="49" charset="0"/>
              </a:rPr>
              <a:t>(value));</a:t>
            </a:r>
          </a:p>
          <a:p>
            <a:r>
              <a:rPr lang="en-US" sz="2000" dirty="0">
                <a:latin typeface="Consolas" panose="020B0609020204030204" pitchFamily="49" charset="0"/>
              </a:rPr>
              <a:t>        }</a:t>
            </a:r>
          </a:p>
          <a:p>
            <a:r>
              <a:rPr lang="en-US" sz="2000" dirty="0">
                <a:latin typeface="Consolas" panose="020B0609020204030204" pitchFamily="49" charset="0"/>
              </a:rPr>
              <a:t>        Value = value;</a:t>
            </a:r>
          </a:p>
          <a:p>
            <a:r>
              <a:rPr lang="en-US" sz="2000" dirty="0">
                <a:latin typeface="Consolas" panose="020B0609020204030204" pitchFamily="49" charset="0"/>
              </a:rPr>
              <a:t>    }</a:t>
            </a:r>
          </a:p>
          <a:p>
            <a:endParaRPr lang="en-US" sz="2000" dirty="0">
              <a:latin typeface="Consolas" panose="020B0609020204030204" pitchFamily="49" charset="0"/>
            </a:endParaRPr>
          </a:p>
          <a:p>
            <a:r>
              <a:rPr lang="en-US" sz="2000" dirty="0">
                <a:latin typeface="Consolas" panose="020B0609020204030204" pitchFamily="49" charset="0"/>
              </a:rPr>
              <a:t>    public string Value { get; </a:t>
            </a:r>
            <a:r>
              <a:rPr lang="en-US" sz="2000" dirty="0" err="1">
                <a:latin typeface="Consolas" panose="020B0609020204030204" pitchFamily="49" charset="0"/>
              </a:rPr>
              <a:t>init</a:t>
            </a:r>
            <a:r>
              <a:rPr lang="en-US" sz="2000" dirty="0">
                <a:latin typeface="Consolas" panose="020B0609020204030204" pitchFamily="49" charset="0"/>
              </a:rPr>
              <a:t>; }</a:t>
            </a:r>
          </a:p>
          <a:p>
            <a:endParaRPr lang="en-US" sz="2000" dirty="0">
              <a:latin typeface="Consolas" panose="020B0609020204030204" pitchFamily="49" charset="0"/>
            </a:endParaRPr>
          </a:p>
          <a:p>
            <a:r>
              <a:rPr lang="en-US" sz="2000" dirty="0">
                <a:latin typeface="Consolas" panose="020B0609020204030204" pitchFamily="49" charset="0"/>
              </a:rPr>
              <a:t>    internal static bool </a:t>
            </a:r>
            <a:r>
              <a:rPr lang="en-US" sz="2000" dirty="0" err="1">
                <a:latin typeface="Consolas" panose="020B0609020204030204" pitchFamily="49" charset="0"/>
              </a:rPr>
              <a:t>IsValid</a:t>
            </a:r>
            <a:r>
              <a:rPr lang="en-US" sz="2000" dirty="0">
                <a:latin typeface="Consolas" panose="020B0609020204030204" pitchFamily="49" charset="0"/>
              </a:rPr>
              <a:t>(string </a:t>
            </a:r>
            <a:r>
              <a:rPr lang="en-US" sz="2000" dirty="0" err="1">
                <a:latin typeface="Consolas" panose="020B0609020204030204" pitchFamily="49" charset="0"/>
              </a:rPr>
              <a:t>sku</a:t>
            </a:r>
            <a:r>
              <a:rPr lang="en-US" sz="2000" dirty="0">
                <a:latin typeface="Consolas" panose="020B0609020204030204" pitchFamily="49" charset="0"/>
              </a:rPr>
              <a:t>) {</a:t>
            </a:r>
          </a:p>
          <a:p>
            <a:r>
              <a:rPr lang="sv-SE" sz="2000" dirty="0">
                <a:latin typeface="Consolas" panose="020B0609020204030204" pitchFamily="49" charset="0"/>
              </a:rPr>
              <a:t>        var match = Regex.Match(sku, @"^(\w\w)(S\d\d)(\w)(\d\d\d)$");</a:t>
            </a:r>
          </a:p>
          <a:p>
            <a:r>
              <a:rPr lang="en-US" sz="2000" dirty="0">
                <a:latin typeface="Consolas" panose="020B0609020204030204" pitchFamily="49" charset="0"/>
              </a:rPr>
              <a:t>        return </a:t>
            </a:r>
            <a:r>
              <a:rPr lang="en-US" sz="2000" dirty="0" err="1">
                <a:latin typeface="Consolas" panose="020B0609020204030204" pitchFamily="49" charset="0"/>
              </a:rPr>
              <a:t>match.Success</a:t>
            </a:r>
            <a:r>
              <a:rPr lang="en-US" sz="2000" dirty="0">
                <a:latin typeface="Consolas" panose="020B0609020204030204" pitchFamily="49" charset="0"/>
              </a:rPr>
              <a:t>;</a:t>
            </a:r>
          </a:p>
          <a:p>
            <a:r>
              <a:rPr lang="en-US" sz="2000" dirty="0">
                <a:latin typeface="Consolas" panose="020B0609020204030204" pitchFamily="49" charset="0"/>
              </a:rPr>
              <a:t>    }</a:t>
            </a:r>
          </a:p>
          <a:p>
            <a:r>
              <a:rPr lang="en-US" sz="2000" dirty="0">
                <a:latin typeface="Consolas" panose="020B0609020204030204" pitchFamily="49" charset="0"/>
              </a:rPr>
              <a:t>}</a:t>
            </a:r>
          </a:p>
        </p:txBody>
      </p:sp>
    </p:spTree>
    <p:extLst>
      <p:ext uri="{BB962C8B-B14F-4D97-AF65-F5344CB8AC3E}">
        <p14:creationId xmlns:p14="http://schemas.microsoft.com/office/powerpoint/2010/main" val="1016947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4.79167E-6 -2.22222E-6 L -0.02174 -0.36342 " pathEditMode="relative" rAng="0" ptsTypes="AA">
                                      <p:cBhvr>
                                        <p:cTn id="6" dur="1000" fill="hold"/>
                                        <p:tgtEl>
                                          <p:spTgt spid="4"/>
                                        </p:tgtEl>
                                        <p:attrNameLst>
                                          <p:attrName>ppt_x</p:attrName>
                                          <p:attrName>ppt_y</p:attrName>
                                        </p:attrNameLst>
                                      </p:cBhvr>
                                      <p:rCtr x="-1094" y="-18171"/>
                                    </p:animMotion>
                                  </p:childTnLst>
                                </p:cTn>
                              </p:par>
                              <p:par>
                                <p:cTn id="7" presetID="10" presetClass="exit" presetSubtype="0" fill="hold" grpId="0" nodeType="withEffect">
                                  <p:stCondLst>
                                    <p:cond delay="0"/>
                                  </p:stCondLst>
                                  <p:childTnLst>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3">
                                            <p:txEl>
                                              <p:pRg st="1" end="1"/>
                                            </p:txEl>
                                          </p:spTgt>
                                        </p:tgtEl>
                                      </p:cBhvr>
                                    </p:animEffect>
                                    <p:set>
                                      <p:cBhvr>
                                        <p:cTn id="15" dur="1" fill="hold">
                                          <p:stCondLst>
                                            <p:cond delay="499"/>
                                          </p:stCondLst>
                                        </p:cTn>
                                        <p:tgtEl>
                                          <p:spTgt spid="3">
                                            <p:txEl>
                                              <p:pRg st="1" end="1"/>
                                            </p:txEl>
                                          </p:spTgt>
                                        </p:tgtEl>
                                        <p:attrNameLst>
                                          <p:attrName>style.visibility</p:attrName>
                                        </p:attrNameLst>
                                      </p:cBhvr>
                                      <p:to>
                                        <p:strVal val="hidden"/>
                                      </p:to>
                                    </p:set>
                                  </p:childTnLst>
                                </p:cTn>
                              </p:par>
                              <p:par>
                                <p:cTn id="16" presetID="6" presetClass="emph" presetSubtype="0" fill="hold" grpId="1" nodeType="withEffect">
                                  <p:stCondLst>
                                    <p:cond delay="0"/>
                                  </p:stCondLst>
                                  <p:childTnLst>
                                    <p:animScale>
                                      <p:cBhvr>
                                        <p:cTn id="17" dur="500" fill="hold"/>
                                        <p:tgtEl>
                                          <p:spTgt spid="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4"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FDB9-D3B7-AC62-76E2-ED4F70881E45}"/>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E601F5AB-2CB7-8BC2-6B74-91F019E1E7DC}"/>
              </a:ext>
            </a:extLst>
          </p:cNvPr>
          <p:cNvSpPr>
            <a:spLocks noGrp="1"/>
          </p:cNvSpPr>
          <p:nvPr>
            <p:ph idx="1"/>
          </p:nvPr>
        </p:nvSpPr>
        <p:spPr/>
        <p:txBody>
          <a:bodyPr>
            <a:normAutofit fontScale="92500" lnSpcReduction="10000"/>
          </a:bodyPr>
          <a:lstStyle/>
          <a:p>
            <a:r>
              <a:rPr lang="en-US" sz="3200" dirty="0"/>
              <a:t>Limit options only at the last responsible moment</a:t>
            </a:r>
          </a:p>
          <a:p>
            <a:r>
              <a:rPr lang="en-US" sz="3200" dirty="0"/>
              <a:t>Restrict identity in domain/core code to aggregates</a:t>
            </a:r>
          </a:p>
          <a:p>
            <a:pPr lvl="1"/>
            <a:r>
              <a:rPr lang="en-US" sz="2800" dirty="0"/>
              <a:t>Only if it’s needed</a:t>
            </a:r>
          </a:p>
          <a:p>
            <a:r>
              <a:rPr lang="en-US" sz="3200" dirty="0"/>
              <a:t>Leave “identity” off non-aggregate entities as an implementation detail (i.e., database schema, handled by Repository)</a:t>
            </a:r>
          </a:p>
          <a:p>
            <a:r>
              <a:rPr lang="en-US" sz="3200" dirty="0"/>
              <a:t>Embrace local identities in domain/core code</a:t>
            </a:r>
          </a:p>
          <a:p>
            <a:pPr lvl="1"/>
            <a:r>
              <a:rPr lang="en-US" sz="2800" dirty="0"/>
              <a:t>E.g.: </a:t>
            </a:r>
            <a:r>
              <a:rPr lang="en-US" sz="2800" dirty="0" err="1">
                <a:latin typeface="Cascadia Code Light" panose="020B0609020000020004" pitchFamily="49" charset="0"/>
                <a:cs typeface="Cascadia Code Light" panose="020B0609020000020004" pitchFamily="49" charset="0"/>
              </a:rPr>
              <a:t>Account.Customer</a:t>
            </a:r>
            <a:endParaRPr lang="en-US" sz="2800" dirty="0">
              <a:latin typeface="Cascadia Code Light" panose="020B0609020000020004" pitchFamily="49" charset="0"/>
              <a:cs typeface="Cascadia Code Light" panose="020B0609020000020004" pitchFamily="49" charset="0"/>
            </a:endParaRPr>
          </a:p>
          <a:p>
            <a:r>
              <a:rPr lang="en-US" sz="3200" dirty="0"/>
              <a:t>Reflect on potentially leaked implementation details and iterate.</a:t>
            </a:r>
          </a:p>
        </p:txBody>
      </p:sp>
    </p:spTree>
    <p:extLst>
      <p:ext uri="{BB962C8B-B14F-4D97-AF65-F5344CB8AC3E}">
        <p14:creationId xmlns:p14="http://schemas.microsoft.com/office/powerpoint/2010/main" val="84141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2BF6B-961F-B5C2-32F1-814031D5177A}"/>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6794C9F7-DAA3-FFA2-60C1-B81D48F020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22052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586DF-E76C-34F0-0DC6-A65730B30FEA}"/>
              </a:ext>
            </a:extLst>
          </p:cNvPr>
          <p:cNvSpPr>
            <a:spLocks noGrp="1"/>
          </p:cNvSpPr>
          <p:nvPr>
            <p:ph type="title"/>
          </p:nvPr>
        </p:nvSpPr>
        <p:spPr/>
        <p:txBody>
          <a:bodyPr/>
          <a:lstStyle/>
          <a:p>
            <a:r>
              <a:rPr lang="en-US" dirty="0"/>
              <a:t>Peter Ritchie</a:t>
            </a:r>
          </a:p>
        </p:txBody>
      </p:sp>
      <p:sp>
        <p:nvSpPr>
          <p:cNvPr id="3" name="Content Placeholder 2">
            <a:extLst>
              <a:ext uri="{FF2B5EF4-FFF2-40B4-BE49-F238E27FC236}">
                <a16:creationId xmlns:a16="http://schemas.microsoft.com/office/drawing/2014/main" id="{D3281189-108C-67BC-8FA9-338433424EA9}"/>
              </a:ext>
            </a:extLst>
          </p:cNvPr>
          <p:cNvSpPr>
            <a:spLocks noGrp="1"/>
          </p:cNvSpPr>
          <p:nvPr>
            <p:ph idx="1"/>
          </p:nvPr>
        </p:nvSpPr>
        <p:spPr/>
        <p:txBody>
          <a:bodyPr>
            <a:normAutofit/>
          </a:bodyPr>
          <a:lstStyle/>
          <a:p>
            <a:pPr marL="548640" indent="0">
              <a:buNone/>
            </a:pPr>
            <a:r>
              <a:rPr lang="en-US" sz="3600" dirty="0">
                <a:hlinkClick r:id="rId2"/>
              </a:rPr>
              <a:t>@peteraritchie</a:t>
            </a:r>
            <a:endParaRPr lang="en-US" sz="3600" dirty="0"/>
          </a:p>
          <a:p>
            <a:pPr marL="548640" indent="0">
              <a:buNone/>
            </a:pPr>
            <a:r>
              <a:rPr lang="en-US" sz="3600" dirty="0">
                <a:hlinkClick r:id="rId3"/>
              </a:rPr>
              <a:t>/in/peteraritchie</a:t>
            </a:r>
            <a:endParaRPr lang="en-US" sz="3600" dirty="0"/>
          </a:p>
          <a:p>
            <a:pPr marL="548640" indent="0">
              <a:buNone/>
            </a:pPr>
            <a:r>
              <a:rPr lang="en-US" sz="3600" dirty="0">
                <a:hlinkClick r:id="rId4"/>
              </a:rPr>
              <a:t>peteraritchie</a:t>
            </a:r>
            <a:endParaRPr lang="en-US" sz="3600" dirty="0"/>
          </a:p>
          <a:p>
            <a:pPr marL="548640" indent="0">
              <a:buNone/>
            </a:pPr>
            <a:r>
              <a:rPr lang="en-US" sz="3600" dirty="0">
                <a:hlinkClick r:id="rId5"/>
              </a:rPr>
              <a:t>peter@peterritchie.com</a:t>
            </a:r>
            <a:endParaRPr lang="en-US" sz="3600" dirty="0"/>
          </a:p>
          <a:p>
            <a:pPr marL="548640" indent="0">
              <a:buNone/>
            </a:pPr>
            <a:r>
              <a:rPr lang="en-US" sz="3600" dirty="0">
                <a:hlinkClick r:id="rId6"/>
              </a:rPr>
              <a:t>/profile/peterritchie.com</a:t>
            </a:r>
            <a:endParaRPr lang="en-US" sz="3600" dirty="0"/>
          </a:p>
          <a:p>
            <a:pPr marL="548640" indent="0">
              <a:buNone/>
            </a:pPr>
            <a:endParaRPr lang="en-US" sz="3600" dirty="0"/>
          </a:p>
        </p:txBody>
      </p:sp>
      <p:pic>
        <p:nvPicPr>
          <p:cNvPr id="1026" name="Picture 2" descr="X Logo - Free Vectors &amp; PSDs to Download">
            <a:extLst>
              <a:ext uri="{FF2B5EF4-FFF2-40B4-BE49-F238E27FC236}">
                <a16:creationId xmlns:a16="http://schemas.microsoft.com/office/drawing/2014/main" id="{8B73C840-1D31-8304-421F-059042B190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7094" y="1825625"/>
            <a:ext cx="551400" cy="5189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8EF6AD9-5929-140D-76CC-8828198C35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2437052"/>
            <a:ext cx="551400" cy="5189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Logo - Free social media icons">
            <a:extLst>
              <a:ext uri="{FF2B5EF4-FFF2-40B4-BE49-F238E27FC236}">
                <a16:creationId xmlns:a16="http://schemas.microsoft.com/office/drawing/2014/main" id="{D3D686BF-7F74-E75E-DDE5-734A1ECC685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7094" y="3048479"/>
            <a:ext cx="551400" cy="5189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5225278-67FA-A0E8-1A31-61F1C4A7CD5C}"/>
              </a:ext>
            </a:extLst>
          </p:cNvPr>
          <p:cNvPicPr>
            <a:picLocks noChangeAspect="1"/>
          </p:cNvPicPr>
          <p:nvPr/>
        </p:nvPicPr>
        <p:blipFill>
          <a:blip r:embed="rId10"/>
          <a:stretch>
            <a:fillRect/>
          </a:stretch>
        </p:blipFill>
        <p:spPr>
          <a:xfrm>
            <a:off x="851946" y="3659906"/>
            <a:ext cx="560438" cy="555151"/>
          </a:xfrm>
          <a:prstGeom prst="rect">
            <a:avLst/>
          </a:prstGeom>
        </p:spPr>
      </p:pic>
      <p:pic>
        <p:nvPicPr>
          <p:cNvPr id="6" name="Picture 5">
            <a:extLst>
              <a:ext uri="{FF2B5EF4-FFF2-40B4-BE49-F238E27FC236}">
                <a16:creationId xmlns:a16="http://schemas.microsoft.com/office/drawing/2014/main" id="{C6740ADE-C67E-36FF-A974-FEC3DC610456}"/>
              </a:ext>
            </a:extLst>
          </p:cNvPr>
          <p:cNvPicPr>
            <a:picLocks noChangeAspect="1"/>
          </p:cNvPicPr>
          <p:nvPr/>
        </p:nvPicPr>
        <p:blipFill>
          <a:blip r:embed="rId11"/>
          <a:stretch>
            <a:fillRect/>
          </a:stretch>
        </p:blipFill>
        <p:spPr>
          <a:xfrm>
            <a:off x="854600" y="4307519"/>
            <a:ext cx="557784" cy="557784"/>
          </a:xfrm>
          <a:prstGeom prst="rect">
            <a:avLst/>
          </a:prstGeom>
        </p:spPr>
      </p:pic>
      <p:pic>
        <p:nvPicPr>
          <p:cNvPr id="8" name="Picture 7">
            <a:extLst>
              <a:ext uri="{FF2B5EF4-FFF2-40B4-BE49-F238E27FC236}">
                <a16:creationId xmlns:a16="http://schemas.microsoft.com/office/drawing/2014/main" id="{488F4BB1-6379-8C47-8098-6A94625DAA05}"/>
              </a:ext>
            </a:extLst>
          </p:cNvPr>
          <p:cNvPicPr>
            <a:picLocks noChangeAspect="1"/>
          </p:cNvPicPr>
          <p:nvPr/>
        </p:nvPicPr>
        <p:blipFill>
          <a:blip r:embed="rId12">
            <a:alphaModFix amt="0"/>
          </a:blip>
          <a:stretch>
            <a:fillRect/>
          </a:stretch>
        </p:blipFill>
        <p:spPr>
          <a:xfrm>
            <a:off x="831101" y="4963349"/>
            <a:ext cx="602127" cy="557784"/>
          </a:xfrm>
          <a:prstGeom prst="rect">
            <a:avLst/>
          </a:prstGeom>
        </p:spPr>
      </p:pic>
    </p:spTree>
    <p:extLst>
      <p:ext uri="{BB962C8B-B14F-4D97-AF65-F5344CB8AC3E}">
        <p14:creationId xmlns:p14="http://schemas.microsoft.com/office/powerpoint/2010/main" val="3969108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E7BE-9614-26F9-4D82-D5D2FECFC7F2}"/>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37009C06-9EA7-E623-E1C2-352275E845A2}"/>
              </a:ext>
            </a:extLst>
          </p:cNvPr>
          <p:cNvSpPr>
            <a:spLocks noGrp="1"/>
          </p:cNvSpPr>
          <p:nvPr>
            <p:ph idx="1"/>
          </p:nvPr>
        </p:nvSpPr>
        <p:spPr/>
        <p:txBody>
          <a:bodyPr/>
          <a:lstStyle/>
          <a:p>
            <a:r>
              <a:rPr lang="en-US" dirty="0"/>
              <a:t>Freelance technologist specializing in helping teams deliver software solutions</a:t>
            </a:r>
          </a:p>
          <a:p>
            <a:pPr lvl="1"/>
            <a:r>
              <a:rPr lang="en-US" dirty="0"/>
              <a:t>Software Architect</a:t>
            </a:r>
          </a:p>
          <a:p>
            <a:pPr lvl="1"/>
            <a:r>
              <a:rPr lang="en-US" dirty="0"/>
              <a:t>Fractional Solution Architect</a:t>
            </a:r>
          </a:p>
          <a:p>
            <a:pPr lvl="1"/>
            <a:r>
              <a:rPr lang="en-US" dirty="0"/>
              <a:t>Fractional Developer Lead</a:t>
            </a:r>
          </a:p>
          <a:p>
            <a:r>
              <a:rPr lang="en-US" dirty="0"/>
              <a:t>In industry for over 30 years</a:t>
            </a:r>
          </a:p>
          <a:p>
            <a:r>
              <a:rPr lang="en-US" dirty="0"/>
              <a:t>Author of 3 books on .NET Development</a:t>
            </a:r>
          </a:p>
          <a:p>
            <a:r>
              <a:rPr lang="en-US" dirty="0"/>
              <a:t>Former Microsoft MVP award in .NET (13), ASP.NET Insider</a:t>
            </a:r>
          </a:p>
          <a:p>
            <a:r>
              <a:rPr lang="en-US" dirty="0"/>
              <a:t>Certified Azure, </a:t>
            </a:r>
            <a:r>
              <a:rPr lang="en-US" dirty="0" err="1"/>
              <a:t>SAFe</a:t>
            </a:r>
            <a:r>
              <a:rPr lang="en-US" dirty="0"/>
              <a:t>, and SOA</a:t>
            </a:r>
          </a:p>
          <a:p>
            <a:endParaRPr lang="en-US" dirty="0"/>
          </a:p>
        </p:txBody>
      </p:sp>
    </p:spTree>
    <p:extLst>
      <p:ext uri="{BB962C8B-B14F-4D97-AF65-F5344CB8AC3E}">
        <p14:creationId xmlns:p14="http://schemas.microsoft.com/office/powerpoint/2010/main" val="160631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5787B-495F-5C7A-18E3-3B36CC86CBA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1DE2ADC-50AF-0A3B-D01A-866546811546}"/>
              </a:ext>
            </a:extLst>
          </p:cNvPr>
          <p:cNvSpPr>
            <a:spLocks noGrp="1"/>
          </p:cNvSpPr>
          <p:nvPr>
            <p:ph idx="1"/>
          </p:nvPr>
        </p:nvSpPr>
        <p:spPr/>
        <p:txBody>
          <a:bodyPr>
            <a:normAutofit/>
          </a:bodyPr>
          <a:lstStyle/>
          <a:p>
            <a:r>
              <a:rPr lang="en-US" sz="3200" dirty="0"/>
              <a:t>Domain-Driven Design, Clean Architecture, a quick refresher</a:t>
            </a:r>
          </a:p>
          <a:p>
            <a:r>
              <a:rPr lang="en-US" sz="3200" dirty="0"/>
              <a:t>What is Identity Obsession</a:t>
            </a:r>
          </a:p>
          <a:p>
            <a:pPr lvl="1"/>
            <a:r>
              <a:rPr lang="en-US" sz="2800" dirty="0"/>
              <a:t>Inspirations</a:t>
            </a:r>
          </a:p>
          <a:p>
            <a:r>
              <a:rPr lang="en-US" sz="3200" dirty="0"/>
              <a:t>Examples and drawbacks</a:t>
            </a:r>
          </a:p>
          <a:p>
            <a:r>
              <a:rPr lang="en-US" sz="3200" dirty="0"/>
              <a:t>A focused alternative</a:t>
            </a:r>
          </a:p>
          <a:p>
            <a:r>
              <a:rPr lang="en-US" sz="3200" dirty="0"/>
              <a:t>Being successful</a:t>
            </a:r>
          </a:p>
        </p:txBody>
      </p:sp>
    </p:spTree>
    <p:extLst>
      <p:ext uri="{BB962C8B-B14F-4D97-AF65-F5344CB8AC3E}">
        <p14:creationId xmlns:p14="http://schemas.microsoft.com/office/powerpoint/2010/main" val="307728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F29F-7651-FA5D-D366-2A5A72B884F7}"/>
              </a:ext>
            </a:extLst>
          </p:cNvPr>
          <p:cNvSpPr>
            <a:spLocks noGrp="1"/>
          </p:cNvSpPr>
          <p:nvPr>
            <p:ph type="title"/>
          </p:nvPr>
        </p:nvSpPr>
        <p:spPr/>
        <p:txBody>
          <a:bodyPr/>
          <a:lstStyle/>
          <a:p>
            <a:r>
              <a:rPr lang="en-US" dirty="0"/>
              <a:t>Quick Refresher of Domain-Driven Design/</a:t>
            </a:r>
            <a:br>
              <a:rPr lang="en-US" dirty="0"/>
            </a:br>
            <a:r>
              <a:rPr lang="en-US" dirty="0"/>
              <a:t>Clean Architecture</a:t>
            </a:r>
          </a:p>
        </p:txBody>
      </p:sp>
      <p:sp>
        <p:nvSpPr>
          <p:cNvPr id="3" name="Text Placeholder 2">
            <a:extLst>
              <a:ext uri="{FF2B5EF4-FFF2-40B4-BE49-F238E27FC236}">
                <a16:creationId xmlns:a16="http://schemas.microsoft.com/office/drawing/2014/main" id="{42016623-FBEE-AF51-1996-E5A9960688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29347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BBEC-E76A-2DCC-8C38-08E98F7C21E6}"/>
              </a:ext>
            </a:extLst>
          </p:cNvPr>
          <p:cNvSpPr>
            <a:spLocks noGrp="1"/>
          </p:cNvSpPr>
          <p:nvPr>
            <p:ph type="title"/>
          </p:nvPr>
        </p:nvSpPr>
        <p:spPr/>
        <p:txBody>
          <a:bodyPr/>
          <a:lstStyle/>
          <a:p>
            <a:r>
              <a:rPr lang="en-US" dirty="0"/>
              <a:t>Refresher: Entities</a:t>
            </a:r>
          </a:p>
        </p:txBody>
      </p:sp>
      <p:sp>
        <p:nvSpPr>
          <p:cNvPr id="3" name="Content Placeholder 2">
            <a:extLst>
              <a:ext uri="{FF2B5EF4-FFF2-40B4-BE49-F238E27FC236}">
                <a16:creationId xmlns:a16="http://schemas.microsoft.com/office/drawing/2014/main" id="{A3189C93-FDF9-DD5B-236C-2B4042E7BEF6}"/>
              </a:ext>
            </a:extLst>
          </p:cNvPr>
          <p:cNvSpPr>
            <a:spLocks noGrp="1"/>
          </p:cNvSpPr>
          <p:nvPr>
            <p:ph idx="1"/>
          </p:nvPr>
        </p:nvSpPr>
        <p:spPr/>
        <p:txBody>
          <a:bodyPr/>
          <a:lstStyle/>
          <a:p>
            <a:r>
              <a:rPr lang="en-US" dirty="0"/>
              <a:t>Not defined by its properties or attributes, but by its identity</a:t>
            </a:r>
          </a:p>
          <a:p>
            <a:r>
              <a:rPr lang="en-US" dirty="0"/>
              <a:t>Something philosophically the same through time despite attributes changing</a:t>
            </a:r>
          </a:p>
          <a:p>
            <a:r>
              <a:rPr lang="en-US" dirty="0"/>
              <a:t>Identifier: A name or number for an entity, regardless of changes</a:t>
            </a:r>
          </a:p>
        </p:txBody>
      </p:sp>
    </p:spTree>
    <p:extLst>
      <p:ext uri="{BB962C8B-B14F-4D97-AF65-F5344CB8AC3E}">
        <p14:creationId xmlns:p14="http://schemas.microsoft.com/office/powerpoint/2010/main" val="117332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396A-E77B-8667-1D18-41E7AB35E34F}"/>
              </a:ext>
            </a:extLst>
          </p:cNvPr>
          <p:cNvSpPr>
            <a:spLocks noGrp="1"/>
          </p:cNvSpPr>
          <p:nvPr>
            <p:ph type="title"/>
          </p:nvPr>
        </p:nvSpPr>
        <p:spPr/>
        <p:txBody>
          <a:bodyPr/>
          <a:lstStyle/>
          <a:p>
            <a:r>
              <a:rPr lang="en-US" dirty="0"/>
              <a:t>Refresher: Aggregates/Consistency Boundary</a:t>
            </a:r>
          </a:p>
        </p:txBody>
      </p:sp>
      <p:sp>
        <p:nvSpPr>
          <p:cNvPr id="3" name="Content Placeholder 2">
            <a:extLst>
              <a:ext uri="{FF2B5EF4-FFF2-40B4-BE49-F238E27FC236}">
                <a16:creationId xmlns:a16="http://schemas.microsoft.com/office/drawing/2014/main" id="{B4753CFC-9730-47AC-C2D5-0A73D28404EC}"/>
              </a:ext>
            </a:extLst>
          </p:cNvPr>
          <p:cNvSpPr>
            <a:spLocks noGrp="1"/>
          </p:cNvSpPr>
          <p:nvPr>
            <p:ph idx="1"/>
          </p:nvPr>
        </p:nvSpPr>
        <p:spPr/>
        <p:txBody>
          <a:bodyPr>
            <a:normAutofit/>
          </a:bodyPr>
          <a:lstStyle/>
          <a:p>
            <a:r>
              <a:rPr lang="en-US" sz="3600" dirty="0"/>
              <a:t>An Entity that contains (aggregates) other entities</a:t>
            </a:r>
          </a:p>
          <a:p>
            <a:r>
              <a:rPr lang="en-US" sz="3600" dirty="0"/>
              <a:t>Has consistency rules involving contained entities</a:t>
            </a:r>
          </a:p>
          <a:p>
            <a:pPr lvl="1"/>
            <a:r>
              <a:rPr lang="en-US" sz="3200" dirty="0"/>
              <a:t>But independent of consistency rules of each entity</a:t>
            </a:r>
          </a:p>
          <a:p>
            <a:r>
              <a:rPr lang="en-US" sz="3600" dirty="0"/>
              <a:t>Implements an interface to access child entities</a:t>
            </a:r>
          </a:p>
        </p:txBody>
      </p:sp>
    </p:spTree>
    <p:extLst>
      <p:ext uri="{BB962C8B-B14F-4D97-AF65-F5344CB8AC3E}">
        <p14:creationId xmlns:p14="http://schemas.microsoft.com/office/powerpoint/2010/main" val="4192395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4E299-3C3A-C766-0F19-964892C82BF3}"/>
              </a:ext>
            </a:extLst>
          </p:cNvPr>
          <p:cNvSpPr>
            <a:spLocks noGrp="1"/>
          </p:cNvSpPr>
          <p:nvPr>
            <p:ph type="title"/>
          </p:nvPr>
        </p:nvSpPr>
        <p:spPr/>
        <p:txBody>
          <a:bodyPr/>
          <a:lstStyle/>
          <a:p>
            <a:r>
              <a:rPr lang="en-US" dirty="0"/>
              <a:t>Refresher: Layers</a:t>
            </a:r>
          </a:p>
        </p:txBody>
      </p:sp>
      <p:sp>
        <p:nvSpPr>
          <p:cNvPr id="3" name="Content Placeholder 2">
            <a:extLst>
              <a:ext uri="{FF2B5EF4-FFF2-40B4-BE49-F238E27FC236}">
                <a16:creationId xmlns:a16="http://schemas.microsoft.com/office/drawing/2014/main" id="{5A090326-D739-740F-6C6B-F86CBD0094B4}"/>
              </a:ext>
            </a:extLst>
          </p:cNvPr>
          <p:cNvSpPr>
            <a:spLocks noGrp="1"/>
          </p:cNvSpPr>
          <p:nvPr>
            <p:ph idx="1"/>
          </p:nvPr>
        </p:nvSpPr>
        <p:spPr/>
        <p:txBody>
          <a:bodyPr>
            <a:normAutofit/>
          </a:bodyPr>
          <a:lstStyle/>
          <a:p>
            <a:r>
              <a:rPr lang="en-US" sz="3200" dirty="0"/>
              <a:t>Domain/Core Layer</a:t>
            </a:r>
          </a:p>
          <a:p>
            <a:pPr lvl="1"/>
            <a:r>
              <a:rPr lang="en-US" sz="2800" dirty="0"/>
              <a:t>Focuses on Business Logic.</a:t>
            </a:r>
          </a:p>
          <a:p>
            <a:pPr lvl="1"/>
            <a:r>
              <a:rPr lang="en-US" sz="2800" dirty="0"/>
              <a:t>No External Dependencies.</a:t>
            </a:r>
          </a:p>
          <a:p>
            <a:r>
              <a:rPr lang="en-US" sz="3200" dirty="0"/>
              <a:t>Application/Use-Cases Layer</a:t>
            </a:r>
          </a:p>
          <a:p>
            <a:pPr lvl="1"/>
            <a:r>
              <a:rPr lang="en-US" sz="2800" dirty="0"/>
              <a:t>Contains Application integration logic that references Infrastructure and Domain</a:t>
            </a:r>
          </a:p>
          <a:p>
            <a:r>
              <a:rPr lang="en-US" sz="3200" dirty="0"/>
              <a:t>Data Layer</a:t>
            </a:r>
          </a:p>
          <a:p>
            <a:pPr lvl="1"/>
            <a:r>
              <a:rPr lang="en-US" sz="2800" dirty="0"/>
              <a:t>Sometimes part of Infrastructure Layer.</a:t>
            </a:r>
          </a:p>
          <a:p>
            <a:pPr lvl="1"/>
            <a:r>
              <a:rPr lang="en-US" sz="2800" dirty="0"/>
              <a:t>Hides implementation details from other layers.</a:t>
            </a:r>
          </a:p>
          <a:p>
            <a:pPr lvl="1"/>
            <a:endParaRPr lang="en-US" sz="2800" dirty="0"/>
          </a:p>
        </p:txBody>
      </p:sp>
    </p:spTree>
    <p:extLst>
      <p:ext uri="{BB962C8B-B14F-4D97-AF65-F5344CB8AC3E}">
        <p14:creationId xmlns:p14="http://schemas.microsoft.com/office/powerpoint/2010/main" val="3383711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2412</TotalTime>
  <Words>1561</Words>
  <Application>Microsoft Office PowerPoint</Application>
  <PresentationFormat>Widescreen</PresentationFormat>
  <Paragraphs>276</Paragraphs>
  <Slides>33</Slides>
  <Notes>19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Aptos</vt:lpstr>
      <vt:lpstr>Aptos Display</vt:lpstr>
      <vt:lpstr>Arial</vt:lpstr>
      <vt:lpstr>Cascadia Code Light</vt:lpstr>
      <vt:lpstr>Consolas</vt:lpstr>
      <vt:lpstr>Office Theme</vt:lpstr>
      <vt:lpstr>  Identity Obsession: What is it and Why It Should Be Avoided</vt:lpstr>
      <vt:lpstr>PowerPoint Presentation</vt:lpstr>
      <vt:lpstr>Abstract</vt:lpstr>
      <vt:lpstr>About me</vt:lpstr>
      <vt:lpstr>Agenda</vt:lpstr>
      <vt:lpstr>Quick Refresher of Domain-Driven Design/ Clean Architecture</vt:lpstr>
      <vt:lpstr>Refresher: Entities</vt:lpstr>
      <vt:lpstr>Refresher: Aggregates/Consistency Boundary</vt:lpstr>
      <vt:lpstr>Refresher: Layers</vt:lpstr>
      <vt:lpstr>Identity Obsession</vt:lpstr>
      <vt:lpstr>Why Identity Obsession?</vt:lpstr>
      <vt:lpstr>Primitive Obsession</vt:lpstr>
      <vt:lpstr>Identity Obsession</vt:lpstr>
      <vt:lpstr>Example Model</vt:lpstr>
      <vt:lpstr>Example Aggregate</vt:lpstr>
      <vt:lpstr>PowerPoint Presentation</vt:lpstr>
      <vt:lpstr>Obsessed</vt:lpstr>
      <vt:lpstr>PowerPoint Presentation</vt:lpstr>
      <vt:lpstr>Use Case</vt:lpstr>
      <vt:lpstr>PowerPoint Presentation</vt:lpstr>
      <vt:lpstr>Serialization Concerns</vt:lpstr>
      <vt:lpstr>Un-obsessed</vt:lpstr>
      <vt:lpstr>Un-obsessed Code</vt:lpstr>
      <vt:lpstr>Un-obsessed</vt:lpstr>
      <vt:lpstr>PowerPoint Presentation</vt:lpstr>
      <vt:lpstr>Un-obsessed Use Case</vt:lpstr>
      <vt:lpstr>PowerPoint Presentation</vt:lpstr>
      <vt:lpstr>Benefits</vt:lpstr>
      <vt:lpstr>Ramifications/Complications</vt:lpstr>
      <vt:lpstr>SKU?</vt:lpstr>
      <vt:lpstr>Recommendations</vt:lpstr>
      <vt:lpstr>Thank you!</vt:lpstr>
      <vt:lpstr>Peter Ritchie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Peter Ritchie</dc:creator>
  <cp:lastModifiedBy>Peter Ritchie</cp:lastModifiedBy>
  <cp:revision>2</cp:revision>
  <dcterms:created xsi:type="dcterms:W3CDTF">2025-07-03T17:20:37Z</dcterms:created>
  <dcterms:modified xsi:type="dcterms:W3CDTF">2025-09-24T13:45:31Z</dcterms:modified>
</cp:coreProperties>
</file>