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71" r:id="rId8"/>
    <p:sldId id="261" r:id="rId9"/>
    <p:sldId id="272" r:id="rId10"/>
    <p:sldId id="262" r:id="rId11"/>
    <p:sldId id="273" r:id="rId12"/>
    <p:sldId id="274" r:id="rId13"/>
    <p:sldId id="263" r:id="rId14"/>
    <p:sldId id="275" r:id="rId15"/>
    <p:sldId id="264" r:id="rId16"/>
    <p:sldId id="276" r:id="rId17"/>
    <p:sldId id="265" r:id="rId18"/>
    <p:sldId id="270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52236-43B5-4DF7-BE0B-25F109C1CF58}" v="24" dt="2025-09-23T18:55:25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Doerksen" userId="395e40aadde7d55b" providerId="LiveId" clId="{59563A26-CF2C-48FD-8926-9386D6BD13DE}"/>
    <pc:docChg chg="undo custSel addSld modSld">
      <pc:chgData name="Tyler Doerksen" userId="395e40aadde7d55b" providerId="LiveId" clId="{59563A26-CF2C-48FD-8926-9386D6BD13DE}" dt="2025-09-23T18:57:19.535" v="1087" actId="20577"/>
      <pc:docMkLst>
        <pc:docMk/>
      </pc:docMkLst>
      <pc:sldChg chg="addSp modSp mod setBg">
        <pc:chgData name="Tyler Doerksen" userId="395e40aadde7d55b" providerId="LiveId" clId="{59563A26-CF2C-48FD-8926-9386D6BD13DE}" dt="2025-09-22T14:28:43.187" v="97" actId="1076"/>
        <pc:sldMkLst>
          <pc:docMk/>
          <pc:sldMk cId="2165095358" sldId="256"/>
        </pc:sldMkLst>
        <pc:spChg chg="mod">
          <ac:chgData name="Tyler Doerksen" userId="395e40aadde7d55b" providerId="LiveId" clId="{59563A26-CF2C-48FD-8926-9386D6BD13DE}" dt="2025-09-22T14:28:23.281" v="95" actId="26606"/>
          <ac:spMkLst>
            <pc:docMk/>
            <pc:sldMk cId="2165095358" sldId="256"/>
            <ac:spMk id="2" creationId="{BEEA90BC-E43A-2DDB-2110-714E99EE4345}"/>
          </ac:spMkLst>
        </pc:spChg>
        <pc:spChg chg="mod">
          <ac:chgData name="Tyler Doerksen" userId="395e40aadde7d55b" providerId="LiveId" clId="{59563A26-CF2C-48FD-8926-9386D6BD13DE}" dt="2025-09-22T14:28:43.187" v="97" actId="1076"/>
          <ac:spMkLst>
            <pc:docMk/>
            <pc:sldMk cId="2165095358" sldId="256"/>
            <ac:spMk id="3" creationId="{EFC5E31A-0FCB-4F08-8C77-E3957219A158}"/>
          </ac:spMkLst>
        </pc:spChg>
        <pc:spChg chg="add">
          <ac:chgData name="Tyler Doerksen" userId="395e40aadde7d55b" providerId="LiveId" clId="{59563A26-CF2C-48FD-8926-9386D6BD13DE}" dt="2025-09-22T14:28:23.281" v="95" actId="26606"/>
          <ac:spMkLst>
            <pc:docMk/>
            <pc:sldMk cId="2165095358" sldId="256"/>
            <ac:spMk id="583" creationId="{A8384FB5-9ADC-4DDC-881B-597D56F5B15D}"/>
          </ac:spMkLst>
        </pc:spChg>
        <pc:spChg chg="add">
          <ac:chgData name="Tyler Doerksen" userId="395e40aadde7d55b" providerId="LiveId" clId="{59563A26-CF2C-48FD-8926-9386D6BD13DE}" dt="2025-09-22T14:28:23.281" v="95" actId="26606"/>
          <ac:spMkLst>
            <pc:docMk/>
            <pc:sldMk cId="2165095358" sldId="256"/>
            <ac:spMk id="585" creationId="{1199E1B1-A8C0-4FE8-A5A8-1CB41D69F857}"/>
          </ac:spMkLst>
        </pc:spChg>
        <pc:spChg chg="add">
          <ac:chgData name="Tyler Doerksen" userId="395e40aadde7d55b" providerId="LiveId" clId="{59563A26-CF2C-48FD-8926-9386D6BD13DE}" dt="2025-09-22T14:28:23.281" v="95" actId="26606"/>
          <ac:spMkLst>
            <pc:docMk/>
            <pc:sldMk cId="2165095358" sldId="256"/>
            <ac:spMk id="587" creationId="{84A8DE83-DE75-4B41-9DB4-A7EC0B0DEC0B}"/>
          </ac:spMkLst>
        </pc:spChg>
        <pc:spChg chg="add">
          <ac:chgData name="Tyler Doerksen" userId="395e40aadde7d55b" providerId="LiveId" clId="{59563A26-CF2C-48FD-8926-9386D6BD13DE}" dt="2025-09-22T14:28:23.281" v="95" actId="26606"/>
          <ac:spMkLst>
            <pc:docMk/>
            <pc:sldMk cId="2165095358" sldId="256"/>
            <ac:spMk id="589" creationId="{A7009A0A-BEF5-4EAC-AF15-E4F9F002E239}"/>
          </ac:spMkLst>
        </pc:spChg>
        <pc:picChg chg="add mod">
          <ac:chgData name="Tyler Doerksen" userId="395e40aadde7d55b" providerId="LiveId" clId="{59563A26-CF2C-48FD-8926-9386D6BD13DE}" dt="2025-09-22T14:28:23.281" v="95" actId="26606"/>
          <ac:picMkLst>
            <pc:docMk/>
            <pc:sldMk cId="2165095358" sldId="256"/>
            <ac:picMk id="578" creationId="{A7268E9E-30F7-A564-E1FB-87E7E089F2D5}"/>
          </ac:picMkLst>
        </pc:picChg>
      </pc:sldChg>
      <pc:sldChg chg="addSp delSp modSp mod setBg">
        <pc:chgData name="Tyler Doerksen" userId="395e40aadde7d55b" providerId="LiveId" clId="{59563A26-CF2C-48FD-8926-9386D6BD13DE}" dt="2025-09-22T14:29:23.429" v="100" actId="26606"/>
        <pc:sldMkLst>
          <pc:docMk/>
          <pc:sldMk cId="644927102" sldId="257"/>
        </pc:sldMkLst>
        <pc:spChg chg="mod">
          <ac:chgData name="Tyler Doerksen" userId="395e40aadde7d55b" providerId="LiveId" clId="{59563A26-CF2C-48FD-8926-9386D6BD13DE}" dt="2025-09-22T14:29:23.429" v="100" actId="26606"/>
          <ac:spMkLst>
            <pc:docMk/>
            <pc:sldMk cId="644927102" sldId="257"/>
            <ac:spMk id="2" creationId="{2E175827-A74D-EBFA-0EE9-691BBAC24C0F}"/>
          </ac:spMkLst>
        </pc:spChg>
        <pc:spChg chg="del">
          <ac:chgData name="Tyler Doerksen" userId="395e40aadde7d55b" providerId="LiveId" clId="{59563A26-CF2C-48FD-8926-9386D6BD13DE}" dt="2025-09-22T14:29:23.429" v="100" actId="26606"/>
          <ac:spMkLst>
            <pc:docMk/>
            <pc:sldMk cId="644927102" sldId="257"/>
            <ac:spMk id="3" creationId="{3A38C87A-6719-3586-0DF0-A1C61222F546}"/>
          </ac:spMkLst>
        </pc:spChg>
        <pc:spChg chg="del mod">
          <ac:chgData name="Tyler Doerksen" userId="395e40aadde7d55b" providerId="LiveId" clId="{59563A26-CF2C-48FD-8926-9386D6BD13DE}" dt="2025-09-22T14:29:12.266" v="99" actId="478"/>
          <ac:spMkLst>
            <pc:docMk/>
            <pc:sldMk cId="644927102" sldId="257"/>
            <ac:spMk id="4" creationId="{5A39D81A-9D76-5A4D-0BE6-F2B953C56F67}"/>
          </ac:spMkLst>
        </pc:spChg>
        <pc:spChg chg="add">
          <ac:chgData name="Tyler Doerksen" userId="395e40aadde7d55b" providerId="LiveId" clId="{59563A26-CF2C-48FD-8926-9386D6BD13DE}" dt="2025-09-22T14:29:23.429" v="100" actId="26606"/>
          <ac:spMkLst>
            <pc:docMk/>
            <pc:sldMk cId="644927102" sldId="257"/>
            <ac:spMk id="9" creationId="{BACC6370-2D7E-4714-9D71-7542949D7D5D}"/>
          </ac:spMkLst>
        </pc:spChg>
        <pc:spChg chg="add">
          <ac:chgData name="Tyler Doerksen" userId="395e40aadde7d55b" providerId="LiveId" clId="{59563A26-CF2C-48FD-8926-9386D6BD13DE}" dt="2025-09-22T14:29:23.429" v="100" actId="26606"/>
          <ac:spMkLst>
            <pc:docMk/>
            <pc:sldMk cId="644927102" sldId="257"/>
            <ac:spMk id="11" creationId="{F68B3F68-107C-434F-AA38-110D5EA91B85}"/>
          </ac:spMkLst>
        </pc:spChg>
        <pc:spChg chg="add">
          <ac:chgData name="Tyler Doerksen" userId="395e40aadde7d55b" providerId="LiveId" clId="{59563A26-CF2C-48FD-8926-9386D6BD13DE}" dt="2025-09-22T14:29:23.429" v="100" actId="26606"/>
          <ac:spMkLst>
            <pc:docMk/>
            <pc:sldMk cId="644927102" sldId="257"/>
            <ac:spMk id="13" creationId="{AAD0DBB9-1A4B-4391-81D4-CB19F9AB918A}"/>
          </ac:spMkLst>
        </pc:spChg>
        <pc:spChg chg="add">
          <ac:chgData name="Tyler Doerksen" userId="395e40aadde7d55b" providerId="LiveId" clId="{59563A26-CF2C-48FD-8926-9386D6BD13DE}" dt="2025-09-22T14:29:23.429" v="100" actId="26606"/>
          <ac:spMkLst>
            <pc:docMk/>
            <pc:sldMk cId="644927102" sldId="257"/>
            <ac:spMk id="15" creationId="{063BBA22-50EA-4C4D-BE05-F1CE4E63AA56}"/>
          </ac:spMkLst>
        </pc:spChg>
        <pc:graphicFrameChg chg="add">
          <ac:chgData name="Tyler Doerksen" userId="395e40aadde7d55b" providerId="LiveId" clId="{59563A26-CF2C-48FD-8926-9386D6BD13DE}" dt="2025-09-22T14:29:23.429" v="100" actId="26606"/>
          <ac:graphicFrameMkLst>
            <pc:docMk/>
            <pc:sldMk cId="644927102" sldId="257"/>
            <ac:graphicFrameMk id="5" creationId="{6DDEC226-E7A6-C4FF-1763-6CE6B895C4CF}"/>
          </ac:graphicFrameMkLst>
        </pc:graphicFrameChg>
      </pc:sldChg>
      <pc:sldChg chg="addSp delSp modSp mod setBg">
        <pc:chgData name="Tyler Doerksen" userId="395e40aadde7d55b" providerId="LiveId" clId="{59563A26-CF2C-48FD-8926-9386D6BD13DE}" dt="2025-09-22T14:29:41.487" v="101" actId="26606"/>
        <pc:sldMkLst>
          <pc:docMk/>
          <pc:sldMk cId="2244844683" sldId="258"/>
        </pc:sldMkLst>
        <pc:spChg chg="mod">
          <ac:chgData name="Tyler Doerksen" userId="395e40aadde7d55b" providerId="LiveId" clId="{59563A26-CF2C-48FD-8926-9386D6BD13DE}" dt="2025-09-22T14:29:41.487" v="101" actId="26606"/>
          <ac:spMkLst>
            <pc:docMk/>
            <pc:sldMk cId="2244844683" sldId="258"/>
            <ac:spMk id="5" creationId="{C9E062E3-EC46-36D8-652D-4673257F3506}"/>
          </ac:spMkLst>
        </pc:spChg>
        <pc:spChg chg="del">
          <ac:chgData name="Tyler Doerksen" userId="395e40aadde7d55b" providerId="LiveId" clId="{59563A26-CF2C-48FD-8926-9386D6BD13DE}" dt="2025-09-22T14:29:41.487" v="101" actId="26606"/>
          <ac:spMkLst>
            <pc:docMk/>
            <pc:sldMk cId="2244844683" sldId="258"/>
            <ac:spMk id="6" creationId="{8CAF4DF3-36BA-61A2-02C4-8B0E7F152797}"/>
          </ac:spMkLst>
        </pc:spChg>
        <pc:spChg chg="add">
          <ac:chgData name="Tyler Doerksen" userId="395e40aadde7d55b" providerId="LiveId" clId="{59563A26-CF2C-48FD-8926-9386D6BD13DE}" dt="2025-09-22T14:29:41.487" v="101" actId="26606"/>
          <ac:spMkLst>
            <pc:docMk/>
            <pc:sldMk cId="2244844683" sldId="258"/>
            <ac:spMk id="12" creationId="{BACC6370-2D7E-4714-9D71-7542949D7D5D}"/>
          </ac:spMkLst>
        </pc:spChg>
        <pc:spChg chg="add">
          <ac:chgData name="Tyler Doerksen" userId="395e40aadde7d55b" providerId="LiveId" clId="{59563A26-CF2C-48FD-8926-9386D6BD13DE}" dt="2025-09-22T14:29:41.487" v="101" actId="26606"/>
          <ac:spMkLst>
            <pc:docMk/>
            <pc:sldMk cId="2244844683" sldId="258"/>
            <ac:spMk id="14" creationId="{F68B3F68-107C-434F-AA38-110D5EA91B85}"/>
          </ac:spMkLst>
        </pc:spChg>
        <pc:spChg chg="add">
          <ac:chgData name="Tyler Doerksen" userId="395e40aadde7d55b" providerId="LiveId" clId="{59563A26-CF2C-48FD-8926-9386D6BD13DE}" dt="2025-09-22T14:29:41.487" v="101" actId="26606"/>
          <ac:spMkLst>
            <pc:docMk/>
            <pc:sldMk cId="2244844683" sldId="258"/>
            <ac:spMk id="16" creationId="{AAD0DBB9-1A4B-4391-81D4-CB19F9AB918A}"/>
          </ac:spMkLst>
        </pc:spChg>
        <pc:spChg chg="add">
          <ac:chgData name="Tyler Doerksen" userId="395e40aadde7d55b" providerId="LiveId" clId="{59563A26-CF2C-48FD-8926-9386D6BD13DE}" dt="2025-09-22T14:29:41.487" v="101" actId="26606"/>
          <ac:spMkLst>
            <pc:docMk/>
            <pc:sldMk cId="2244844683" sldId="258"/>
            <ac:spMk id="18" creationId="{063BBA22-50EA-4C4D-BE05-F1CE4E63AA56}"/>
          </ac:spMkLst>
        </pc:spChg>
        <pc:graphicFrameChg chg="add">
          <ac:chgData name="Tyler Doerksen" userId="395e40aadde7d55b" providerId="LiveId" clId="{59563A26-CF2C-48FD-8926-9386D6BD13DE}" dt="2025-09-22T14:29:41.487" v="101" actId="26606"/>
          <ac:graphicFrameMkLst>
            <pc:docMk/>
            <pc:sldMk cId="2244844683" sldId="258"/>
            <ac:graphicFrameMk id="8" creationId="{7B8698E8-FF7B-64C0-E216-B9C92695D816}"/>
          </ac:graphicFrameMkLst>
        </pc:graphicFrameChg>
      </pc:sldChg>
      <pc:sldChg chg="addSp delSp modSp mod setBg">
        <pc:chgData name="Tyler Doerksen" userId="395e40aadde7d55b" providerId="LiveId" clId="{59563A26-CF2C-48FD-8926-9386D6BD13DE}" dt="2025-09-22T14:57:58.131" v="269"/>
        <pc:sldMkLst>
          <pc:docMk/>
          <pc:sldMk cId="3125947714" sldId="259"/>
        </pc:sldMkLst>
        <pc:spChg chg="mod">
          <ac:chgData name="Tyler Doerksen" userId="395e40aadde7d55b" providerId="LiveId" clId="{59563A26-CF2C-48FD-8926-9386D6BD13DE}" dt="2025-09-22T14:30:31.094" v="102" actId="26606"/>
          <ac:spMkLst>
            <pc:docMk/>
            <pc:sldMk cId="3125947714" sldId="259"/>
            <ac:spMk id="2" creationId="{6D52ADCF-B094-5C91-E38A-74A2C683EFB6}"/>
          </ac:spMkLst>
        </pc:spChg>
        <pc:spChg chg="del">
          <ac:chgData name="Tyler Doerksen" userId="395e40aadde7d55b" providerId="LiveId" clId="{59563A26-CF2C-48FD-8926-9386D6BD13DE}" dt="2025-09-22T14:30:31.094" v="102" actId="26606"/>
          <ac:spMkLst>
            <pc:docMk/>
            <pc:sldMk cId="3125947714" sldId="259"/>
            <ac:spMk id="3" creationId="{252CD5DB-1738-D381-6457-FC6CE4CBD345}"/>
          </ac:spMkLst>
        </pc:spChg>
        <pc:spChg chg="add">
          <ac:chgData name="Tyler Doerksen" userId="395e40aadde7d55b" providerId="LiveId" clId="{59563A26-CF2C-48FD-8926-9386D6BD13DE}" dt="2025-09-22T14:30:31.094" v="102" actId="26606"/>
          <ac:spMkLst>
            <pc:docMk/>
            <pc:sldMk cId="3125947714" sldId="259"/>
            <ac:spMk id="9" creationId="{BACC6370-2D7E-4714-9D71-7542949D7D5D}"/>
          </ac:spMkLst>
        </pc:spChg>
        <pc:spChg chg="add">
          <ac:chgData name="Tyler Doerksen" userId="395e40aadde7d55b" providerId="LiveId" clId="{59563A26-CF2C-48FD-8926-9386D6BD13DE}" dt="2025-09-22T14:30:31.094" v="102" actId="26606"/>
          <ac:spMkLst>
            <pc:docMk/>
            <pc:sldMk cId="3125947714" sldId="259"/>
            <ac:spMk id="11" creationId="{F68B3F68-107C-434F-AA38-110D5EA91B85}"/>
          </ac:spMkLst>
        </pc:spChg>
        <pc:spChg chg="add">
          <ac:chgData name="Tyler Doerksen" userId="395e40aadde7d55b" providerId="LiveId" clId="{59563A26-CF2C-48FD-8926-9386D6BD13DE}" dt="2025-09-22T14:30:31.094" v="102" actId="26606"/>
          <ac:spMkLst>
            <pc:docMk/>
            <pc:sldMk cId="3125947714" sldId="259"/>
            <ac:spMk id="13" creationId="{AAD0DBB9-1A4B-4391-81D4-CB19F9AB918A}"/>
          </ac:spMkLst>
        </pc:spChg>
        <pc:spChg chg="add">
          <ac:chgData name="Tyler Doerksen" userId="395e40aadde7d55b" providerId="LiveId" clId="{59563A26-CF2C-48FD-8926-9386D6BD13DE}" dt="2025-09-22T14:30:31.094" v="102" actId="26606"/>
          <ac:spMkLst>
            <pc:docMk/>
            <pc:sldMk cId="3125947714" sldId="259"/>
            <ac:spMk id="15" creationId="{063BBA22-50EA-4C4D-BE05-F1CE4E63AA56}"/>
          </ac:spMkLst>
        </pc:spChg>
        <pc:graphicFrameChg chg="add mod">
          <ac:chgData name="Tyler Doerksen" userId="395e40aadde7d55b" providerId="LiveId" clId="{59563A26-CF2C-48FD-8926-9386D6BD13DE}" dt="2025-09-22T14:57:58.131" v="269"/>
          <ac:graphicFrameMkLst>
            <pc:docMk/>
            <pc:sldMk cId="3125947714" sldId="259"/>
            <ac:graphicFrameMk id="5" creationId="{D7D85000-82BA-A83D-495E-6C5C9E4811D8}"/>
          </ac:graphicFrameMkLst>
        </pc:graphicFrameChg>
      </pc:sldChg>
      <pc:sldChg chg="addSp modSp mod setBg">
        <pc:chgData name="Tyler Doerksen" userId="395e40aadde7d55b" providerId="LiveId" clId="{59563A26-CF2C-48FD-8926-9386D6BD13DE}" dt="2025-09-23T15:39:44.173" v="351" actId="20577"/>
        <pc:sldMkLst>
          <pc:docMk/>
          <pc:sldMk cId="53768886" sldId="260"/>
        </pc:sldMkLst>
        <pc:spChg chg="mod">
          <ac:chgData name="Tyler Doerksen" userId="395e40aadde7d55b" providerId="LiveId" clId="{59563A26-CF2C-48FD-8926-9386D6BD13DE}" dt="2025-09-22T14:36:43.970" v="113" actId="26606"/>
          <ac:spMkLst>
            <pc:docMk/>
            <pc:sldMk cId="53768886" sldId="260"/>
            <ac:spMk id="2" creationId="{0E40B53B-9754-40E1-D6C2-23AC42AC68EF}"/>
          </ac:spMkLst>
        </pc:spChg>
        <pc:spChg chg="mod">
          <ac:chgData name="Tyler Doerksen" userId="395e40aadde7d55b" providerId="LiveId" clId="{59563A26-CF2C-48FD-8926-9386D6BD13DE}" dt="2025-09-23T15:39:44.173" v="351" actId="20577"/>
          <ac:spMkLst>
            <pc:docMk/>
            <pc:sldMk cId="53768886" sldId="260"/>
            <ac:spMk id="3" creationId="{91376DB6-DB71-3208-A8B9-B844B917F442}"/>
          </ac:spMkLst>
        </pc:spChg>
        <pc:spChg chg="add">
          <ac:chgData name="Tyler Doerksen" userId="395e40aadde7d55b" providerId="LiveId" clId="{59563A26-CF2C-48FD-8926-9386D6BD13DE}" dt="2025-09-22T14:36:43.970" v="113" actId="26606"/>
          <ac:spMkLst>
            <pc:docMk/>
            <pc:sldMk cId="53768886" sldId="260"/>
            <ac:spMk id="10" creationId="{12609869-9E80-471B-A487-A53288E0E791}"/>
          </ac:spMkLst>
        </pc:spChg>
        <pc:spChg chg="add">
          <ac:chgData name="Tyler Doerksen" userId="395e40aadde7d55b" providerId="LiveId" clId="{59563A26-CF2C-48FD-8926-9386D6BD13DE}" dt="2025-09-22T14:36:43.970" v="113" actId="26606"/>
          <ac:spMkLst>
            <pc:docMk/>
            <pc:sldMk cId="53768886" sldId="260"/>
            <ac:spMk id="12" creationId="{7004738A-9D34-43E8-97D2-CA0EED4F8BE0}"/>
          </ac:spMkLst>
        </pc:spChg>
        <pc:spChg chg="add">
          <ac:chgData name="Tyler Doerksen" userId="395e40aadde7d55b" providerId="LiveId" clId="{59563A26-CF2C-48FD-8926-9386D6BD13DE}" dt="2025-09-22T14:36:43.970" v="113" actId="26606"/>
          <ac:spMkLst>
            <pc:docMk/>
            <pc:sldMk cId="53768886" sldId="260"/>
            <ac:spMk id="14" creationId="{B8B8D07F-F13E-443E-BA68-2D26672D76B9}"/>
          </ac:spMkLst>
        </pc:spChg>
        <pc:spChg chg="add">
          <ac:chgData name="Tyler Doerksen" userId="395e40aadde7d55b" providerId="LiveId" clId="{59563A26-CF2C-48FD-8926-9386D6BD13DE}" dt="2025-09-22T14:36:43.970" v="113" actId="26606"/>
          <ac:spMkLst>
            <pc:docMk/>
            <pc:sldMk cId="53768886" sldId="260"/>
            <ac:spMk id="16" creationId="{2813A4FA-24A5-41ED-A534-3807D1B2F344}"/>
          </ac:spMkLst>
        </pc:spChg>
        <pc:spChg chg="add">
          <ac:chgData name="Tyler Doerksen" userId="395e40aadde7d55b" providerId="LiveId" clId="{59563A26-CF2C-48FD-8926-9386D6BD13DE}" dt="2025-09-22T14:36:43.970" v="113" actId="26606"/>
          <ac:spMkLst>
            <pc:docMk/>
            <pc:sldMk cId="53768886" sldId="260"/>
            <ac:spMk id="18" creationId="{C3944F27-CA70-4E84-A51A-E6BF89558979}"/>
          </ac:spMkLst>
        </pc:spChg>
        <pc:picChg chg="add mod">
          <ac:chgData name="Tyler Doerksen" userId="395e40aadde7d55b" providerId="LiveId" clId="{59563A26-CF2C-48FD-8926-9386D6BD13DE}" dt="2025-09-22T14:36:43.970" v="113" actId="26606"/>
          <ac:picMkLst>
            <pc:docMk/>
            <pc:sldMk cId="53768886" sldId="260"/>
            <ac:picMk id="5" creationId="{F1BF512C-C84A-3B10-C745-435AF08BE08C}"/>
          </ac:picMkLst>
        </pc:picChg>
      </pc:sldChg>
      <pc:sldChg chg="addSp delSp modSp mod setBg">
        <pc:chgData name="Tyler Doerksen" userId="395e40aadde7d55b" providerId="LiveId" clId="{59563A26-CF2C-48FD-8926-9386D6BD13DE}" dt="2025-09-23T15:50:48.057" v="373" actId="20577"/>
        <pc:sldMkLst>
          <pc:docMk/>
          <pc:sldMk cId="2349187211" sldId="261"/>
        </pc:sldMkLst>
        <pc:spChg chg="mod">
          <ac:chgData name="Tyler Doerksen" userId="395e40aadde7d55b" providerId="LiveId" clId="{59563A26-CF2C-48FD-8926-9386D6BD13DE}" dt="2025-09-22T14:44:53.434" v="119" actId="26606"/>
          <ac:spMkLst>
            <pc:docMk/>
            <pc:sldMk cId="2349187211" sldId="261"/>
            <ac:spMk id="2" creationId="{CDD1BE04-0CC6-FE8B-7421-164B6A9D3D2E}"/>
          </ac:spMkLst>
        </pc:spChg>
        <pc:spChg chg="mod">
          <ac:chgData name="Tyler Doerksen" userId="395e40aadde7d55b" providerId="LiveId" clId="{59563A26-CF2C-48FD-8926-9386D6BD13DE}" dt="2025-09-23T15:50:48.057" v="373" actId="20577"/>
          <ac:spMkLst>
            <pc:docMk/>
            <pc:sldMk cId="2349187211" sldId="261"/>
            <ac:spMk id="3" creationId="{BA0B51F4-C01E-B04C-7F4C-C0F1DBE1D4DD}"/>
          </ac:spMkLst>
        </pc:spChg>
        <pc:spChg chg="add">
          <ac:chgData name="Tyler Doerksen" userId="395e40aadde7d55b" providerId="LiveId" clId="{59563A26-CF2C-48FD-8926-9386D6BD13DE}" dt="2025-09-22T14:44:53.434" v="119" actId="26606"/>
          <ac:spMkLst>
            <pc:docMk/>
            <pc:sldMk cId="2349187211" sldId="261"/>
            <ac:spMk id="12" creationId="{12609869-9E80-471B-A487-A53288E0E791}"/>
          </ac:spMkLst>
        </pc:spChg>
        <pc:spChg chg="add">
          <ac:chgData name="Tyler Doerksen" userId="395e40aadde7d55b" providerId="LiveId" clId="{59563A26-CF2C-48FD-8926-9386D6BD13DE}" dt="2025-09-22T14:44:53.434" v="119" actId="26606"/>
          <ac:spMkLst>
            <pc:docMk/>
            <pc:sldMk cId="2349187211" sldId="261"/>
            <ac:spMk id="14" creationId="{7004738A-9D34-43E8-97D2-CA0EED4F8BE0}"/>
          </ac:spMkLst>
        </pc:spChg>
        <pc:spChg chg="add">
          <ac:chgData name="Tyler Doerksen" userId="395e40aadde7d55b" providerId="LiveId" clId="{59563A26-CF2C-48FD-8926-9386D6BD13DE}" dt="2025-09-22T14:44:53.434" v="119" actId="26606"/>
          <ac:spMkLst>
            <pc:docMk/>
            <pc:sldMk cId="2349187211" sldId="261"/>
            <ac:spMk id="16" creationId="{B8B8D07F-F13E-443E-BA68-2D26672D76B9}"/>
          </ac:spMkLst>
        </pc:spChg>
        <pc:spChg chg="add">
          <ac:chgData name="Tyler Doerksen" userId="395e40aadde7d55b" providerId="LiveId" clId="{59563A26-CF2C-48FD-8926-9386D6BD13DE}" dt="2025-09-22T14:44:53.434" v="119" actId="26606"/>
          <ac:spMkLst>
            <pc:docMk/>
            <pc:sldMk cId="2349187211" sldId="261"/>
            <ac:spMk id="18" creationId="{2813A4FA-24A5-41ED-A534-3807D1B2F344}"/>
          </ac:spMkLst>
        </pc:spChg>
        <pc:spChg chg="add">
          <ac:chgData name="Tyler Doerksen" userId="395e40aadde7d55b" providerId="LiveId" clId="{59563A26-CF2C-48FD-8926-9386D6BD13DE}" dt="2025-09-22T14:44:53.434" v="119" actId="26606"/>
          <ac:spMkLst>
            <pc:docMk/>
            <pc:sldMk cId="2349187211" sldId="261"/>
            <ac:spMk id="20" creationId="{C3944F27-CA70-4E84-A51A-E6BF89558979}"/>
          </ac:spMkLst>
        </pc:spChg>
        <pc:picChg chg="add del mod">
          <ac:chgData name="Tyler Doerksen" userId="395e40aadde7d55b" providerId="LiveId" clId="{59563A26-CF2C-48FD-8926-9386D6BD13DE}" dt="2025-09-22T14:37:22.066" v="117" actId="478"/>
          <ac:picMkLst>
            <pc:docMk/>
            <pc:sldMk cId="2349187211" sldId="261"/>
            <ac:picMk id="5" creationId="{21757CF6-8A04-700C-D442-40739EA641C8}"/>
          </ac:picMkLst>
        </pc:picChg>
        <pc:picChg chg="add mod">
          <ac:chgData name="Tyler Doerksen" userId="395e40aadde7d55b" providerId="LiveId" clId="{59563A26-CF2C-48FD-8926-9386D6BD13DE}" dt="2025-09-22T14:45:39.981" v="165" actId="14100"/>
          <ac:picMkLst>
            <pc:docMk/>
            <pc:sldMk cId="2349187211" sldId="261"/>
            <ac:picMk id="7" creationId="{57D39D0B-E8F8-4EE5-CD9D-C7B1708AD0AD}"/>
          </ac:picMkLst>
        </pc:picChg>
      </pc:sldChg>
      <pc:sldChg chg="addSp modSp mod setBg">
        <pc:chgData name="Tyler Doerksen" userId="395e40aadde7d55b" providerId="LiveId" clId="{59563A26-CF2C-48FD-8926-9386D6BD13DE}" dt="2025-09-22T14:46:03.888" v="167" actId="26606"/>
        <pc:sldMkLst>
          <pc:docMk/>
          <pc:sldMk cId="4248547432" sldId="262"/>
        </pc:sldMkLst>
        <pc:spChg chg="mod">
          <ac:chgData name="Tyler Doerksen" userId="395e40aadde7d55b" providerId="LiveId" clId="{59563A26-CF2C-48FD-8926-9386D6BD13DE}" dt="2025-09-22T14:46:03.888" v="167" actId="26606"/>
          <ac:spMkLst>
            <pc:docMk/>
            <pc:sldMk cId="4248547432" sldId="262"/>
            <ac:spMk id="2" creationId="{5F36392F-5F30-CDE4-66B4-D2E65F07E28E}"/>
          </ac:spMkLst>
        </pc:spChg>
        <pc:spChg chg="mod">
          <ac:chgData name="Tyler Doerksen" userId="395e40aadde7d55b" providerId="LiveId" clId="{59563A26-CF2C-48FD-8926-9386D6BD13DE}" dt="2025-09-22T14:46:03.888" v="167" actId="26606"/>
          <ac:spMkLst>
            <pc:docMk/>
            <pc:sldMk cId="4248547432" sldId="262"/>
            <ac:spMk id="3" creationId="{3B2C8741-AF9B-E0B8-8E94-8212A83CC085}"/>
          </ac:spMkLst>
        </pc:spChg>
        <pc:spChg chg="add">
          <ac:chgData name="Tyler Doerksen" userId="395e40aadde7d55b" providerId="LiveId" clId="{59563A26-CF2C-48FD-8926-9386D6BD13DE}" dt="2025-09-22T14:46:03.888" v="167" actId="26606"/>
          <ac:spMkLst>
            <pc:docMk/>
            <pc:sldMk cId="4248547432" sldId="262"/>
            <ac:spMk id="10" creationId="{12609869-9E80-471B-A487-A53288E0E791}"/>
          </ac:spMkLst>
        </pc:spChg>
        <pc:spChg chg="add">
          <ac:chgData name="Tyler Doerksen" userId="395e40aadde7d55b" providerId="LiveId" clId="{59563A26-CF2C-48FD-8926-9386D6BD13DE}" dt="2025-09-22T14:46:03.888" v="167" actId="26606"/>
          <ac:spMkLst>
            <pc:docMk/>
            <pc:sldMk cId="4248547432" sldId="262"/>
            <ac:spMk id="12" creationId="{7004738A-9D34-43E8-97D2-CA0EED4F8BE0}"/>
          </ac:spMkLst>
        </pc:spChg>
        <pc:spChg chg="add">
          <ac:chgData name="Tyler Doerksen" userId="395e40aadde7d55b" providerId="LiveId" clId="{59563A26-CF2C-48FD-8926-9386D6BD13DE}" dt="2025-09-22T14:46:03.888" v="167" actId="26606"/>
          <ac:spMkLst>
            <pc:docMk/>
            <pc:sldMk cId="4248547432" sldId="262"/>
            <ac:spMk id="14" creationId="{B8B8D07F-F13E-443E-BA68-2D26672D76B9}"/>
          </ac:spMkLst>
        </pc:spChg>
        <pc:spChg chg="add">
          <ac:chgData name="Tyler Doerksen" userId="395e40aadde7d55b" providerId="LiveId" clId="{59563A26-CF2C-48FD-8926-9386D6BD13DE}" dt="2025-09-22T14:46:03.888" v="167" actId="26606"/>
          <ac:spMkLst>
            <pc:docMk/>
            <pc:sldMk cId="4248547432" sldId="262"/>
            <ac:spMk id="16" creationId="{2813A4FA-24A5-41ED-A534-3807D1B2F344}"/>
          </ac:spMkLst>
        </pc:spChg>
        <pc:spChg chg="add">
          <ac:chgData name="Tyler Doerksen" userId="395e40aadde7d55b" providerId="LiveId" clId="{59563A26-CF2C-48FD-8926-9386D6BD13DE}" dt="2025-09-22T14:46:03.888" v="167" actId="26606"/>
          <ac:spMkLst>
            <pc:docMk/>
            <pc:sldMk cId="4248547432" sldId="262"/>
            <ac:spMk id="18" creationId="{C3944F27-CA70-4E84-A51A-E6BF89558979}"/>
          </ac:spMkLst>
        </pc:spChg>
        <pc:picChg chg="add mod">
          <ac:chgData name="Tyler Doerksen" userId="395e40aadde7d55b" providerId="LiveId" clId="{59563A26-CF2C-48FD-8926-9386D6BD13DE}" dt="2025-09-22T14:46:03.888" v="167" actId="26606"/>
          <ac:picMkLst>
            <pc:docMk/>
            <pc:sldMk cId="4248547432" sldId="262"/>
            <ac:picMk id="5" creationId="{35F6D5F5-6D9E-F448-90CE-67F27D3EE366}"/>
          </ac:picMkLst>
        </pc:picChg>
      </pc:sldChg>
      <pc:sldChg chg="addSp modSp mod setBg">
        <pc:chgData name="Tyler Doerksen" userId="395e40aadde7d55b" providerId="LiveId" clId="{59563A26-CF2C-48FD-8926-9386D6BD13DE}" dt="2025-09-23T18:55:46.792" v="1085" actId="27636"/>
        <pc:sldMkLst>
          <pc:docMk/>
          <pc:sldMk cId="4130357446" sldId="263"/>
        </pc:sldMkLst>
        <pc:spChg chg="mod">
          <ac:chgData name="Tyler Doerksen" userId="395e40aadde7d55b" providerId="LiveId" clId="{59563A26-CF2C-48FD-8926-9386D6BD13DE}" dt="2025-09-22T14:46:25.443" v="169" actId="26606"/>
          <ac:spMkLst>
            <pc:docMk/>
            <pc:sldMk cId="4130357446" sldId="263"/>
            <ac:spMk id="2" creationId="{9A39BEC8-8F43-716D-96FE-4C354CC54A19}"/>
          </ac:spMkLst>
        </pc:spChg>
        <pc:spChg chg="mod">
          <ac:chgData name="Tyler Doerksen" userId="395e40aadde7d55b" providerId="LiveId" clId="{59563A26-CF2C-48FD-8926-9386D6BD13DE}" dt="2025-09-23T18:55:46.792" v="1085" actId="27636"/>
          <ac:spMkLst>
            <pc:docMk/>
            <pc:sldMk cId="4130357446" sldId="263"/>
            <ac:spMk id="3" creationId="{00CF0212-EF44-2289-43DB-2092D7DF88FC}"/>
          </ac:spMkLst>
        </pc:spChg>
        <pc:spChg chg="add">
          <ac:chgData name="Tyler Doerksen" userId="395e40aadde7d55b" providerId="LiveId" clId="{59563A26-CF2C-48FD-8926-9386D6BD13DE}" dt="2025-09-22T14:46:25.443" v="169" actId="26606"/>
          <ac:spMkLst>
            <pc:docMk/>
            <pc:sldMk cId="4130357446" sldId="263"/>
            <ac:spMk id="10" creationId="{12609869-9E80-471B-A487-A53288E0E791}"/>
          </ac:spMkLst>
        </pc:spChg>
        <pc:spChg chg="add">
          <ac:chgData name="Tyler Doerksen" userId="395e40aadde7d55b" providerId="LiveId" clId="{59563A26-CF2C-48FD-8926-9386D6BD13DE}" dt="2025-09-22T14:46:25.443" v="169" actId="26606"/>
          <ac:spMkLst>
            <pc:docMk/>
            <pc:sldMk cId="4130357446" sldId="263"/>
            <ac:spMk id="12" creationId="{7004738A-9D34-43E8-97D2-CA0EED4F8BE0}"/>
          </ac:spMkLst>
        </pc:spChg>
        <pc:spChg chg="add">
          <ac:chgData name="Tyler Doerksen" userId="395e40aadde7d55b" providerId="LiveId" clId="{59563A26-CF2C-48FD-8926-9386D6BD13DE}" dt="2025-09-22T14:46:25.443" v="169" actId="26606"/>
          <ac:spMkLst>
            <pc:docMk/>
            <pc:sldMk cId="4130357446" sldId="263"/>
            <ac:spMk id="14" creationId="{B8B8D07F-F13E-443E-BA68-2D26672D76B9}"/>
          </ac:spMkLst>
        </pc:spChg>
        <pc:spChg chg="add">
          <ac:chgData name="Tyler Doerksen" userId="395e40aadde7d55b" providerId="LiveId" clId="{59563A26-CF2C-48FD-8926-9386D6BD13DE}" dt="2025-09-22T14:46:25.443" v="169" actId="26606"/>
          <ac:spMkLst>
            <pc:docMk/>
            <pc:sldMk cId="4130357446" sldId="263"/>
            <ac:spMk id="16" creationId="{2813A4FA-24A5-41ED-A534-3807D1B2F344}"/>
          </ac:spMkLst>
        </pc:spChg>
        <pc:spChg chg="add">
          <ac:chgData name="Tyler Doerksen" userId="395e40aadde7d55b" providerId="LiveId" clId="{59563A26-CF2C-48FD-8926-9386D6BD13DE}" dt="2025-09-22T14:46:25.443" v="169" actId="26606"/>
          <ac:spMkLst>
            <pc:docMk/>
            <pc:sldMk cId="4130357446" sldId="263"/>
            <ac:spMk id="18" creationId="{C3944F27-CA70-4E84-A51A-E6BF89558979}"/>
          </ac:spMkLst>
        </pc:spChg>
        <pc:picChg chg="add mod">
          <ac:chgData name="Tyler Doerksen" userId="395e40aadde7d55b" providerId="LiveId" clId="{59563A26-CF2C-48FD-8926-9386D6BD13DE}" dt="2025-09-22T14:46:25.443" v="169" actId="26606"/>
          <ac:picMkLst>
            <pc:docMk/>
            <pc:sldMk cId="4130357446" sldId="263"/>
            <ac:picMk id="5" creationId="{D7875CDB-64F1-B9F5-51BC-E64D9808C4ED}"/>
          </ac:picMkLst>
        </pc:picChg>
      </pc:sldChg>
      <pc:sldChg chg="addSp modSp mod setBg">
        <pc:chgData name="Tyler Doerksen" userId="395e40aadde7d55b" providerId="LiveId" clId="{59563A26-CF2C-48FD-8926-9386D6BD13DE}" dt="2025-09-23T18:19:53.405" v="956" actId="20577"/>
        <pc:sldMkLst>
          <pc:docMk/>
          <pc:sldMk cId="1603856796" sldId="264"/>
        </pc:sldMkLst>
        <pc:spChg chg="mod">
          <ac:chgData name="Tyler Doerksen" userId="395e40aadde7d55b" providerId="LiveId" clId="{59563A26-CF2C-48FD-8926-9386D6BD13DE}" dt="2025-09-22T14:46:46.483" v="171" actId="26606"/>
          <ac:spMkLst>
            <pc:docMk/>
            <pc:sldMk cId="1603856796" sldId="264"/>
            <ac:spMk id="2" creationId="{3BF6C106-55F1-3B9E-DFFF-F664903884C8}"/>
          </ac:spMkLst>
        </pc:spChg>
        <pc:spChg chg="mod">
          <ac:chgData name="Tyler Doerksen" userId="395e40aadde7d55b" providerId="LiveId" clId="{59563A26-CF2C-48FD-8926-9386D6BD13DE}" dt="2025-09-23T18:19:53.405" v="956" actId="20577"/>
          <ac:spMkLst>
            <pc:docMk/>
            <pc:sldMk cId="1603856796" sldId="264"/>
            <ac:spMk id="3" creationId="{385ACBA4-AC0B-B855-5A99-E97F457D4CD3}"/>
          </ac:spMkLst>
        </pc:spChg>
        <pc:spChg chg="add">
          <ac:chgData name="Tyler Doerksen" userId="395e40aadde7d55b" providerId="LiveId" clId="{59563A26-CF2C-48FD-8926-9386D6BD13DE}" dt="2025-09-22T14:46:46.483" v="171" actId="26606"/>
          <ac:spMkLst>
            <pc:docMk/>
            <pc:sldMk cId="1603856796" sldId="264"/>
            <ac:spMk id="10" creationId="{12609869-9E80-471B-A487-A53288E0E791}"/>
          </ac:spMkLst>
        </pc:spChg>
        <pc:spChg chg="add">
          <ac:chgData name="Tyler Doerksen" userId="395e40aadde7d55b" providerId="LiveId" clId="{59563A26-CF2C-48FD-8926-9386D6BD13DE}" dt="2025-09-22T14:46:46.483" v="171" actId="26606"/>
          <ac:spMkLst>
            <pc:docMk/>
            <pc:sldMk cId="1603856796" sldId="264"/>
            <ac:spMk id="12" creationId="{7004738A-9D34-43E8-97D2-CA0EED4F8BE0}"/>
          </ac:spMkLst>
        </pc:spChg>
        <pc:spChg chg="add">
          <ac:chgData name="Tyler Doerksen" userId="395e40aadde7d55b" providerId="LiveId" clId="{59563A26-CF2C-48FD-8926-9386D6BD13DE}" dt="2025-09-22T14:46:46.483" v="171" actId="26606"/>
          <ac:spMkLst>
            <pc:docMk/>
            <pc:sldMk cId="1603856796" sldId="264"/>
            <ac:spMk id="14" creationId="{B8B8D07F-F13E-443E-BA68-2D26672D76B9}"/>
          </ac:spMkLst>
        </pc:spChg>
        <pc:spChg chg="add">
          <ac:chgData name="Tyler Doerksen" userId="395e40aadde7d55b" providerId="LiveId" clId="{59563A26-CF2C-48FD-8926-9386D6BD13DE}" dt="2025-09-22T14:46:46.483" v="171" actId="26606"/>
          <ac:spMkLst>
            <pc:docMk/>
            <pc:sldMk cId="1603856796" sldId="264"/>
            <ac:spMk id="16" creationId="{2813A4FA-24A5-41ED-A534-3807D1B2F344}"/>
          </ac:spMkLst>
        </pc:spChg>
        <pc:spChg chg="add">
          <ac:chgData name="Tyler Doerksen" userId="395e40aadde7d55b" providerId="LiveId" clId="{59563A26-CF2C-48FD-8926-9386D6BD13DE}" dt="2025-09-22T14:46:46.483" v="171" actId="26606"/>
          <ac:spMkLst>
            <pc:docMk/>
            <pc:sldMk cId="1603856796" sldId="264"/>
            <ac:spMk id="18" creationId="{C3944F27-CA70-4E84-A51A-E6BF89558979}"/>
          </ac:spMkLst>
        </pc:spChg>
        <pc:picChg chg="add mod">
          <ac:chgData name="Tyler Doerksen" userId="395e40aadde7d55b" providerId="LiveId" clId="{59563A26-CF2C-48FD-8926-9386D6BD13DE}" dt="2025-09-22T14:46:46.483" v="171" actId="26606"/>
          <ac:picMkLst>
            <pc:docMk/>
            <pc:sldMk cId="1603856796" sldId="264"/>
            <ac:picMk id="5" creationId="{1D515AF4-4531-C401-38C9-5E19D75ECF5E}"/>
          </ac:picMkLst>
        </pc:picChg>
      </pc:sldChg>
      <pc:sldChg chg="addSp delSp modSp mod setBg">
        <pc:chgData name="Tyler Doerksen" userId="395e40aadde7d55b" providerId="LiveId" clId="{59563A26-CF2C-48FD-8926-9386D6BD13DE}" dt="2025-09-22T14:51:18.234" v="246" actId="26606"/>
        <pc:sldMkLst>
          <pc:docMk/>
          <pc:sldMk cId="3400500302" sldId="265"/>
        </pc:sldMkLst>
        <pc:spChg chg="mod">
          <ac:chgData name="Tyler Doerksen" userId="395e40aadde7d55b" providerId="LiveId" clId="{59563A26-CF2C-48FD-8926-9386D6BD13DE}" dt="2025-09-22T14:51:18.234" v="246" actId="26606"/>
          <ac:spMkLst>
            <pc:docMk/>
            <pc:sldMk cId="3400500302" sldId="265"/>
            <ac:spMk id="2" creationId="{D6DBC023-DDEF-8EEA-CF48-183344F737EB}"/>
          </ac:spMkLst>
        </pc:spChg>
        <pc:spChg chg="del mod">
          <ac:chgData name="Tyler Doerksen" userId="395e40aadde7d55b" providerId="LiveId" clId="{59563A26-CF2C-48FD-8926-9386D6BD13DE}" dt="2025-09-22T14:49:06.649" v="231"/>
          <ac:spMkLst>
            <pc:docMk/>
            <pc:sldMk cId="3400500302" sldId="265"/>
            <ac:spMk id="5" creationId="{D131886A-22C6-249D-AC5E-72D40E79C8DE}"/>
          </ac:spMkLst>
        </pc:spChg>
        <pc:spChg chg="add del mod">
          <ac:chgData name="Tyler Doerksen" userId="395e40aadde7d55b" providerId="LiveId" clId="{59563A26-CF2C-48FD-8926-9386D6BD13DE}" dt="2025-09-22T14:50:44.161" v="243" actId="478"/>
          <ac:spMkLst>
            <pc:docMk/>
            <pc:sldMk cId="3400500302" sldId="265"/>
            <ac:spMk id="7" creationId="{78620D22-3FB1-A3FE-F70F-3779F2F222B1}"/>
          </ac:spMkLst>
        </pc:spChg>
        <pc:spChg chg="add">
          <ac:chgData name="Tyler Doerksen" userId="395e40aadde7d55b" providerId="LiveId" clId="{59563A26-CF2C-48FD-8926-9386D6BD13DE}" dt="2025-09-22T14:51:18.234" v="246" actId="26606"/>
          <ac:spMkLst>
            <pc:docMk/>
            <pc:sldMk cId="3400500302" sldId="265"/>
            <ac:spMk id="8" creationId="{BACC6370-2D7E-4714-9D71-7542949D7D5D}"/>
          </ac:spMkLst>
        </pc:spChg>
        <pc:spChg chg="add del mod">
          <ac:chgData name="Tyler Doerksen" userId="395e40aadde7d55b" providerId="LiveId" clId="{59563A26-CF2C-48FD-8926-9386D6BD13DE}" dt="2025-09-22T14:50:48.326" v="244" actId="478"/>
          <ac:spMkLst>
            <pc:docMk/>
            <pc:sldMk cId="3400500302" sldId="265"/>
            <ac:spMk id="9" creationId="{C6E3763E-BD5E-5723-C327-708C95054FDB}"/>
          </ac:spMkLst>
        </pc:spChg>
        <pc:spChg chg="add">
          <ac:chgData name="Tyler Doerksen" userId="395e40aadde7d55b" providerId="LiveId" clId="{59563A26-CF2C-48FD-8926-9386D6BD13DE}" dt="2025-09-22T14:51:18.234" v="246" actId="26606"/>
          <ac:spMkLst>
            <pc:docMk/>
            <pc:sldMk cId="3400500302" sldId="265"/>
            <ac:spMk id="10" creationId="{F68B3F68-107C-434F-AA38-110D5EA91B85}"/>
          </ac:spMkLst>
        </pc:spChg>
        <pc:spChg chg="add">
          <ac:chgData name="Tyler Doerksen" userId="395e40aadde7d55b" providerId="LiveId" clId="{59563A26-CF2C-48FD-8926-9386D6BD13DE}" dt="2025-09-22T14:51:18.234" v="246" actId="26606"/>
          <ac:spMkLst>
            <pc:docMk/>
            <pc:sldMk cId="3400500302" sldId="265"/>
            <ac:spMk id="12" creationId="{AAD0DBB9-1A4B-4391-81D4-CB19F9AB918A}"/>
          </ac:spMkLst>
        </pc:spChg>
        <pc:spChg chg="add">
          <ac:chgData name="Tyler Doerksen" userId="395e40aadde7d55b" providerId="LiveId" clId="{59563A26-CF2C-48FD-8926-9386D6BD13DE}" dt="2025-09-22T14:51:18.234" v="246" actId="26606"/>
          <ac:spMkLst>
            <pc:docMk/>
            <pc:sldMk cId="3400500302" sldId="265"/>
            <ac:spMk id="14" creationId="{063BBA22-50EA-4C4D-BE05-F1CE4E63AA56}"/>
          </ac:spMkLst>
        </pc:spChg>
        <pc:graphicFrameChg chg="add mod modGraphic">
          <ac:chgData name="Tyler Doerksen" userId="395e40aadde7d55b" providerId="LiveId" clId="{59563A26-CF2C-48FD-8926-9386D6BD13DE}" dt="2025-09-22T14:51:18.234" v="246" actId="26606"/>
          <ac:graphicFrameMkLst>
            <pc:docMk/>
            <pc:sldMk cId="3400500302" sldId="265"/>
            <ac:graphicFrameMk id="3" creationId="{757768FF-FC50-0B6A-25E3-9E2A2F1B08A0}"/>
          </ac:graphicFrameMkLst>
        </pc:graphicFrameChg>
        <pc:graphicFrameChg chg="del">
          <ac:chgData name="Tyler Doerksen" userId="395e40aadde7d55b" providerId="LiveId" clId="{59563A26-CF2C-48FD-8926-9386D6BD13DE}" dt="2025-09-22T14:48:14.106" v="218" actId="478"/>
          <ac:graphicFrameMkLst>
            <pc:docMk/>
            <pc:sldMk cId="3400500302" sldId="265"/>
            <ac:graphicFrameMk id="4" creationId="{B5DFFA49-8F60-3344-D9EB-5CCA0B9CECDA}"/>
          </ac:graphicFrameMkLst>
        </pc:graphicFrameChg>
      </pc:sldChg>
      <pc:sldChg chg="addSp modSp mod setBg">
        <pc:chgData name="Tyler Doerksen" userId="395e40aadde7d55b" providerId="LiveId" clId="{59563A26-CF2C-48FD-8926-9386D6BD13DE}" dt="2025-09-22T14:53:13.239" v="262" actId="26606"/>
        <pc:sldMkLst>
          <pc:docMk/>
          <pc:sldMk cId="1757979472" sldId="266"/>
        </pc:sldMkLst>
        <pc:spChg chg="mod">
          <ac:chgData name="Tyler Doerksen" userId="395e40aadde7d55b" providerId="LiveId" clId="{59563A26-CF2C-48FD-8926-9386D6BD13DE}" dt="2025-09-22T14:53:13.239" v="262" actId="26606"/>
          <ac:spMkLst>
            <pc:docMk/>
            <pc:sldMk cId="1757979472" sldId="266"/>
            <ac:spMk id="2" creationId="{6D6B1627-F8F3-4FEB-8187-028FBD6AF975}"/>
          </ac:spMkLst>
        </pc:spChg>
        <pc:spChg chg="add">
          <ac:chgData name="Tyler Doerksen" userId="395e40aadde7d55b" providerId="LiveId" clId="{59563A26-CF2C-48FD-8926-9386D6BD13DE}" dt="2025-09-22T14:53:13.239" v="262" actId="26606"/>
          <ac:spMkLst>
            <pc:docMk/>
            <pc:sldMk cId="1757979472" sldId="266"/>
            <ac:spMk id="9" creationId="{BACC6370-2D7E-4714-9D71-7542949D7D5D}"/>
          </ac:spMkLst>
        </pc:spChg>
        <pc:spChg chg="add">
          <ac:chgData name="Tyler Doerksen" userId="395e40aadde7d55b" providerId="LiveId" clId="{59563A26-CF2C-48FD-8926-9386D6BD13DE}" dt="2025-09-22T14:53:13.239" v="262" actId="26606"/>
          <ac:spMkLst>
            <pc:docMk/>
            <pc:sldMk cId="1757979472" sldId="266"/>
            <ac:spMk id="11" creationId="{F68B3F68-107C-434F-AA38-110D5EA91B85}"/>
          </ac:spMkLst>
        </pc:spChg>
        <pc:spChg chg="add">
          <ac:chgData name="Tyler Doerksen" userId="395e40aadde7d55b" providerId="LiveId" clId="{59563A26-CF2C-48FD-8926-9386D6BD13DE}" dt="2025-09-22T14:53:13.239" v="262" actId="26606"/>
          <ac:spMkLst>
            <pc:docMk/>
            <pc:sldMk cId="1757979472" sldId="266"/>
            <ac:spMk id="13" creationId="{AAD0DBB9-1A4B-4391-81D4-CB19F9AB918A}"/>
          </ac:spMkLst>
        </pc:spChg>
        <pc:spChg chg="add">
          <ac:chgData name="Tyler Doerksen" userId="395e40aadde7d55b" providerId="LiveId" clId="{59563A26-CF2C-48FD-8926-9386D6BD13DE}" dt="2025-09-22T14:53:13.239" v="262" actId="26606"/>
          <ac:spMkLst>
            <pc:docMk/>
            <pc:sldMk cId="1757979472" sldId="266"/>
            <ac:spMk id="15" creationId="{063BBA22-50EA-4C4D-BE05-F1CE4E63AA56}"/>
          </ac:spMkLst>
        </pc:spChg>
        <pc:graphicFrameChg chg="mod modGraphic">
          <ac:chgData name="Tyler Doerksen" userId="395e40aadde7d55b" providerId="LiveId" clId="{59563A26-CF2C-48FD-8926-9386D6BD13DE}" dt="2025-09-22T14:53:13.239" v="262" actId="26606"/>
          <ac:graphicFrameMkLst>
            <pc:docMk/>
            <pc:sldMk cId="1757979472" sldId="266"/>
            <ac:graphicFrameMk id="4" creationId="{BFF8034A-F768-3F90-7037-B54EAD1B852F}"/>
          </ac:graphicFrameMkLst>
        </pc:graphicFrameChg>
      </pc:sldChg>
      <pc:sldChg chg="addSp delSp modSp mod setBg modShow">
        <pc:chgData name="Tyler Doerksen" userId="395e40aadde7d55b" providerId="LiveId" clId="{59563A26-CF2C-48FD-8926-9386D6BD13DE}" dt="2025-09-23T18:24:59.463" v="1012" actId="729"/>
        <pc:sldMkLst>
          <pc:docMk/>
          <pc:sldMk cId="2107225845" sldId="267"/>
        </pc:sldMkLst>
        <pc:spChg chg="mod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2" creationId="{67E70452-667D-D2E2-AC74-A01A0D9E8042}"/>
          </ac:spMkLst>
        </pc:spChg>
        <pc:spChg chg="del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3" creationId="{6294BBB3-0074-D2E2-2BD8-080ACBF2F9AA}"/>
          </ac:spMkLst>
        </pc:spChg>
        <pc:spChg chg="add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8" creationId="{6F5A5072-7B47-4D32-B52A-4EBBF590B8A5}"/>
          </ac:spMkLst>
        </pc:spChg>
        <pc:spChg chg="add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10" creationId="{9715DAF0-AE1B-46C9-8A6B-DB2AA05AB91D}"/>
          </ac:spMkLst>
        </pc:spChg>
        <pc:spChg chg="add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12" creationId="{6016219D-510E-4184-9090-6D5578A87BD1}"/>
          </ac:spMkLst>
        </pc:spChg>
        <pc:spChg chg="add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14" creationId="{AFF4A713-7B75-4B21-90D7-5AB19547C728}"/>
          </ac:spMkLst>
        </pc:spChg>
        <pc:spChg chg="add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16" creationId="{DC631C0B-6DA6-4E57-8231-CE32B3434A7E}"/>
          </ac:spMkLst>
        </pc:spChg>
        <pc:spChg chg="add">
          <ac:chgData name="Tyler Doerksen" userId="395e40aadde7d55b" providerId="LiveId" clId="{59563A26-CF2C-48FD-8926-9386D6BD13DE}" dt="2025-09-22T14:53:22.066" v="263" actId="26606"/>
          <ac:spMkLst>
            <pc:docMk/>
            <pc:sldMk cId="2107225845" sldId="267"/>
            <ac:spMk id="18" creationId="{C29501E6-A978-4A61-9689-9085AF97A53A}"/>
          </ac:spMkLst>
        </pc:spChg>
      </pc:sldChg>
      <pc:sldChg chg="addSp modSp mod setBg">
        <pc:chgData name="Tyler Doerksen" userId="395e40aadde7d55b" providerId="LiveId" clId="{59563A26-CF2C-48FD-8926-9386D6BD13DE}" dt="2025-09-23T18:53:23.610" v="1075" actId="20577"/>
        <pc:sldMkLst>
          <pc:docMk/>
          <pc:sldMk cId="2364319990" sldId="268"/>
        </pc:sldMkLst>
        <pc:spChg chg="mod">
          <ac:chgData name="Tyler Doerksen" userId="395e40aadde7d55b" providerId="LiveId" clId="{59563A26-CF2C-48FD-8926-9386D6BD13DE}" dt="2025-09-22T14:53:32.750" v="264" actId="26606"/>
          <ac:spMkLst>
            <pc:docMk/>
            <pc:sldMk cId="2364319990" sldId="268"/>
            <ac:spMk id="2" creationId="{F0A5D360-D84D-7782-CA04-45D8EBFCB11D}"/>
          </ac:spMkLst>
        </pc:spChg>
        <pc:spChg chg="mod">
          <ac:chgData name="Tyler Doerksen" userId="395e40aadde7d55b" providerId="LiveId" clId="{59563A26-CF2C-48FD-8926-9386D6BD13DE}" dt="2025-09-23T18:53:23.610" v="1075" actId="20577"/>
          <ac:spMkLst>
            <pc:docMk/>
            <pc:sldMk cId="2364319990" sldId="268"/>
            <ac:spMk id="3" creationId="{D040A7B4-A578-EF3A-1C2D-6BC0C77F8AD6}"/>
          </ac:spMkLst>
        </pc:spChg>
        <pc:spChg chg="add">
          <ac:chgData name="Tyler Doerksen" userId="395e40aadde7d55b" providerId="LiveId" clId="{59563A26-CF2C-48FD-8926-9386D6BD13DE}" dt="2025-09-22T14:53:32.750" v="264" actId="26606"/>
          <ac:spMkLst>
            <pc:docMk/>
            <pc:sldMk cId="2364319990" sldId="268"/>
            <ac:spMk id="8" creationId="{DEE2AD96-B495-4E06-9291-B71706F728CB}"/>
          </ac:spMkLst>
        </pc:spChg>
        <pc:spChg chg="add">
          <ac:chgData name="Tyler Doerksen" userId="395e40aadde7d55b" providerId="LiveId" clId="{59563A26-CF2C-48FD-8926-9386D6BD13DE}" dt="2025-09-22T14:53:32.750" v="264" actId="26606"/>
          <ac:spMkLst>
            <pc:docMk/>
            <pc:sldMk cId="2364319990" sldId="268"/>
            <ac:spMk id="10" creationId="{53CF6D67-C5A8-4ADD-9E8E-1E38CA1D3166}"/>
          </ac:spMkLst>
        </pc:spChg>
        <pc:spChg chg="add">
          <ac:chgData name="Tyler Doerksen" userId="395e40aadde7d55b" providerId="LiveId" clId="{59563A26-CF2C-48FD-8926-9386D6BD13DE}" dt="2025-09-22T14:53:32.750" v="264" actId="26606"/>
          <ac:spMkLst>
            <pc:docMk/>
            <pc:sldMk cId="2364319990" sldId="268"/>
            <ac:spMk id="12" creationId="{86909FA0-B515-4681-B7A8-FA281D133B94}"/>
          </ac:spMkLst>
        </pc:spChg>
        <pc:spChg chg="add">
          <ac:chgData name="Tyler Doerksen" userId="395e40aadde7d55b" providerId="LiveId" clId="{59563A26-CF2C-48FD-8926-9386D6BD13DE}" dt="2025-09-22T14:53:32.750" v="264" actId="26606"/>
          <ac:spMkLst>
            <pc:docMk/>
            <pc:sldMk cId="2364319990" sldId="268"/>
            <ac:spMk id="14" creationId="{21C9FE86-FCC3-4A31-AA1C-C882262B7FE7}"/>
          </ac:spMkLst>
        </pc:spChg>
        <pc:spChg chg="add">
          <ac:chgData name="Tyler Doerksen" userId="395e40aadde7d55b" providerId="LiveId" clId="{59563A26-CF2C-48FD-8926-9386D6BD13DE}" dt="2025-09-22T14:53:32.750" v="264" actId="26606"/>
          <ac:spMkLst>
            <pc:docMk/>
            <pc:sldMk cId="2364319990" sldId="268"/>
            <ac:spMk id="16" creationId="{7D96243B-ECED-4B71-8E06-AE9A285EAD20}"/>
          </ac:spMkLst>
        </pc:spChg>
        <pc:spChg chg="add">
          <ac:chgData name="Tyler Doerksen" userId="395e40aadde7d55b" providerId="LiveId" clId="{59563A26-CF2C-48FD-8926-9386D6BD13DE}" dt="2025-09-22T14:53:32.750" v="264" actId="26606"/>
          <ac:spMkLst>
            <pc:docMk/>
            <pc:sldMk cId="2364319990" sldId="268"/>
            <ac:spMk id="18" creationId="{A09989E4-EFDC-4A90-A633-E0525FB4139E}"/>
          </ac:spMkLst>
        </pc:spChg>
      </pc:sldChg>
      <pc:sldChg chg="addSp modSp mod setBg">
        <pc:chgData name="Tyler Doerksen" userId="395e40aadde7d55b" providerId="LiveId" clId="{59563A26-CF2C-48FD-8926-9386D6BD13DE}" dt="2025-09-22T14:53:43.335" v="265" actId="26606"/>
        <pc:sldMkLst>
          <pc:docMk/>
          <pc:sldMk cId="3980593301" sldId="269"/>
        </pc:sldMkLst>
        <pc:spChg chg="mo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2" creationId="{88C22C33-C78B-973F-E5CB-F739518A0C66}"/>
          </ac:spMkLst>
        </pc:spChg>
        <pc:spChg chg="mo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3" creationId="{9A779958-0448-9DE6-B19F-9926CA13B26E}"/>
          </ac:spMkLst>
        </pc:spChg>
        <pc:spChg chg="ad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8" creationId="{6F5A5072-7B47-4D32-B52A-4EBBF590B8A5}"/>
          </ac:spMkLst>
        </pc:spChg>
        <pc:spChg chg="ad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10" creationId="{9715DAF0-AE1B-46C9-8A6B-DB2AA05AB91D}"/>
          </ac:spMkLst>
        </pc:spChg>
        <pc:spChg chg="ad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12" creationId="{6016219D-510E-4184-9090-6D5578A87BD1}"/>
          </ac:spMkLst>
        </pc:spChg>
        <pc:spChg chg="ad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14" creationId="{AFF4A713-7B75-4B21-90D7-5AB19547C728}"/>
          </ac:spMkLst>
        </pc:spChg>
        <pc:spChg chg="ad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16" creationId="{DC631C0B-6DA6-4E57-8231-CE32B3434A7E}"/>
          </ac:spMkLst>
        </pc:spChg>
        <pc:spChg chg="add">
          <ac:chgData name="Tyler Doerksen" userId="395e40aadde7d55b" providerId="LiveId" clId="{59563A26-CF2C-48FD-8926-9386D6BD13DE}" dt="2025-09-22T14:53:43.335" v="265" actId="26606"/>
          <ac:spMkLst>
            <pc:docMk/>
            <pc:sldMk cId="3980593301" sldId="269"/>
            <ac:spMk id="18" creationId="{C29501E6-A978-4A61-9689-9085AF97A53A}"/>
          </ac:spMkLst>
        </pc:spChg>
      </pc:sldChg>
      <pc:sldChg chg="addSp delSp modSp new mod setBg">
        <pc:chgData name="Tyler Doerksen" userId="395e40aadde7d55b" providerId="LiveId" clId="{59563A26-CF2C-48FD-8926-9386D6BD13DE}" dt="2025-09-23T18:22:21.667" v="1011"/>
        <pc:sldMkLst>
          <pc:docMk/>
          <pc:sldMk cId="657478355" sldId="270"/>
        </pc:sldMkLst>
        <pc:spChg chg="mod">
          <ac:chgData name="Tyler Doerksen" userId="395e40aadde7d55b" providerId="LiveId" clId="{59563A26-CF2C-48FD-8926-9386D6BD13DE}" dt="2025-09-22T14:51:34.419" v="247" actId="26606"/>
          <ac:spMkLst>
            <pc:docMk/>
            <pc:sldMk cId="657478355" sldId="270"/>
            <ac:spMk id="2" creationId="{BC914318-15FA-8635-84B6-82CADDD11509}"/>
          </ac:spMkLst>
        </pc:spChg>
        <pc:spChg chg="del mod">
          <ac:chgData name="Tyler Doerksen" userId="395e40aadde7d55b" providerId="LiveId" clId="{59563A26-CF2C-48FD-8926-9386D6BD13DE}" dt="2025-09-22T14:51:34.419" v="247" actId="26606"/>
          <ac:spMkLst>
            <pc:docMk/>
            <pc:sldMk cId="657478355" sldId="270"/>
            <ac:spMk id="3" creationId="{A0D35FC7-6BB9-A844-9A74-160A025A8C58}"/>
          </ac:spMkLst>
        </pc:spChg>
        <pc:spChg chg="add">
          <ac:chgData name="Tyler Doerksen" userId="395e40aadde7d55b" providerId="LiveId" clId="{59563A26-CF2C-48FD-8926-9386D6BD13DE}" dt="2025-09-22T14:51:34.419" v="247" actId="26606"/>
          <ac:spMkLst>
            <pc:docMk/>
            <pc:sldMk cId="657478355" sldId="270"/>
            <ac:spMk id="9" creationId="{BACC6370-2D7E-4714-9D71-7542949D7D5D}"/>
          </ac:spMkLst>
        </pc:spChg>
        <pc:spChg chg="add">
          <ac:chgData name="Tyler Doerksen" userId="395e40aadde7d55b" providerId="LiveId" clId="{59563A26-CF2C-48FD-8926-9386D6BD13DE}" dt="2025-09-22T14:51:34.419" v="247" actId="26606"/>
          <ac:spMkLst>
            <pc:docMk/>
            <pc:sldMk cId="657478355" sldId="270"/>
            <ac:spMk id="11" creationId="{F68B3F68-107C-434F-AA38-110D5EA91B85}"/>
          </ac:spMkLst>
        </pc:spChg>
        <pc:spChg chg="add">
          <ac:chgData name="Tyler Doerksen" userId="395e40aadde7d55b" providerId="LiveId" clId="{59563A26-CF2C-48FD-8926-9386D6BD13DE}" dt="2025-09-22T14:51:34.419" v="247" actId="26606"/>
          <ac:spMkLst>
            <pc:docMk/>
            <pc:sldMk cId="657478355" sldId="270"/>
            <ac:spMk id="13" creationId="{AAD0DBB9-1A4B-4391-81D4-CB19F9AB918A}"/>
          </ac:spMkLst>
        </pc:spChg>
        <pc:spChg chg="add">
          <ac:chgData name="Tyler Doerksen" userId="395e40aadde7d55b" providerId="LiveId" clId="{59563A26-CF2C-48FD-8926-9386D6BD13DE}" dt="2025-09-22T14:51:34.419" v="247" actId="26606"/>
          <ac:spMkLst>
            <pc:docMk/>
            <pc:sldMk cId="657478355" sldId="270"/>
            <ac:spMk id="15" creationId="{063BBA22-50EA-4C4D-BE05-F1CE4E63AA56}"/>
          </ac:spMkLst>
        </pc:spChg>
        <pc:graphicFrameChg chg="add mod modGraphic">
          <ac:chgData name="Tyler Doerksen" userId="395e40aadde7d55b" providerId="LiveId" clId="{59563A26-CF2C-48FD-8926-9386D6BD13DE}" dt="2025-09-23T18:22:21.667" v="1011"/>
          <ac:graphicFrameMkLst>
            <pc:docMk/>
            <pc:sldMk cId="657478355" sldId="270"/>
            <ac:graphicFrameMk id="5" creationId="{663B3986-B53C-F32D-7523-FB608FA77E8B}"/>
          </ac:graphicFrameMkLst>
        </pc:graphicFrameChg>
      </pc:sldChg>
      <pc:sldChg chg="addSp delSp modSp new mod">
        <pc:chgData name="Tyler Doerksen" userId="395e40aadde7d55b" providerId="LiveId" clId="{59563A26-CF2C-48FD-8926-9386D6BD13DE}" dt="2025-09-23T15:38:20.430" v="310"/>
        <pc:sldMkLst>
          <pc:docMk/>
          <pc:sldMk cId="2026671144" sldId="271"/>
        </pc:sldMkLst>
        <pc:spChg chg="mod">
          <ac:chgData name="Tyler Doerksen" userId="395e40aadde7d55b" providerId="LiveId" clId="{59563A26-CF2C-48FD-8926-9386D6BD13DE}" dt="2025-09-23T15:38:06.430" v="309" actId="20577"/>
          <ac:spMkLst>
            <pc:docMk/>
            <pc:sldMk cId="2026671144" sldId="271"/>
            <ac:spMk id="2" creationId="{A061E5F2-C6DF-C430-C431-2A1DF953B70F}"/>
          </ac:spMkLst>
        </pc:spChg>
        <pc:spChg chg="del">
          <ac:chgData name="Tyler Doerksen" userId="395e40aadde7d55b" providerId="LiveId" clId="{59563A26-CF2C-48FD-8926-9386D6BD13DE}" dt="2025-09-23T15:38:20.430" v="310"/>
          <ac:spMkLst>
            <pc:docMk/>
            <pc:sldMk cId="2026671144" sldId="271"/>
            <ac:spMk id="3" creationId="{77B22752-CAF7-4E12-9791-6D84C31E1BCE}"/>
          </ac:spMkLst>
        </pc:spChg>
        <pc:picChg chg="add mod">
          <ac:chgData name="Tyler Doerksen" userId="395e40aadde7d55b" providerId="LiveId" clId="{59563A26-CF2C-48FD-8926-9386D6BD13DE}" dt="2025-09-23T15:38:20.430" v="310"/>
          <ac:picMkLst>
            <pc:docMk/>
            <pc:sldMk cId="2026671144" sldId="271"/>
            <ac:picMk id="1026" creationId="{C912241C-020A-2685-8478-DF0B1ADF04A0}"/>
          </ac:picMkLst>
        </pc:picChg>
      </pc:sldChg>
      <pc:sldChg chg="addSp delSp modSp new mod setBg modClrScheme chgLayout">
        <pc:chgData name="Tyler Doerksen" userId="395e40aadde7d55b" providerId="LiveId" clId="{59563A26-CF2C-48FD-8926-9386D6BD13DE}" dt="2025-09-23T15:46:47.865" v="355" actId="26606"/>
        <pc:sldMkLst>
          <pc:docMk/>
          <pc:sldMk cId="344551808" sldId="272"/>
        </pc:sldMkLst>
        <pc:spChg chg="del">
          <ac:chgData name="Tyler Doerksen" userId="395e40aadde7d55b" providerId="LiveId" clId="{59563A26-CF2C-48FD-8926-9386D6BD13DE}" dt="2025-09-23T15:46:38.803" v="353" actId="700"/>
          <ac:spMkLst>
            <pc:docMk/>
            <pc:sldMk cId="344551808" sldId="272"/>
            <ac:spMk id="2" creationId="{1ECA68E1-2FA0-863F-BE5D-58DED8755949}"/>
          </ac:spMkLst>
        </pc:spChg>
        <pc:spChg chg="del">
          <ac:chgData name="Tyler Doerksen" userId="395e40aadde7d55b" providerId="LiveId" clId="{59563A26-CF2C-48FD-8926-9386D6BD13DE}" dt="2025-09-23T15:46:38.803" v="353" actId="700"/>
          <ac:spMkLst>
            <pc:docMk/>
            <pc:sldMk cId="344551808" sldId="272"/>
            <ac:spMk id="3" creationId="{D2BD32C1-F1FE-7C71-2DAE-C84CD78911F1}"/>
          </ac:spMkLst>
        </pc:spChg>
        <pc:spChg chg="add">
          <ac:chgData name="Tyler Doerksen" userId="395e40aadde7d55b" providerId="LiveId" clId="{59563A26-CF2C-48FD-8926-9386D6BD13DE}" dt="2025-09-23T15:46:47.865" v="355" actId="26606"/>
          <ac:spMkLst>
            <pc:docMk/>
            <pc:sldMk cId="344551808" sldId="272"/>
            <ac:spMk id="2055" creationId="{32BC26D8-82FB-445E-AA49-62A77D7C1EE0}"/>
          </ac:spMkLst>
        </pc:spChg>
        <pc:spChg chg="add">
          <ac:chgData name="Tyler Doerksen" userId="395e40aadde7d55b" providerId="LiveId" clId="{59563A26-CF2C-48FD-8926-9386D6BD13DE}" dt="2025-09-23T15:46:47.865" v="355" actId="26606"/>
          <ac:spMkLst>
            <pc:docMk/>
            <pc:sldMk cId="344551808" sldId="272"/>
            <ac:spMk id="2057" creationId="{CB44330D-EA18-4254-AA95-EB49948539B8}"/>
          </ac:spMkLst>
        </pc:spChg>
        <pc:picChg chg="add mod">
          <ac:chgData name="Tyler Doerksen" userId="395e40aadde7d55b" providerId="LiveId" clId="{59563A26-CF2C-48FD-8926-9386D6BD13DE}" dt="2025-09-23T15:46:47.865" v="355" actId="26606"/>
          <ac:picMkLst>
            <pc:docMk/>
            <pc:sldMk cId="344551808" sldId="272"/>
            <ac:picMk id="2050" creationId="{46C7D7D6-6063-F30A-AFAD-949C343F5ACA}"/>
          </ac:picMkLst>
        </pc:picChg>
      </pc:sldChg>
      <pc:sldChg chg="addSp modSp new mod setBg">
        <pc:chgData name="Tyler Doerksen" userId="395e40aadde7d55b" providerId="LiveId" clId="{59563A26-CF2C-48FD-8926-9386D6BD13DE}" dt="2025-09-23T15:56:52.645" v="392" actId="26606"/>
        <pc:sldMkLst>
          <pc:docMk/>
          <pc:sldMk cId="2907747289" sldId="273"/>
        </pc:sldMkLst>
        <pc:spChg chg="mod">
          <ac:chgData name="Tyler Doerksen" userId="395e40aadde7d55b" providerId="LiveId" clId="{59563A26-CF2C-48FD-8926-9386D6BD13DE}" dt="2025-09-23T15:56:52.645" v="392" actId="26606"/>
          <ac:spMkLst>
            <pc:docMk/>
            <pc:sldMk cId="2907747289" sldId="273"/>
            <ac:spMk id="2" creationId="{569A8A9B-18BF-7BF0-B083-BB86A2A9530A}"/>
          </ac:spMkLst>
        </pc:spChg>
        <pc:spChg chg="add">
          <ac:chgData name="Tyler Doerksen" userId="395e40aadde7d55b" providerId="LiveId" clId="{59563A26-CF2C-48FD-8926-9386D6BD13DE}" dt="2025-09-23T15:56:52.645" v="392" actId="26606"/>
          <ac:spMkLst>
            <pc:docMk/>
            <pc:sldMk cId="2907747289" sldId="273"/>
            <ac:spMk id="3079" creationId="{A8384FB5-9ADC-4DDC-881B-597D56F5B15D}"/>
          </ac:spMkLst>
        </pc:spChg>
        <pc:spChg chg="add">
          <ac:chgData name="Tyler Doerksen" userId="395e40aadde7d55b" providerId="LiveId" clId="{59563A26-CF2C-48FD-8926-9386D6BD13DE}" dt="2025-09-23T15:56:52.645" v="392" actId="26606"/>
          <ac:spMkLst>
            <pc:docMk/>
            <pc:sldMk cId="2907747289" sldId="273"/>
            <ac:spMk id="3081" creationId="{91E5A9A7-95C6-4F4F-B00E-C82E07FE62EF}"/>
          </ac:spMkLst>
        </pc:spChg>
        <pc:spChg chg="add">
          <ac:chgData name="Tyler Doerksen" userId="395e40aadde7d55b" providerId="LiveId" clId="{59563A26-CF2C-48FD-8926-9386D6BD13DE}" dt="2025-09-23T15:56:52.645" v="392" actId="26606"/>
          <ac:spMkLst>
            <pc:docMk/>
            <pc:sldMk cId="2907747289" sldId="273"/>
            <ac:spMk id="3083" creationId="{D07DD2DE-F619-49DD-B5E7-03A290FF4ED1}"/>
          </ac:spMkLst>
        </pc:spChg>
        <pc:spChg chg="add">
          <ac:chgData name="Tyler Doerksen" userId="395e40aadde7d55b" providerId="LiveId" clId="{59563A26-CF2C-48FD-8926-9386D6BD13DE}" dt="2025-09-23T15:56:52.645" v="392" actId="26606"/>
          <ac:spMkLst>
            <pc:docMk/>
            <pc:sldMk cId="2907747289" sldId="273"/>
            <ac:spMk id="3085" creationId="{85149191-5F60-4A28-AAFF-039F96B0F3EC}"/>
          </ac:spMkLst>
        </pc:spChg>
        <pc:spChg chg="add">
          <ac:chgData name="Tyler Doerksen" userId="395e40aadde7d55b" providerId="LiveId" clId="{59563A26-CF2C-48FD-8926-9386D6BD13DE}" dt="2025-09-23T15:56:52.645" v="392" actId="26606"/>
          <ac:spMkLst>
            <pc:docMk/>
            <pc:sldMk cId="2907747289" sldId="273"/>
            <ac:spMk id="3087" creationId="{F8260ED5-17F7-4158-B241-D51DD4CF1B7E}"/>
          </ac:spMkLst>
        </pc:spChg>
        <pc:picChg chg="add mod">
          <ac:chgData name="Tyler Doerksen" userId="395e40aadde7d55b" providerId="LiveId" clId="{59563A26-CF2C-48FD-8926-9386D6BD13DE}" dt="2025-09-23T15:56:52.645" v="392" actId="26606"/>
          <ac:picMkLst>
            <pc:docMk/>
            <pc:sldMk cId="2907747289" sldId="273"/>
            <ac:picMk id="3074" creationId="{2DD8551E-1DFE-40F3-7E70-1A6F3ECDF437}"/>
          </ac:picMkLst>
        </pc:picChg>
      </pc:sldChg>
      <pc:sldChg chg="addSp delSp modSp new mod modClrScheme chgLayout">
        <pc:chgData name="Tyler Doerksen" userId="395e40aadde7d55b" providerId="LiveId" clId="{59563A26-CF2C-48FD-8926-9386D6BD13DE}" dt="2025-09-23T16:03:27.610" v="546" actId="20577"/>
        <pc:sldMkLst>
          <pc:docMk/>
          <pc:sldMk cId="2464689006" sldId="274"/>
        </pc:sldMkLst>
        <pc:spChg chg="del mod ord">
          <ac:chgData name="Tyler Doerksen" userId="395e40aadde7d55b" providerId="LiveId" clId="{59563A26-CF2C-48FD-8926-9386D6BD13DE}" dt="2025-09-23T16:00:03.587" v="394" actId="700"/>
          <ac:spMkLst>
            <pc:docMk/>
            <pc:sldMk cId="2464689006" sldId="274"/>
            <ac:spMk id="2" creationId="{31A75D9A-3599-4E9A-8021-1EA3BE8673E6}"/>
          </ac:spMkLst>
        </pc:spChg>
        <pc:spChg chg="add mod ord">
          <ac:chgData name="Tyler Doerksen" userId="395e40aadde7d55b" providerId="LiveId" clId="{59563A26-CF2C-48FD-8926-9386D6BD13DE}" dt="2025-09-23T16:00:40.930" v="418" actId="20577"/>
          <ac:spMkLst>
            <pc:docMk/>
            <pc:sldMk cId="2464689006" sldId="274"/>
            <ac:spMk id="3" creationId="{A524743A-6423-68E5-5FBD-FC85C50B1EA1}"/>
          </ac:spMkLst>
        </pc:spChg>
        <pc:spChg chg="add del mod ord">
          <ac:chgData name="Tyler Doerksen" userId="395e40aadde7d55b" providerId="LiveId" clId="{59563A26-CF2C-48FD-8926-9386D6BD13DE}" dt="2025-09-23T16:01:49.637" v="421" actId="1032"/>
          <ac:spMkLst>
            <pc:docMk/>
            <pc:sldMk cId="2464689006" sldId="274"/>
            <ac:spMk id="4" creationId="{4A1AA0D4-0D1E-0903-8034-013D5F4E5AC8}"/>
          </ac:spMkLst>
        </pc:spChg>
        <pc:graphicFrameChg chg="add del modGraphic">
          <ac:chgData name="Tyler Doerksen" userId="395e40aadde7d55b" providerId="LiveId" clId="{59563A26-CF2C-48FD-8926-9386D6BD13DE}" dt="2025-09-23T16:01:18.234" v="420" actId="1032"/>
          <ac:graphicFrameMkLst>
            <pc:docMk/>
            <pc:sldMk cId="2464689006" sldId="274"/>
            <ac:graphicFrameMk id="5" creationId="{B036F1AB-DCA6-8D75-803F-9EDA588BC538}"/>
          </ac:graphicFrameMkLst>
        </pc:graphicFrameChg>
        <pc:graphicFrameChg chg="add modGraphic">
          <ac:chgData name="Tyler Doerksen" userId="395e40aadde7d55b" providerId="LiveId" clId="{59563A26-CF2C-48FD-8926-9386D6BD13DE}" dt="2025-09-23T16:03:27.610" v="546" actId="20577"/>
          <ac:graphicFrameMkLst>
            <pc:docMk/>
            <pc:sldMk cId="2464689006" sldId="274"/>
            <ac:graphicFrameMk id="6" creationId="{C1C70E59-5C4C-9D68-E90C-2E53F4D1F0DF}"/>
          </ac:graphicFrameMkLst>
        </pc:graphicFrameChg>
      </pc:sldChg>
      <pc:sldChg chg="addSp delSp modSp new mod setBg">
        <pc:chgData name="Tyler Doerksen" userId="395e40aadde7d55b" providerId="LiveId" clId="{59563A26-CF2C-48FD-8926-9386D6BD13DE}" dt="2025-09-23T18:57:19.535" v="1087" actId="20577"/>
        <pc:sldMkLst>
          <pc:docMk/>
          <pc:sldMk cId="2608846161" sldId="275"/>
        </pc:sldMkLst>
        <pc:spChg chg="mod">
          <ac:chgData name="Tyler Doerksen" userId="395e40aadde7d55b" providerId="LiveId" clId="{59563A26-CF2C-48FD-8926-9386D6BD13DE}" dt="2025-09-23T18:57:19.535" v="1087" actId="20577"/>
          <ac:spMkLst>
            <pc:docMk/>
            <pc:sldMk cId="2608846161" sldId="275"/>
            <ac:spMk id="2" creationId="{776B0F8E-15DE-C4CB-1557-EF770A7B6767}"/>
          </ac:spMkLst>
        </pc:spChg>
        <pc:spChg chg="del mod">
          <ac:chgData name="Tyler Doerksen" userId="395e40aadde7d55b" providerId="LiveId" clId="{59563A26-CF2C-48FD-8926-9386D6BD13DE}" dt="2025-09-23T18:12:11.189" v="814" actId="26606"/>
          <ac:spMkLst>
            <pc:docMk/>
            <pc:sldMk cId="2608846161" sldId="275"/>
            <ac:spMk id="3" creationId="{59AE08B6-F0FA-DE86-6C68-38AD2B9982C4}"/>
          </ac:spMkLst>
        </pc:spChg>
        <pc:spChg chg="add">
          <ac:chgData name="Tyler Doerksen" userId="395e40aadde7d55b" providerId="LiveId" clId="{59563A26-CF2C-48FD-8926-9386D6BD13DE}" dt="2025-09-23T18:12:11.189" v="814" actId="26606"/>
          <ac:spMkLst>
            <pc:docMk/>
            <pc:sldMk cId="2608846161" sldId="275"/>
            <ac:spMk id="9" creationId="{BACC6370-2D7E-4714-9D71-7542949D7D5D}"/>
          </ac:spMkLst>
        </pc:spChg>
        <pc:spChg chg="add">
          <ac:chgData name="Tyler Doerksen" userId="395e40aadde7d55b" providerId="LiveId" clId="{59563A26-CF2C-48FD-8926-9386D6BD13DE}" dt="2025-09-23T18:12:11.189" v="814" actId="26606"/>
          <ac:spMkLst>
            <pc:docMk/>
            <pc:sldMk cId="2608846161" sldId="275"/>
            <ac:spMk id="11" creationId="{256B2C21-A230-48C0-8DF1-C46611373C44}"/>
          </ac:spMkLst>
        </pc:spChg>
        <pc:spChg chg="add">
          <ac:chgData name="Tyler Doerksen" userId="395e40aadde7d55b" providerId="LiveId" clId="{59563A26-CF2C-48FD-8926-9386D6BD13DE}" dt="2025-09-23T18:12:11.189" v="814" actId="26606"/>
          <ac:spMkLst>
            <pc:docMk/>
            <pc:sldMk cId="2608846161" sldId="275"/>
            <ac:spMk id="13" creationId="{3847E18C-932D-4C95-AABA-FEC7C9499AD7}"/>
          </ac:spMkLst>
        </pc:spChg>
        <pc:spChg chg="add">
          <ac:chgData name="Tyler Doerksen" userId="395e40aadde7d55b" providerId="LiveId" clId="{59563A26-CF2C-48FD-8926-9386D6BD13DE}" dt="2025-09-23T18:12:11.189" v="814" actId="26606"/>
          <ac:spMkLst>
            <pc:docMk/>
            <pc:sldMk cId="2608846161" sldId="275"/>
            <ac:spMk id="15" creationId="{3150CB11-0C61-439E-910F-5787759E72A0}"/>
          </ac:spMkLst>
        </pc:spChg>
        <pc:spChg chg="add">
          <ac:chgData name="Tyler Doerksen" userId="395e40aadde7d55b" providerId="LiveId" clId="{59563A26-CF2C-48FD-8926-9386D6BD13DE}" dt="2025-09-23T18:12:11.189" v="814" actId="26606"/>
          <ac:spMkLst>
            <pc:docMk/>
            <pc:sldMk cId="2608846161" sldId="275"/>
            <ac:spMk id="17" creationId="{43F8A58B-5155-44CE-A5FF-7647B47D0A7A}"/>
          </ac:spMkLst>
        </pc:spChg>
        <pc:spChg chg="add">
          <ac:chgData name="Tyler Doerksen" userId="395e40aadde7d55b" providerId="LiveId" clId="{59563A26-CF2C-48FD-8926-9386D6BD13DE}" dt="2025-09-23T18:12:11.189" v="814" actId="26606"/>
          <ac:spMkLst>
            <pc:docMk/>
            <pc:sldMk cId="2608846161" sldId="275"/>
            <ac:spMk id="19" creationId="{443F2ACA-E6D6-4028-82DD-F03C262D5DE6}"/>
          </ac:spMkLst>
        </pc:spChg>
        <pc:graphicFrameChg chg="add">
          <ac:chgData name="Tyler Doerksen" userId="395e40aadde7d55b" providerId="LiveId" clId="{59563A26-CF2C-48FD-8926-9386D6BD13DE}" dt="2025-09-23T18:12:11.189" v="814" actId="26606"/>
          <ac:graphicFrameMkLst>
            <pc:docMk/>
            <pc:sldMk cId="2608846161" sldId="275"/>
            <ac:graphicFrameMk id="5" creationId="{9C53C52A-27F3-8CBC-9E8C-E39F7B677EB4}"/>
          </ac:graphicFrameMkLst>
        </pc:graphicFrameChg>
      </pc:sldChg>
      <pc:sldChg chg="addSp delSp modSp new mod setBg">
        <pc:chgData name="Tyler Doerksen" userId="395e40aadde7d55b" providerId="LiveId" clId="{59563A26-CF2C-48FD-8926-9386D6BD13DE}" dt="2025-09-23T18:20:46.930" v="971" actId="26606"/>
        <pc:sldMkLst>
          <pc:docMk/>
          <pc:sldMk cId="727939435" sldId="276"/>
        </pc:sldMkLst>
        <pc:spChg chg="del mod">
          <ac:chgData name="Tyler Doerksen" userId="395e40aadde7d55b" providerId="LiveId" clId="{59563A26-CF2C-48FD-8926-9386D6BD13DE}" dt="2025-09-23T18:20:43.467" v="970" actId="478"/>
          <ac:spMkLst>
            <pc:docMk/>
            <pc:sldMk cId="727939435" sldId="276"/>
            <ac:spMk id="2" creationId="{2926B2C2-10A1-5B1F-537A-5255DF4E1B20}"/>
          </ac:spMkLst>
        </pc:spChg>
        <pc:spChg chg="del">
          <ac:chgData name="Tyler Doerksen" userId="395e40aadde7d55b" providerId="LiveId" clId="{59563A26-CF2C-48FD-8926-9386D6BD13DE}" dt="2025-09-23T18:20:34.119" v="969"/>
          <ac:spMkLst>
            <pc:docMk/>
            <pc:sldMk cId="727939435" sldId="276"/>
            <ac:spMk id="3" creationId="{90222549-57CE-E9FC-3928-AB07F8F47551}"/>
          </ac:spMkLst>
        </pc:spChg>
        <pc:spChg chg="add del mod">
          <ac:chgData name="Tyler Doerksen" userId="395e40aadde7d55b" providerId="LiveId" clId="{59563A26-CF2C-48FD-8926-9386D6BD13DE}" dt="2025-09-23T18:20:46.930" v="971" actId="26606"/>
          <ac:spMkLst>
            <pc:docMk/>
            <pc:sldMk cId="727939435" sldId="276"/>
            <ac:spMk id="5" creationId="{BC20AA4F-6607-261D-4A4E-B20C8A712052}"/>
          </ac:spMkLst>
        </pc:spChg>
        <pc:picChg chg="add mod">
          <ac:chgData name="Tyler Doerksen" userId="395e40aadde7d55b" providerId="LiveId" clId="{59563A26-CF2C-48FD-8926-9386D6BD13DE}" dt="2025-09-23T18:20:46.930" v="971" actId="26606"/>
          <ac:picMkLst>
            <pc:docMk/>
            <pc:sldMk cId="727939435" sldId="276"/>
            <ac:picMk id="1026" creationId="{EAC42E78-3226-7D95-FF82-A96BFD026A1D}"/>
          </ac:picMkLst>
        </pc:picChg>
      </pc:sldChg>
      <pc:sldChg chg="addSp delSp modSp new mod setBg modClrScheme chgLayout">
        <pc:chgData name="Tyler Doerksen" userId="395e40aadde7d55b" providerId="LiveId" clId="{59563A26-CF2C-48FD-8926-9386D6BD13DE}" dt="2025-09-23T18:30:20.065" v="1032" actId="26606"/>
        <pc:sldMkLst>
          <pc:docMk/>
          <pc:sldMk cId="1396812257" sldId="277"/>
        </pc:sldMkLst>
        <pc:spChg chg="del mod ord">
          <ac:chgData name="Tyler Doerksen" userId="395e40aadde7d55b" providerId="LiveId" clId="{59563A26-CF2C-48FD-8926-9386D6BD13DE}" dt="2025-09-23T18:30:05.190" v="1024" actId="700"/>
          <ac:spMkLst>
            <pc:docMk/>
            <pc:sldMk cId="1396812257" sldId="277"/>
            <ac:spMk id="2" creationId="{15242355-32B1-A7AB-2724-B55FF6706B7D}"/>
          </ac:spMkLst>
        </pc:spChg>
        <pc:spChg chg="del mod ord">
          <ac:chgData name="Tyler Doerksen" userId="395e40aadde7d55b" providerId="LiveId" clId="{59563A26-CF2C-48FD-8926-9386D6BD13DE}" dt="2025-09-23T18:30:05.190" v="1024" actId="700"/>
          <ac:spMkLst>
            <pc:docMk/>
            <pc:sldMk cId="1396812257" sldId="277"/>
            <ac:spMk id="3" creationId="{317A68E6-5A88-CEB5-34A0-D4F2C93956BF}"/>
          </ac:spMkLst>
        </pc:spChg>
        <pc:spChg chg="del">
          <ac:chgData name="Tyler Doerksen" userId="395e40aadde7d55b" providerId="LiveId" clId="{59563A26-CF2C-48FD-8926-9386D6BD13DE}" dt="2025-09-23T18:30:05.190" v="1024" actId="700"/>
          <ac:spMkLst>
            <pc:docMk/>
            <pc:sldMk cId="1396812257" sldId="277"/>
            <ac:spMk id="4" creationId="{4F2EF8A5-139D-B455-181E-A79CB73FFAA0}"/>
          </ac:spMkLst>
        </pc:spChg>
        <pc:spChg chg="add mod ord">
          <ac:chgData name="Tyler Doerksen" userId="395e40aadde7d55b" providerId="LiveId" clId="{59563A26-CF2C-48FD-8926-9386D6BD13DE}" dt="2025-09-23T18:30:20.065" v="1032" actId="26606"/>
          <ac:spMkLst>
            <pc:docMk/>
            <pc:sldMk cId="1396812257" sldId="277"/>
            <ac:spMk id="5" creationId="{6B2C36A2-4B2A-475B-1E46-2E10190C055F}"/>
          </ac:spMkLst>
        </pc:spChg>
        <pc:spChg chg="add del mod ord">
          <ac:chgData name="Tyler Doerksen" userId="395e40aadde7d55b" providerId="LiveId" clId="{59563A26-CF2C-48FD-8926-9386D6BD13DE}" dt="2025-09-23T18:30:11.914" v="1031"/>
          <ac:spMkLst>
            <pc:docMk/>
            <pc:sldMk cId="1396812257" sldId="277"/>
            <ac:spMk id="6" creationId="{282782CC-53F9-CF84-AF41-C2636908EED4}"/>
          </ac:spMkLst>
        </pc:spChg>
        <pc:spChg chg="add">
          <ac:chgData name="Tyler Doerksen" userId="395e40aadde7d55b" providerId="LiveId" clId="{59563A26-CF2C-48FD-8926-9386D6BD13DE}" dt="2025-09-23T18:30:20.065" v="1032" actId="26606"/>
          <ac:spMkLst>
            <pc:docMk/>
            <pc:sldMk cId="1396812257" sldId="277"/>
            <ac:spMk id="2055" creationId="{9203DE33-2CD4-4CA8-9AF3-37C3B65133B0}"/>
          </ac:spMkLst>
        </pc:spChg>
        <pc:spChg chg="add">
          <ac:chgData name="Tyler Doerksen" userId="395e40aadde7d55b" providerId="LiveId" clId="{59563A26-CF2C-48FD-8926-9386D6BD13DE}" dt="2025-09-23T18:30:20.065" v="1032" actId="26606"/>
          <ac:spMkLst>
            <pc:docMk/>
            <pc:sldMk cId="1396812257" sldId="277"/>
            <ac:spMk id="2057" creationId="{0AF57B88-1D4C-41FA-A761-EC1DD10C35CB}"/>
          </ac:spMkLst>
        </pc:spChg>
        <pc:spChg chg="add">
          <ac:chgData name="Tyler Doerksen" userId="395e40aadde7d55b" providerId="LiveId" clId="{59563A26-CF2C-48FD-8926-9386D6BD13DE}" dt="2025-09-23T18:30:20.065" v="1032" actId="26606"/>
          <ac:spMkLst>
            <pc:docMk/>
            <pc:sldMk cId="1396812257" sldId="277"/>
            <ac:spMk id="2059" creationId="{D2548F45-5164-4ABB-8212-7F293FDED8D4}"/>
          </ac:spMkLst>
        </pc:spChg>
        <pc:spChg chg="add">
          <ac:chgData name="Tyler Doerksen" userId="395e40aadde7d55b" providerId="LiveId" clId="{59563A26-CF2C-48FD-8926-9386D6BD13DE}" dt="2025-09-23T18:30:20.065" v="1032" actId="26606"/>
          <ac:spMkLst>
            <pc:docMk/>
            <pc:sldMk cId="1396812257" sldId="277"/>
            <ac:spMk id="2061" creationId="{5E81CCFB-7BEF-4186-86FB-D09450B4D02D}"/>
          </ac:spMkLst>
        </pc:spChg>
        <pc:picChg chg="add mod">
          <ac:chgData name="Tyler Doerksen" userId="395e40aadde7d55b" providerId="LiveId" clId="{59563A26-CF2C-48FD-8926-9386D6BD13DE}" dt="2025-09-23T18:30:20.065" v="1032" actId="26606"/>
          <ac:picMkLst>
            <pc:docMk/>
            <pc:sldMk cId="1396812257" sldId="277"/>
            <ac:picMk id="2050" creationId="{91AAE3D5-4836-7185-6732-8DA50622A72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61D5B-A6BD-4D15-A19F-060C2DE5D70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07EB39-A4D1-478B-9C64-D5439A963693}">
      <dgm:prSet/>
      <dgm:spPr/>
      <dgm:t>
        <a:bodyPr/>
        <a:lstStyle/>
        <a:p>
          <a:r>
            <a:rPr lang="en-US"/>
            <a:t>Why containers to host your compute service</a:t>
          </a:r>
        </a:p>
      </dgm:t>
    </dgm:pt>
    <dgm:pt modelId="{C41C0CB6-A8BA-4C66-AC87-C93F4142EB6F}" type="parTrans" cxnId="{9A7CE077-BCED-4E7C-8AA0-A54726B93BA9}">
      <dgm:prSet/>
      <dgm:spPr/>
      <dgm:t>
        <a:bodyPr/>
        <a:lstStyle/>
        <a:p>
          <a:endParaRPr lang="en-US"/>
        </a:p>
      </dgm:t>
    </dgm:pt>
    <dgm:pt modelId="{851E54BD-CAF6-43E9-ACDA-38B97C3AEE45}" type="sibTrans" cxnId="{9A7CE077-BCED-4E7C-8AA0-A54726B93BA9}">
      <dgm:prSet/>
      <dgm:spPr/>
      <dgm:t>
        <a:bodyPr/>
        <a:lstStyle/>
        <a:p>
          <a:endParaRPr lang="en-US"/>
        </a:p>
      </dgm:t>
    </dgm:pt>
    <dgm:pt modelId="{17475CC3-1E41-474F-BC7E-4784DCF4DDD3}">
      <dgm:prSet/>
      <dgm:spPr/>
      <dgm:t>
        <a:bodyPr/>
        <a:lstStyle/>
        <a:p>
          <a:r>
            <a:rPr lang="en-US"/>
            <a:t>Azure services that support containers</a:t>
          </a:r>
        </a:p>
      </dgm:t>
    </dgm:pt>
    <dgm:pt modelId="{E608DB20-3FD1-473E-BE30-EDD876B33748}" type="parTrans" cxnId="{E3EC2487-6E23-4475-84BF-DD64DE760CCC}">
      <dgm:prSet/>
      <dgm:spPr/>
      <dgm:t>
        <a:bodyPr/>
        <a:lstStyle/>
        <a:p>
          <a:endParaRPr lang="en-US"/>
        </a:p>
      </dgm:t>
    </dgm:pt>
    <dgm:pt modelId="{A95E9966-1904-4AAC-91FA-4C25F9E7395B}" type="sibTrans" cxnId="{E3EC2487-6E23-4475-84BF-DD64DE760CCC}">
      <dgm:prSet/>
      <dgm:spPr/>
      <dgm:t>
        <a:bodyPr/>
        <a:lstStyle/>
        <a:p>
          <a:endParaRPr lang="en-US"/>
        </a:p>
      </dgm:t>
    </dgm:pt>
    <dgm:pt modelId="{07BCC14F-E346-4CB5-B122-DC6D9350EB3D}">
      <dgm:prSet/>
      <dgm:spPr/>
      <dgm:t>
        <a:bodyPr/>
        <a:lstStyle/>
        <a:p>
          <a:r>
            <a:rPr lang="en-US"/>
            <a:t>Choosing the right service</a:t>
          </a:r>
        </a:p>
      </dgm:t>
    </dgm:pt>
    <dgm:pt modelId="{BB0C30B8-BF76-4EED-AB0F-2DD0D7E3CACB}" type="parTrans" cxnId="{937D62FD-5522-4EA0-ADFB-E457A5D44F66}">
      <dgm:prSet/>
      <dgm:spPr/>
      <dgm:t>
        <a:bodyPr/>
        <a:lstStyle/>
        <a:p>
          <a:endParaRPr lang="en-US"/>
        </a:p>
      </dgm:t>
    </dgm:pt>
    <dgm:pt modelId="{760E3E9A-5421-4460-ABCD-834574CD315D}" type="sibTrans" cxnId="{937D62FD-5522-4EA0-ADFB-E457A5D44F66}">
      <dgm:prSet/>
      <dgm:spPr/>
      <dgm:t>
        <a:bodyPr/>
        <a:lstStyle/>
        <a:p>
          <a:endParaRPr lang="en-US"/>
        </a:p>
      </dgm:t>
    </dgm:pt>
    <dgm:pt modelId="{1554B027-BABC-4E5B-BD52-D37B8E1273AD}">
      <dgm:prSet/>
      <dgm:spPr/>
      <dgm:t>
        <a:bodyPr/>
        <a:lstStyle/>
        <a:p>
          <a:r>
            <a:rPr lang="en-US"/>
            <a:t>Cross-cloud comparisons</a:t>
          </a:r>
        </a:p>
      </dgm:t>
    </dgm:pt>
    <dgm:pt modelId="{D5426DC7-F273-48D1-9F67-16F08E231D02}" type="parTrans" cxnId="{C3E5B654-60E3-482C-9492-A78AD8753648}">
      <dgm:prSet/>
      <dgm:spPr/>
      <dgm:t>
        <a:bodyPr/>
        <a:lstStyle/>
        <a:p>
          <a:endParaRPr lang="en-US"/>
        </a:p>
      </dgm:t>
    </dgm:pt>
    <dgm:pt modelId="{F817F7B3-6408-4D47-BCC8-6F47E8F365D2}" type="sibTrans" cxnId="{C3E5B654-60E3-482C-9492-A78AD8753648}">
      <dgm:prSet/>
      <dgm:spPr/>
      <dgm:t>
        <a:bodyPr/>
        <a:lstStyle/>
        <a:p>
          <a:endParaRPr lang="en-US"/>
        </a:p>
      </dgm:t>
    </dgm:pt>
    <dgm:pt modelId="{3D620B90-6F1E-429D-9B2A-F1A6E649D0F8}" type="pres">
      <dgm:prSet presAssocID="{7B461D5B-A6BD-4D15-A19F-060C2DE5D70A}" presName="outerComposite" presStyleCnt="0">
        <dgm:presLayoutVars>
          <dgm:chMax val="5"/>
          <dgm:dir/>
          <dgm:resizeHandles val="exact"/>
        </dgm:presLayoutVars>
      </dgm:prSet>
      <dgm:spPr/>
    </dgm:pt>
    <dgm:pt modelId="{90899219-CDDC-40F4-8FBA-14841B1AF334}" type="pres">
      <dgm:prSet presAssocID="{7B461D5B-A6BD-4D15-A19F-060C2DE5D70A}" presName="dummyMaxCanvas" presStyleCnt="0">
        <dgm:presLayoutVars/>
      </dgm:prSet>
      <dgm:spPr/>
    </dgm:pt>
    <dgm:pt modelId="{7015C48F-ABEE-4DBE-9EDC-6CDDB1C44FFE}" type="pres">
      <dgm:prSet presAssocID="{7B461D5B-A6BD-4D15-A19F-060C2DE5D70A}" presName="FourNodes_1" presStyleLbl="node1" presStyleIdx="0" presStyleCnt="4">
        <dgm:presLayoutVars>
          <dgm:bulletEnabled val="1"/>
        </dgm:presLayoutVars>
      </dgm:prSet>
      <dgm:spPr/>
    </dgm:pt>
    <dgm:pt modelId="{B1B6C3C6-451E-478F-A8B3-938868C5534B}" type="pres">
      <dgm:prSet presAssocID="{7B461D5B-A6BD-4D15-A19F-060C2DE5D70A}" presName="FourNodes_2" presStyleLbl="node1" presStyleIdx="1" presStyleCnt="4">
        <dgm:presLayoutVars>
          <dgm:bulletEnabled val="1"/>
        </dgm:presLayoutVars>
      </dgm:prSet>
      <dgm:spPr/>
    </dgm:pt>
    <dgm:pt modelId="{BD0F2F42-0D6D-49A2-8468-1CA5A187D74C}" type="pres">
      <dgm:prSet presAssocID="{7B461D5B-A6BD-4D15-A19F-060C2DE5D70A}" presName="FourNodes_3" presStyleLbl="node1" presStyleIdx="2" presStyleCnt="4">
        <dgm:presLayoutVars>
          <dgm:bulletEnabled val="1"/>
        </dgm:presLayoutVars>
      </dgm:prSet>
      <dgm:spPr/>
    </dgm:pt>
    <dgm:pt modelId="{8CB8AF6C-4957-4FF1-A9E7-D20886AD09BE}" type="pres">
      <dgm:prSet presAssocID="{7B461D5B-A6BD-4D15-A19F-060C2DE5D70A}" presName="FourNodes_4" presStyleLbl="node1" presStyleIdx="3" presStyleCnt="4">
        <dgm:presLayoutVars>
          <dgm:bulletEnabled val="1"/>
        </dgm:presLayoutVars>
      </dgm:prSet>
      <dgm:spPr/>
    </dgm:pt>
    <dgm:pt modelId="{477F61C4-D27C-4BA1-BA1D-9ED26D63E255}" type="pres">
      <dgm:prSet presAssocID="{7B461D5B-A6BD-4D15-A19F-060C2DE5D70A}" presName="FourConn_1-2" presStyleLbl="fgAccFollowNode1" presStyleIdx="0" presStyleCnt="3">
        <dgm:presLayoutVars>
          <dgm:bulletEnabled val="1"/>
        </dgm:presLayoutVars>
      </dgm:prSet>
      <dgm:spPr/>
    </dgm:pt>
    <dgm:pt modelId="{DF850CFF-AFEB-4C0D-9958-81BA3F17016C}" type="pres">
      <dgm:prSet presAssocID="{7B461D5B-A6BD-4D15-A19F-060C2DE5D70A}" presName="FourConn_2-3" presStyleLbl="fgAccFollowNode1" presStyleIdx="1" presStyleCnt="3">
        <dgm:presLayoutVars>
          <dgm:bulletEnabled val="1"/>
        </dgm:presLayoutVars>
      </dgm:prSet>
      <dgm:spPr/>
    </dgm:pt>
    <dgm:pt modelId="{9994E30C-F851-4D2E-BC4C-E3794A58517C}" type="pres">
      <dgm:prSet presAssocID="{7B461D5B-A6BD-4D15-A19F-060C2DE5D70A}" presName="FourConn_3-4" presStyleLbl="fgAccFollowNode1" presStyleIdx="2" presStyleCnt="3">
        <dgm:presLayoutVars>
          <dgm:bulletEnabled val="1"/>
        </dgm:presLayoutVars>
      </dgm:prSet>
      <dgm:spPr/>
    </dgm:pt>
    <dgm:pt modelId="{91BC785F-10D0-4472-A797-CA506F746A29}" type="pres">
      <dgm:prSet presAssocID="{7B461D5B-A6BD-4D15-A19F-060C2DE5D70A}" presName="FourNodes_1_text" presStyleLbl="node1" presStyleIdx="3" presStyleCnt="4">
        <dgm:presLayoutVars>
          <dgm:bulletEnabled val="1"/>
        </dgm:presLayoutVars>
      </dgm:prSet>
      <dgm:spPr/>
    </dgm:pt>
    <dgm:pt modelId="{A27F481C-697A-4A69-ADA0-1784079996F4}" type="pres">
      <dgm:prSet presAssocID="{7B461D5B-A6BD-4D15-A19F-060C2DE5D70A}" presName="FourNodes_2_text" presStyleLbl="node1" presStyleIdx="3" presStyleCnt="4">
        <dgm:presLayoutVars>
          <dgm:bulletEnabled val="1"/>
        </dgm:presLayoutVars>
      </dgm:prSet>
      <dgm:spPr/>
    </dgm:pt>
    <dgm:pt modelId="{5172C5BA-CCB1-4C5C-9D39-84B26D58FB5F}" type="pres">
      <dgm:prSet presAssocID="{7B461D5B-A6BD-4D15-A19F-060C2DE5D70A}" presName="FourNodes_3_text" presStyleLbl="node1" presStyleIdx="3" presStyleCnt="4">
        <dgm:presLayoutVars>
          <dgm:bulletEnabled val="1"/>
        </dgm:presLayoutVars>
      </dgm:prSet>
      <dgm:spPr/>
    </dgm:pt>
    <dgm:pt modelId="{CB0100AC-29D1-4778-B334-18879BCFEA83}" type="pres">
      <dgm:prSet presAssocID="{7B461D5B-A6BD-4D15-A19F-060C2DE5D70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3E3D921-2269-4272-91D3-2BA61F50DB0B}" type="presOf" srcId="{6707EB39-A4D1-478B-9C64-D5439A963693}" destId="{91BC785F-10D0-4472-A797-CA506F746A29}" srcOrd="1" destOrd="0" presId="urn:microsoft.com/office/officeart/2005/8/layout/vProcess5"/>
    <dgm:cxn modelId="{8648C645-C641-469A-906C-B6F060A9C8F8}" type="presOf" srcId="{851E54BD-CAF6-43E9-ACDA-38B97C3AEE45}" destId="{477F61C4-D27C-4BA1-BA1D-9ED26D63E255}" srcOrd="0" destOrd="0" presId="urn:microsoft.com/office/officeart/2005/8/layout/vProcess5"/>
    <dgm:cxn modelId="{AC6BDD53-9C0A-480B-9654-A6DCA34E262A}" type="presOf" srcId="{07BCC14F-E346-4CB5-B122-DC6D9350EB3D}" destId="{BD0F2F42-0D6D-49A2-8468-1CA5A187D74C}" srcOrd="0" destOrd="0" presId="urn:microsoft.com/office/officeart/2005/8/layout/vProcess5"/>
    <dgm:cxn modelId="{C3E5B654-60E3-482C-9492-A78AD8753648}" srcId="{7B461D5B-A6BD-4D15-A19F-060C2DE5D70A}" destId="{1554B027-BABC-4E5B-BD52-D37B8E1273AD}" srcOrd="3" destOrd="0" parTransId="{D5426DC7-F273-48D1-9F67-16F08E231D02}" sibTransId="{F817F7B3-6408-4D47-BCC8-6F47E8F365D2}"/>
    <dgm:cxn modelId="{9A7CE077-BCED-4E7C-8AA0-A54726B93BA9}" srcId="{7B461D5B-A6BD-4D15-A19F-060C2DE5D70A}" destId="{6707EB39-A4D1-478B-9C64-D5439A963693}" srcOrd="0" destOrd="0" parTransId="{C41C0CB6-A8BA-4C66-AC87-C93F4142EB6F}" sibTransId="{851E54BD-CAF6-43E9-ACDA-38B97C3AEE45}"/>
    <dgm:cxn modelId="{944F8486-A21E-4CD7-A07A-39A81F2DAD51}" type="presOf" srcId="{17475CC3-1E41-474F-BC7E-4784DCF4DDD3}" destId="{B1B6C3C6-451E-478F-A8B3-938868C5534B}" srcOrd="0" destOrd="0" presId="urn:microsoft.com/office/officeart/2005/8/layout/vProcess5"/>
    <dgm:cxn modelId="{E3EC2487-6E23-4475-84BF-DD64DE760CCC}" srcId="{7B461D5B-A6BD-4D15-A19F-060C2DE5D70A}" destId="{17475CC3-1E41-474F-BC7E-4784DCF4DDD3}" srcOrd="1" destOrd="0" parTransId="{E608DB20-3FD1-473E-BE30-EDD876B33748}" sibTransId="{A95E9966-1904-4AAC-91FA-4C25F9E7395B}"/>
    <dgm:cxn modelId="{5EB7359C-EEBE-464B-89C4-2D7048595800}" type="presOf" srcId="{1554B027-BABC-4E5B-BD52-D37B8E1273AD}" destId="{CB0100AC-29D1-4778-B334-18879BCFEA83}" srcOrd="1" destOrd="0" presId="urn:microsoft.com/office/officeart/2005/8/layout/vProcess5"/>
    <dgm:cxn modelId="{B6D5FBA9-2024-418C-A1E3-E28CBB05EBE0}" type="presOf" srcId="{A95E9966-1904-4AAC-91FA-4C25F9E7395B}" destId="{DF850CFF-AFEB-4C0D-9958-81BA3F17016C}" srcOrd="0" destOrd="0" presId="urn:microsoft.com/office/officeart/2005/8/layout/vProcess5"/>
    <dgm:cxn modelId="{031432AC-2A62-4814-A00B-46846D966E46}" type="presOf" srcId="{07BCC14F-E346-4CB5-B122-DC6D9350EB3D}" destId="{5172C5BA-CCB1-4C5C-9D39-84B26D58FB5F}" srcOrd="1" destOrd="0" presId="urn:microsoft.com/office/officeart/2005/8/layout/vProcess5"/>
    <dgm:cxn modelId="{BA406ACB-D7CC-4E53-8F7A-9174D968D827}" type="presOf" srcId="{760E3E9A-5421-4460-ABCD-834574CD315D}" destId="{9994E30C-F851-4D2E-BC4C-E3794A58517C}" srcOrd="0" destOrd="0" presId="urn:microsoft.com/office/officeart/2005/8/layout/vProcess5"/>
    <dgm:cxn modelId="{720B16D8-1D26-448C-8881-CBF4E50E9FB6}" type="presOf" srcId="{6707EB39-A4D1-478B-9C64-D5439A963693}" destId="{7015C48F-ABEE-4DBE-9EDC-6CDDB1C44FFE}" srcOrd="0" destOrd="0" presId="urn:microsoft.com/office/officeart/2005/8/layout/vProcess5"/>
    <dgm:cxn modelId="{4B745CEA-D532-450C-B0A8-2F15545833BC}" type="presOf" srcId="{7B461D5B-A6BD-4D15-A19F-060C2DE5D70A}" destId="{3D620B90-6F1E-429D-9B2A-F1A6E649D0F8}" srcOrd="0" destOrd="0" presId="urn:microsoft.com/office/officeart/2005/8/layout/vProcess5"/>
    <dgm:cxn modelId="{1FEF00EB-C220-428F-A2DA-097B29847B50}" type="presOf" srcId="{1554B027-BABC-4E5B-BD52-D37B8E1273AD}" destId="{8CB8AF6C-4957-4FF1-A9E7-D20886AD09BE}" srcOrd="0" destOrd="0" presId="urn:microsoft.com/office/officeart/2005/8/layout/vProcess5"/>
    <dgm:cxn modelId="{75EFD3FC-85FF-4D47-922F-2A37DCD51D9F}" type="presOf" srcId="{17475CC3-1E41-474F-BC7E-4784DCF4DDD3}" destId="{A27F481C-697A-4A69-ADA0-1784079996F4}" srcOrd="1" destOrd="0" presId="urn:microsoft.com/office/officeart/2005/8/layout/vProcess5"/>
    <dgm:cxn modelId="{937D62FD-5522-4EA0-ADFB-E457A5D44F66}" srcId="{7B461D5B-A6BD-4D15-A19F-060C2DE5D70A}" destId="{07BCC14F-E346-4CB5-B122-DC6D9350EB3D}" srcOrd="2" destOrd="0" parTransId="{BB0C30B8-BF76-4EED-AB0F-2DD0D7E3CACB}" sibTransId="{760E3E9A-5421-4460-ABCD-834574CD315D}"/>
    <dgm:cxn modelId="{FDFF614B-E112-435F-A899-454511AE191F}" type="presParOf" srcId="{3D620B90-6F1E-429D-9B2A-F1A6E649D0F8}" destId="{90899219-CDDC-40F4-8FBA-14841B1AF334}" srcOrd="0" destOrd="0" presId="urn:microsoft.com/office/officeart/2005/8/layout/vProcess5"/>
    <dgm:cxn modelId="{6666EB24-46CF-4A4C-A87C-C510727DE592}" type="presParOf" srcId="{3D620B90-6F1E-429D-9B2A-F1A6E649D0F8}" destId="{7015C48F-ABEE-4DBE-9EDC-6CDDB1C44FFE}" srcOrd="1" destOrd="0" presId="urn:microsoft.com/office/officeart/2005/8/layout/vProcess5"/>
    <dgm:cxn modelId="{85F289BB-44EA-49B2-832C-4B1FC180C799}" type="presParOf" srcId="{3D620B90-6F1E-429D-9B2A-F1A6E649D0F8}" destId="{B1B6C3C6-451E-478F-A8B3-938868C5534B}" srcOrd="2" destOrd="0" presId="urn:microsoft.com/office/officeart/2005/8/layout/vProcess5"/>
    <dgm:cxn modelId="{11EF703F-701D-4300-98AE-7C855018BFE2}" type="presParOf" srcId="{3D620B90-6F1E-429D-9B2A-F1A6E649D0F8}" destId="{BD0F2F42-0D6D-49A2-8468-1CA5A187D74C}" srcOrd="3" destOrd="0" presId="urn:microsoft.com/office/officeart/2005/8/layout/vProcess5"/>
    <dgm:cxn modelId="{E8B812AB-04A1-4BC0-8CA2-A786E81DB59D}" type="presParOf" srcId="{3D620B90-6F1E-429D-9B2A-F1A6E649D0F8}" destId="{8CB8AF6C-4957-4FF1-A9E7-D20886AD09BE}" srcOrd="4" destOrd="0" presId="urn:microsoft.com/office/officeart/2005/8/layout/vProcess5"/>
    <dgm:cxn modelId="{A85AA34D-4F5B-42E7-83A4-F06B650330EF}" type="presParOf" srcId="{3D620B90-6F1E-429D-9B2A-F1A6E649D0F8}" destId="{477F61C4-D27C-4BA1-BA1D-9ED26D63E255}" srcOrd="5" destOrd="0" presId="urn:microsoft.com/office/officeart/2005/8/layout/vProcess5"/>
    <dgm:cxn modelId="{7D19C463-F813-4DB8-BB64-5DC7FD2F17A5}" type="presParOf" srcId="{3D620B90-6F1E-429D-9B2A-F1A6E649D0F8}" destId="{DF850CFF-AFEB-4C0D-9958-81BA3F17016C}" srcOrd="6" destOrd="0" presId="urn:microsoft.com/office/officeart/2005/8/layout/vProcess5"/>
    <dgm:cxn modelId="{58708781-F4B3-4DC2-9C18-BB43DFF2B128}" type="presParOf" srcId="{3D620B90-6F1E-429D-9B2A-F1A6E649D0F8}" destId="{9994E30C-F851-4D2E-BC4C-E3794A58517C}" srcOrd="7" destOrd="0" presId="urn:microsoft.com/office/officeart/2005/8/layout/vProcess5"/>
    <dgm:cxn modelId="{4903E6EB-0551-4963-9A28-23775451D3F7}" type="presParOf" srcId="{3D620B90-6F1E-429D-9B2A-F1A6E649D0F8}" destId="{91BC785F-10D0-4472-A797-CA506F746A29}" srcOrd="8" destOrd="0" presId="urn:microsoft.com/office/officeart/2005/8/layout/vProcess5"/>
    <dgm:cxn modelId="{65702988-397A-4AFC-8CC5-D6CE503B764C}" type="presParOf" srcId="{3D620B90-6F1E-429D-9B2A-F1A6E649D0F8}" destId="{A27F481C-697A-4A69-ADA0-1784079996F4}" srcOrd="9" destOrd="0" presId="urn:microsoft.com/office/officeart/2005/8/layout/vProcess5"/>
    <dgm:cxn modelId="{1DB9195F-28DC-4C7D-B18E-84295F52069C}" type="presParOf" srcId="{3D620B90-6F1E-429D-9B2A-F1A6E649D0F8}" destId="{5172C5BA-CCB1-4C5C-9D39-84B26D58FB5F}" srcOrd="10" destOrd="0" presId="urn:microsoft.com/office/officeart/2005/8/layout/vProcess5"/>
    <dgm:cxn modelId="{323AB891-DD96-44E4-9746-7D38FBE4F002}" type="presParOf" srcId="{3D620B90-6F1E-429D-9B2A-F1A6E649D0F8}" destId="{CB0100AC-29D1-4778-B334-18879BCFEA8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7E31C-601A-411C-8CDA-747D2ED16A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6000DAE-D6AF-43D4-8200-0EAB952FDF5F}">
      <dgm:prSet/>
      <dgm:spPr/>
      <dgm:t>
        <a:bodyPr/>
        <a:lstStyle/>
        <a:p>
          <a:pPr>
            <a:defRPr cap="all"/>
          </a:pPr>
          <a:r>
            <a:rPr lang="en-US"/>
            <a:t>Portability across environments</a:t>
          </a:r>
        </a:p>
      </dgm:t>
    </dgm:pt>
    <dgm:pt modelId="{68DDB8C8-5646-4477-A24A-8F94E89BEDA1}" type="parTrans" cxnId="{542BC91F-5142-4357-A93F-A0AEC0FC345D}">
      <dgm:prSet/>
      <dgm:spPr/>
      <dgm:t>
        <a:bodyPr/>
        <a:lstStyle/>
        <a:p>
          <a:endParaRPr lang="en-US"/>
        </a:p>
      </dgm:t>
    </dgm:pt>
    <dgm:pt modelId="{B6AC0B01-CA8E-4779-99FD-B587536276D6}" type="sibTrans" cxnId="{542BC91F-5142-4357-A93F-A0AEC0FC345D}">
      <dgm:prSet/>
      <dgm:spPr/>
      <dgm:t>
        <a:bodyPr/>
        <a:lstStyle/>
        <a:p>
          <a:endParaRPr lang="en-US"/>
        </a:p>
      </dgm:t>
    </dgm:pt>
    <dgm:pt modelId="{C885BAAA-1D1B-4265-8B17-122130A6EADB}">
      <dgm:prSet/>
      <dgm:spPr/>
      <dgm:t>
        <a:bodyPr/>
        <a:lstStyle/>
        <a:p>
          <a:pPr>
            <a:defRPr cap="all"/>
          </a:pPr>
          <a:r>
            <a:rPr lang="en-US"/>
            <a:t>Faster deployment and scaling</a:t>
          </a:r>
        </a:p>
      </dgm:t>
    </dgm:pt>
    <dgm:pt modelId="{AFD4F226-C36B-4291-B073-BF64EA2EAC41}" type="parTrans" cxnId="{E2D977A8-8C3C-4837-98FE-814509CF0888}">
      <dgm:prSet/>
      <dgm:spPr/>
      <dgm:t>
        <a:bodyPr/>
        <a:lstStyle/>
        <a:p>
          <a:endParaRPr lang="en-US"/>
        </a:p>
      </dgm:t>
    </dgm:pt>
    <dgm:pt modelId="{CA7482AB-5C7A-4A9D-AE33-78F8C19D70FC}" type="sibTrans" cxnId="{E2D977A8-8C3C-4837-98FE-814509CF0888}">
      <dgm:prSet/>
      <dgm:spPr/>
      <dgm:t>
        <a:bodyPr/>
        <a:lstStyle/>
        <a:p>
          <a:endParaRPr lang="en-US"/>
        </a:p>
      </dgm:t>
    </dgm:pt>
    <dgm:pt modelId="{B9E17D9E-A860-4613-A635-4FFE5D466D30}">
      <dgm:prSet/>
      <dgm:spPr/>
      <dgm:t>
        <a:bodyPr/>
        <a:lstStyle/>
        <a:p>
          <a:pPr>
            <a:defRPr cap="all"/>
          </a:pPr>
          <a:r>
            <a:rPr lang="en-US"/>
            <a:t>Consistency</a:t>
          </a:r>
        </a:p>
      </dgm:t>
    </dgm:pt>
    <dgm:pt modelId="{DE928E0B-F5E7-4165-A62B-2388FDB5CF31}" type="parTrans" cxnId="{37DC4D9D-CAE1-4298-8A0D-FDE1F85BBDF4}">
      <dgm:prSet/>
      <dgm:spPr/>
      <dgm:t>
        <a:bodyPr/>
        <a:lstStyle/>
        <a:p>
          <a:endParaRPr lang="en-US"/>
        </a:p>
      </dgm:t>
    </dgm:pt>
    <dgm:pt modelId="{11023698-D907-40E5-87FB-AA4B4F359A83}" type="sibTrans" cxnId="{37DC4D9D-CAE1-4298-8A0D-FDE1F85BBDF4}">
      <dgm:prSet/>
      <dgm:spPr/>
      <dgm:t>
        <a:bodyPr/>
        <a:lstStyle/>
        <a:p>
          <a:endParaRPr lang="en-US"/>
        </a:p>
      </dgm:t>
    </dgm:pt>
    <dgm:pt modelId="{85AB0B88-2700-4722-9C67-B16B800DC945}">
      <dgm:prSet/>
      <dgm:spPr/>
      <dgm:t>
        <a:bodyPr/>
        <a:lstStyle/>
        <a:p>
          <a:pPr>
            <a:defRPr cap="all"/>
          </a:pPr>
          <a:r>
            <a:rPr lang="en-US"/>
            <a:t>Microservices and cloud-native applications</a:t>
          </a:r>
        </a:p>
      </dgm:t>
    </dgm:pt>
    <dgm:pt modelId="{B4AB0254-F905-466A-B4EE-9C7110A14CAD}" type="parTrans" cxnId="{03BA6F08-C15A-40E7-91AA-43EA825323BD}">
      <dgm:prSet/>
      <dgm:spPr/>
      <dgm:t>
        <a:bodyPr/>
        <a:lstStyle/>
        <a:p>
          <a:endParaRPr lang="en-US"/>
        </a:p>
      </dgm:t>
    </dgm:pt>
    <dgm:pt modelId="{56113475-4B41-44A0-9D9E-C33D31AB1631}" type="sibTrans" cxnId="{03BA6F08-C15A-40E7-91AA-43EA825323BD}">
      <dgm:prSet/>
      <dgm:spPr/>
      <dgm:t>
        <a:bodyPr/>
        <a:lstStyle/>
        <a:p>
          <a:endParaRPr lang="en-US"/>
        </a:p>
      </dgm:t>
    </dgm:pt>
    <dgm:pt modelId="{E614AEFA-5258-47D8-90D9-5E6730A2E59F}" type="pres">
      <dgm:prSet presAssocID="{8507E31C-601A-411C-8CDA-747D2ED16AA3}" presName="root" presStyleCnt="0">
        <dgm:presLayoutVars>
          <dgm:dir/>
          <dgm:resizeHandles val="exact"/>
        </dgm:presLayoutVars>
      </dgm:prSet>
      <dgm:spPr/>
    </dgm:pt>
    <dgm:pt modelId="{86793CFB-F8A4-4881-9523-67BFE74A9EF0}" type="pres">
      <dgm:prSet presAssocID="{66000DAE-D6AF-43D4-8200-0EAB952FDF5F}" presName="compNode" presStyleCnt="0"/>
      <dgm:spPr/>
    </dgm:pt>
    <dgm:pt modelId="{99E0E3C8-F7CE-4CD6-B8FE-549C242663E5}" type="pres">
      <dgm:prSet presAssocID="{66000DAE-D6AF-43D4-8200-0EAB952FDF5F}" presName="iconBgRect" presStyleLbl="bgShp" presStyleIdx="0" presStyleCnt="4"/>
      <dgm:spPr/>
    </dgm:pt>
    <dgm:pt modelId="{C778173A-CC79-41AC-BC49-7852332FF176}" type="pres">
      <dgm:prSet presAssocID="{66000DAE-D6AF-43D4-8200-0EAB952FDF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57B600-4B9D-4A48-8D2E-6326DEA1F971}" type="pres">
      <dgm:prSet presAssocID="{66000DAE-D6AF-43D4-8200-0EAB952FDF5F}" presName="spaceRect" presStyleCnt="0"/>
      <dgm:spPr/>
    </dgm:pt>
    <dgm:pt modelId="{CA2E1C9C-B97E-4D81-8DD6-1F726F6A574B}" type="pres">
      <dgm:prSet presAssocID="{66000DAE-D6AF-43D4-8200-0EAB952FDF5F}" presName="textRect" presStyleLbl="revTx" presStyleIdx="0" presStyleCnt="4">
        <dgm:presLayoutVars>
          <dgm:chMax val="1"/>
          <dgm:chPref val="1"/>
        </dgm:presLayoutVars>
      </dgm:prSet>
      <dgm:spPr/>
    </dgm:pt>
    <dgm:pt modelId="{ABB966AA-5CCE-49A7-8112-B9FA6A4DD1EA}" type="pres">
      <dgm:prSet presAssocID="{B6AC0B01-CA8E-4779-99FD-B587536276D6}" presName="sibTrans" presStyleCnt="0"/>
      <dgm:spPr/>
    </dgm:pt>
    <dgm:pt modelId="{D3358EBB-1280-455F-BD9C-459FF3FA2F2B}" type="pres">
      <dgm:prSet presAssocID="{C885BAAA-1D1B-4265-8B17-122130A6EADB}" presName="compNode" presStyleCnt="0"/>
      <dgm:spPr/>
    </dgm:pt>
    <dgm:pt modelId="{45E0F7EC-3CEF-45FC-9FC9-B13ED90D515C}" type="pres">
      <dgm:prSet presAssocID="{C885BAAA-1D1B-4265-8B17-122130A6EADB}" presName="iconBgRect" presStyleLbl="bgShp" presStyleIdx="1" presStyleCnt="4"/>
      <dgm:spPr/>
    </dgm:pt>
    <dgm:pt modelId="{9E05F240-C411-4C13-900F-D3E1AE9D2322}" type="pres">
      <dgm:prSet presAssocID="{C885BAAA-1D1B-4265-8B17-122130A6EA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397A5B-43CC-4886-85AC-9CAECE7D840F}" type="pres">
      <dgm:prSet presAssocID="{C885BAAA-1D1B-4265-8B17-122130A6EADB}" presName="spaceRect" presStyleCnt="0"/>
      <dgm:spPr/>
    </dgm:pt>
    <dgm:pt modelId="{513FA2ED-6F88-40E9-9742-FE7BC3FD9154}" type="pres">
      <dgm:prSet presAssocID="{C885BAAA-1D1B-4265-8B17-122130A6EADB}" presName="textRect" presStyleLbl="revTx" presStyleIdx="1" presStyleCnt="4">
        <dgm:presLayoutVars>
          <dgm:chMax val="1"/>
          <dgm:chPref val="1"/>
        </dgm:presLayoutVars>
      </dgm:prSet>
      <dgm:spPr/>
    </dgm:pt>
    <dgm:pt modelId="{3BA8F5A6-38C9-4FDC-87ED-6D21B2FEDBBB}" type="pres">
      <dgm:prSet presAssocID="{CA7482AB-5C7A-4A9D-AE33-78F8C19D70FC}" presName="sibTrans" presStyleCnt="0"/>
      <dgm:spPr/>
    </dgm:pt>
    <dgm:pt modelId="{5D8F3AA5-CA92-445A-A968-1E36629590AF}" type="pres">
      <dgm:prSet presAssocID="{B9E17D9E-A860-4613-A635-4FFE5D466D30}" presName="compNode" presStyleCnt="0"/>
      <dgm:spPr/>
    </dgm:pt>
    <dgm:pt modelId="{836AAD37-15B4-4682-BEE3-66CDB578FD10}" type="pres">
      <dgm:prSet presAssocID="{B9E17D9E-A860-4613-A635-4FFE5D466D30}" presName="iconBgRect" presStyleLbl="bgShp" presStyleIdx="2" presStyleCnt="4"/>
      <dgm:spPr/>
    </dgm:pt>
    <dgm:pt modelId="{C143E0C5-E49B-4E5B-8569-835FB8FAE658}" type="pres">
      <dgm:prSet presAssocID="{B9E17D9E-A860-4613-A635-4FFE5D466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1A6426-A968-4F65-AD41-BAEF45FB1E85}" type="pres">
      <dgm:prSet presAssocID="{B9E17D9E-A860-4613-A635-4FFE5D466D30}" presName="spaceRect" presStyleCnt="0"/>
      <dgm:spPr/>
    </dgm:pt>
    <dgm:pt modelId="{B846732B-8E40-41DE-B659-F80F63201A28}" type="pres">
      <dgm:prSet presAssocID="{B9E17D9E-A860-4613-A635-4FFE5D466D30}" presName="textRect" presStyleLbl="revTx" presStyleIdx="2" presStyleCnt="4">
        <dgm:presLayoutVars>
          <dgm:chMax val="1"/>
          <dgm:chPref val="1"/>
        </dgm:presLayoutVars>
      </dgm:prSet>
      <dgm:spPr/>
    </dgm:pt>
    <dgm:pt modelId="{4004AD85-414E-4954-B2E9-10DC5DBF7920}" type="pres">
      <dgm:prSet presAssocID="{11023698-D907-40E5-87FB-AA4B4F359A83}" presName="sibTrans" presStyleCnt="0"/>
      <dgm:spPr/>
    </dgm:pt>
    <dgm:pt modelId="{01BB0E1F-2554-463B-ADC2-B2B892D40F02}" type="pres">
      <dgm:prSet presAssocID="{85AB0B88-2700-4722-9C67-B16B800DC945}" presName="compNode" presStyleCnt="0"/>
      <dgm:spPr/>
    </dgm:pt>
    <dgm:pt modelId="{AB73C6C7-79EF-4D9D-AF14-C1B1B91220EC}" type="pres">
      <dgm:prSet presAssocID="{85AB0B88-2700-4722-9C67-B16B800DC945}" presName="iconBgRect" presStyleLbl="bgShp" presStyleIdx="3" presStyleCnt="4"/>
      <dgm:spPr/>
    </dgm:pt>
    <dgm:pt modelId="{59313B76-740F-4ABA-BD9D-A8D0442AB3BC}" type="pres">
      <dgm:prSet presAssocID="{85AB0B88-2700-4722-9C67-B16B800DC9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6EE6C87-8ED8-49D3-A450-CF7E932053E7}" type="pres">
      <dgm:prSet presAssocID="{85AB0B88-2700-4722-9C67-B16B800DC945}" presName="spaceRect" presStyleCnt="0"/>
      <dgm:spPr/>
    </dgm:pt>
    <dgm:pt modelId="{43FB2EA8-8430-41FF-B0F6-592245DB7E15}" type="pres">
      <dgm:prSet presAssocID="{85AB0B88-2700-4722-9C67-B16B800DC9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BA6F08-C15A-40E7-91AA-43EA825323BD}" srcId="{8507E31C-601A-411C-8CDA-747D2ED16AA3}" destId="{85AB0B88-2700-4722-9C67-B16B800DC945}" srcOrd="3" destOrd="0" parTransId="{B4AB0254-F905-466A-B4EE-9C7110A14CAD}" sibTransId="{56113475-4B41-44A0-9D9E-C33D31AB1631}"/>
    <dgm:cxn modelId="{DBA6D91D-AF5A-4C15-870F-0B89EEC26037}" type="presOf" srcId="{66000DAE-D6AF-43D4-8200-0EAB952FDF5F}" destId="{CA2E1C9C-B97E-4D81-8DD6-1F726F6A574B}" srcOrd="0" destOrd="0" presId="urn:microsoft.com/office/officeart/2018/5/layout/IconCircleLabelList"/>
    <dgm:cxn modelId="{542BC91F-5142-4357-A93F-A0AEC0FC345D}" srcId="{8507E31C-601A-411C-8CDA-747D2ED16AA3}" destId="{66000DAE-D6AF-43D4-8200-0EAB952FDF5F}" srcOrd="0" destOrd="0" parTransId="{68DDB8C8-5646-4477-A24A-8F94E89BEDA1}" sibTransId="{B6AC0B01-CA8E-4779-99FD-B587536276D6}"/>
    <dgm:cxn modelId="{2B2C5927-467F-4B38-A5C3-F8C466BAB5AF}" type="presOf" srcId="{8507E31C-601A-411C-8CDA-747D2ED16AA3}" destId="{E614AEFA-5258-47D8-90D9-5E6730A2E59F}" srcOrd="0" destOrd="0" presId="urn:microsoft.com/office/officeart/2018/5/layout/IconCircleLabelList"/>
    <dgm:cxn modelId="{17510349-F362-4E9A-AD10-576AE6D360EB}" type="presOf" srcId="{85AB0B88-2700-4722-9C67-B16B800DC945}" destId="{43FB2EA8-8430-41FF-B0F6-592245DB7E15}" srcOrd="0" destOrd="0" presId="urn:microsoft.com/office/officeart/2018/5/layout/IconCircleLabelList"/>
    <dgm:cxn modelId="{6A25AF84-CA6E-4477-ADCF-3AE0FCCDC258}" type="presOf" srcId="{C885BAAA-1D1B-4265-8B17-122130A6EADB}" destId="{513FA2ED-6F88-40E9-9742-FE7BC3FD9154}" srcOrd="0" destOrd="0" presId="urn:microsoft.com/office/officeart/2018/5/layout/IconCircleLabelList"/>
    <dgm:cxn modelId="{37DC4D9D-CAE1-4298-8A0D-FDE1F85BBDF4}" srcId="{8507E31C-601A-411C-8CDA-747D2ED16AA3}" destId="{B9E17D9E-A860-4613-A635-4FFE5D466D30}" srcOrd="2" destOrd="0" parTransId="{DE928E0B-F5E7-4165-A62B-2388FDB5CF31}" sibTransId="{11023698-D907-40E5-87FB-AA4B4F359A83}"/>
    <dgm:cxn modelId="{E2D977A8-8C3C-4837-98FE-814509CF0888}" srcId="{8507E31C-601A-411C-8CDA-747D2ED16AA3}" destId="{C885BAAA-1D1B-4265-8B17-122130A6EADB}" srcOrd="1" destOrd="0" parTransId="{AFD4F226-C36B-4291-B073-BF64EA2EAC41}" sibTransId="{CA7482AB-5C7A-4A9D-AE33-78F8C19D70FC}"/>
    <dgm:cxn modelId="{322720CF-1DEA-4B08-8EC0-A16D6C120EF5}" type="presOf" srcId="{B9E17D9E-A860-4613-A635-4FFE5D466D30}" destId="{B846732B-8E40-41DE-B659-F80F63201A28}" srcOrd="0" destOrd="0" presId="urn:microsoft.com/office/officeart/2018/5/layout/IconCircleLabelList"/>
    <dgm:cxn modelId="{742439FF-38A5-4EA3-84A3-F70300DE279D}" type="presParOf" srcId="{E614AEFA-5258-47D8-90D9-5E6730A2E59F}" destId="{86793CFB-F8A4-4881-9523-67BFE74A9EF0}" srcOrd="0" destOrd="0" presId="urn:microsoft.com/office/officeart/2018/5/layout/IconCircleLabelList"/>
    <dgm:cxn modelId="{9859C1C4-CF22-43FB-B021-53EB1D06FB0F}" type="presParOf" srcId="{86793CFB-F8A4-4881-9523-67BFE74A9EF0}" destId="{99E0E3C8-F7CE-4CD6-B8FE-549C242663E5}" srcOrd="0" destOrd="0" presId="urn:microsoft.com/office/officeart/2018/5/layout/IconCircleLabelList"/>
    <dgm:cxn modelId="{3C630720-61A0-4C2A-923B-6902AFF76842}" type="presParOf" srcId="{86793CFB-F8A4-4881-9523-67BFE74A9EF0}" destId="{C778173A-CC79-41AC-BC49-7852332FF176}" srcOrd="1" destOrd="0" presId="urn:microsoft.com/office/officeart/2018/5/layout/IconCircleLabelList"/>
    <dgm:cxn modelId="{721B46C6-87FE-4B02-BA22-689AC8CB1022}" type="presParOf" srcId="{86793CFB-F8A4-4881-9523-67BFE74A9EF0}" destId="{2F57B600-4B9D-4A48-8D2E-6326DEA1F971}" srcOrd="2" destOrd="0" presId="urn:microsoft.com/office/officeart/2018/5/layout/IconCircleLabelList"/>
    <dgm:cxn modelId="{280AC461-E8DE-4EFF-B70A-2A5783F86A3D}" type="presParOf" srcId="{86793CFB-F8A4-4881-9523-67BFE74A9EF0}" destId="{CA2E1C9C-B97E-4D81-8DD6-1F726F6A574B}" srcOrd="3" destOrd="0" presId="urn:microsoft.com/office/officeart/2018/5/layout/IconCircleLabelList"/>
    <dgm:cxn modelId="{6F8C0BC0-92D8-4130-AFE0-7DD159A35760}" type="presParOf" srcId="{E614AEFA-5258-47D8-90D9-5E6730A2E59F}" destId="{ABB966AA-5CCE-49A7-8112-B9FA6A4DD1EA}" srcOrd="1" destOrd="0" presId="urn:microsoft.com/office/officeart/2018/5/layout/IconCircleLabelList"/>
    <dgm:cxn modelId="{580051D8-5AF6-4267-816C-38F589781BCB}" type="presParOf" srcId="{E614AEFA-5258-47D8-90D9-5E6730A2E59F}" destId="{D3358EBB-1280-455F-BD9C-459FF3FA2F2B}" srcOrd="2" destOrd="0" presId="urn:microsoft.com/office/officeart/2018/5/layout/IconCircleLabelList"/>
    <dgm:cxn modelId="{4E6A07B4-06D1-4B3B-84B6-7AED2EB005E1}" type="presParOf" srcId="{D3358EBB-1280-455F-BD9C-459FF3FA2F2B}" destId="{45E0F7EC-3CEF-45FC-9FC9-B13ED90D515C}" srcOrd="0" destOrd="0" presId="urn:microsoft.com/office/officeart/2018/5/layout/IconCircleLabelList"/>
    <dgm:cxn modelId="{EE7C7CA1-36F6-4A1E-8516-A501E92861FE}" type="presParOf" srcId="{D3358EBB-1280-455F-BD9C-459FF3FA2F2B}" destId="{9E05F240-C411-4C13-900F-D3E1AE9D2322}" srcOrd="1" destOrd="0" presId="urn:microsoft.com/office/officeart/2018/5/layout/IconCircleLabelList"/>
    <dgm:cxn modelId="{DC00AB67-C226-4D66-8DC1-3158408B0CCF}" type="presParOf" srcId="{D3358EBB-1280-455F-BD9C-459FF3FA2F2B}" destId="{EB397A5B-43CC-4886-85AC-9CAECE7D840F}" srcOrd="2" destOrd="0" presId="urn:microsoft.com/office/officeart/2018/5/layout/IconCircleLabelList"/>
    <dgm:cxn modelId="{03AAD29A-9A5E-4B56-BA9E-F63501FFBD7B}" type="presParOf" srcId="{D3358EBB-1280-455F-BD9C-459FF3FA2F2B}" destId="{513FA2ED-6F88-40E9-9742-FE7BC3FD9154}" srcOrd="3" destOrd="0" presId="urn:microsoft.com/office/officeart/2018/5/layout/IconCircleLabelList"/>
    <dgm:cxn modelId="{A0352CAD-B99D-413F-864F-5C99AE092892}" type="presParOf" srcId="{E614AEFA-5258-47D8-90D9-5E6730A2E59F}" destId="{3BA8F5A6-38C9-4FDC-87ED-6D21B2FEDBBB}" srcOrd="3" destOrd="0" presId="urn:microsoft.com/office/officeart/2018/5/layout/IconCircleLabelList"/>
    <dgm:cxn modelId="{018BCC12-D481-4C18-85AE-619CB11C1ECA}" type="presParOf" srcId="{E614AEFA-5258-47D8-90D9-5E6730A2E59F}" destId="{5D8F3AA5-CA92-445A-A968-1E36629590AF}" srcOrd="4" destOrd="0" presId="urn:microsoft.com/office/officeart/2018/5/layout/IconCircleLabelList"/>
    <dgm:cxn modelId="{DE345AD2-31C6-4458-A038-4E73D5E43358}" type="presParOf" srcId="{5D8F3AA5-CA92-445A-A968-1E36629590AF}" destId="{836AAD37-15B4-4682-BEE3-66CDB578FD10}" srcOrd="0" destOrd="0" presId="urn:microsoft.com/office/officeart/2018/5/layout/IconCircleLabelList"/>
    <dgm:cxn modelId="{BB87559B-9586-44F6-968D-B34266312A46}" type="presParOf" srcId="{5D8F3AA5-CA92-445A-A968-1E36629590AF}" destId="{C143E0C5-E49B-4E5B-8569-835FB8FAE658}" srcOrd="1" destOrd="0" presId="urn:microsoft.com/office/officeart/2018/5/layout/IconCircleLabelList"/>
    <dgm:cxn modelId="{A1A20146-B22F-4638-8CA1-CFF835429736}" type="presParOf" srcId="{5D8F3AA5-CA92-445A-A968-1E36629590AF}" destId="{071A6426-A968-4F65-AD41-BAEF45FB1E85}" srcOrd="2" destOrd="0" presId="urn:microsoft.com/office/officeart/2018/5/layout/IconCircleLabelList"/>
    <dgm:cxn modelId="{FB2CB184-5449-4832-9757-4A919B4106D2}" type="presParOf" srcId="{5D8F3AA5-CA92-445A-A968-1E36629590AF}" destId="{B846732B-8E40-41DE-B659-F80F63201A28}" srcOrd="3" destOrd="0" presId="urn:microsoft.com/office/officeart/2018/5/layout/IconCircleLabelList"/>
    <dgm:cxn modelId="{AD0E8F43-33A4-49FD-A1FF-6F147210CE8E}" type="presParOf" srcId="{E614AEFA-5258-47D8-90D9-5E6730A2E59F}" destId="{4004AD85-414E-4954-B2E9-10DC5DBF7920}" srcOrd="5" destOrd="0" presId="urn:microsoft.com/office/officeart/2018/5/layout/IconCircleLabelList"/>
    <dgm:cxn modelId="{7C78DDEF-B284-4449-8552-9F33D6F72170}" type="presParOf" srcId="{E614AEFA-5258-47D8-90D9-5E6730A2E59F}" destId="{01BB0E1F-2554-463B-ADC2-B2B892D40F02}" srcOrd="6" destOrd="0" presId="urn:microsoft.com/office/officeart/2018/5/layout/IconCircleLabelList"/>
    <dgm:cxn modelId="{1F16E6EF-627E-4E6B-88A7-EF7E4CA899AB}" type="presParOf" srcId="{01BB0E1F-2554-463B-ADC2-B2B892D40F02}" destId="{AB73C6C7-79EF-4D9D-AF14-C1B1B91220EC}" srcOrd="0" destOrd="0" presId="urn:microsoft.com/office/officeart/2018/5/layout/IconCircleLabelList"/>
    <dgm:cxn modelId="{C3FF16BA-0C19-4BC5-A541-21060083B18E}" type="presParOf" srcId="{01BB0E1F-2554-463B-ADC2-B2B892D40F02}" destId="{59313B76-740F-4ABA-BD9D-A8D0442AB3BC}" srcOrd="1" destOrd="0" presId="urn:microsoft.com/office/officeart/2018/5/layout/IconCircleLabelList"/>
    <dgm:cxn modelId="{881DA296-5247-4E54-9091-1F193FC9934A}" type="presParOf" srcId="{01BB0E1F-2554-463B-ADC2-B2B892D40F02}" destId="{E6EE6C87-8ED8-49D3-A450-CF7E932053E7}" srcOrd="2" destOrd="0" presId="urn:microsoft.com/office/officeart/2018/5/layout/IconCircleLabelList"/>
    <dgm:cxn modelId="{9D0A0632-9297-4CA2-AEDC-AB8D7C9ECBE7}" type="presParOf" srcId="{01BB0E1F-2554-463B-ADC2-B2B892D40F02}" destId="{43FB2EA8-8430-41FF-B0F6-592245DB7E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F333D-0B93-49E4-8A1D-4BC7250A5A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364E147-5CEC-4E20-A94E-D7274B6FED1A}">
      <dgm:prSet/>
      <dgm:spPr/>
      <dgm:t>
        <a:bodyPr/>
        <a:lstStyle/>
        <a:p>
          <a:r>
            <a:rPr lang="en-US"/>
            <a:t>Azure Kubernetes Service (AKS)</a:t>
          </a:r>
        </a:p>
      </dgm:t>
    </dgm:pt>
    <dgm:pt modelId="{57043AC0-ED6E-4ECA-9601-EE3843330156}" type="parTrans" cxnId="{8DF538A7-44A5-4DD4-9563-000FE4C96D74}">
      <dgm:prSet/>
      <dgm:spPr/>
      <dgm:t>
        <a:bodyPr/>
        <a:lstStyle/>
        <a:p>
          <a:endParaRPr lang="en-US"/>
        </a:p>
      </dgm:t>
    </dgm:pt>
    <dgm:pt modelId="{751936A8-7DDD-4D58-B8C4-5E0137C0BE11}" type="sibTrans" cxnId="{8DF538A7-44A5-4DD4-9563-000FE4C96D74}">
      <dgm:prSet/>
      <dgm:spPr/>
      <dgm:t>
        <a:bodyPr/>
        <a:lstStyle/>
        <a:p>
          <a:endParaRPr lang="en-US"/>
        </a:p>
      </dgm:t>
    </dgm:pt>
    <dgm:pt modelId="{9492C51B-D8F5-4311-B1E3-1AA1B5354BCD}">
      <dgm:prSet/>
      <dgm:spPr/>
      <dgm:t>
        <a:bodyPr/>
        <a:lstStyle/>
        <a:p>
          <a:r>
            <a:rPr lang="en-US" dirty="0"/>
            <a:t>Azure Container Apps</a:t>
          </a:r>
        </a:p>
      </dgm:t>
    </dgm:pt>
    <dgm:pt modelId="{95C4FEB0-81C2-45E5-840B-C97021008FB6}" type="parTrans" cxnId="{B0B7E653-B362-4C58-BF27-F759A3E9B6BA}">
      <dgm:prSet/>
      <dgm:spPr/>
      <dgm:t>
        <a:bodyPr/>
        <a:lstStyle/>
        <a:p>
          <a:endParaRPr lang="en-US"/>
        </a:p>
      </dgm:t>
    </dgm:pt>
    <dgm:pt modelId="{0C483B72-C561-4887-9DA8-0996238207C6}" type="sibTrans" cxnId="{B0B7E653-B362-4C58-BF27-F759A3E9B6BA}">
      <dgm:prSet/>
      <dgm:spPr/>
      <dgm:t>
        <a:bodyPr/>
        <a:lstStyle/>
        <a:p>
          <a:endParaRPr lang="en-US"/>
        </a:p>
      </dgm:t>
    </dgm:pt>
    <dgm:pt modelId="{1DE9E5FD-1FBF-48F7-B5AE-89AC3D4AEF9F}">
      <dgm:prSet/>
      <dgm:spPr/>
      <dgm:t>
        <a:bodyPr/>
        <a:lstStyle/>
        <a:p>
          <a:r>
            <a:rPr lang="en-US"/>
            <a:t>Azure Container Instances (ACI)</a:t>
          </a:r>
        </a:p>
      </dgm:t>
    </dgm:pt>
    <dgm:pt modelId="{D2443E0E-2D97-4955-833E-87B42A388B60}" type="parTrans" cxnId="{3B4040EA-A677-4164-83A5-129FCC99AFDE}">
      <dgm:prSet/>
      <dgm:spPr/>
      <dgm:t>
        <a:bodyPr/>
        <a:lstStyle/>
        <a:p>
          <a:endParaRPr lang="en-US"/>
        </a:p>
      </dgm:t>
    </dgm:pt>
    <dgm:pt modelId="{49569A43-EE36-45EE-8025-86C3899ADC75}" type="sibTrans" cxnId="{3B4040EA-A677-4164-83A5-129FCC99AFDE}">
      <dgm:prSet/>
      <dgm:spPr/>
      <dgm:t>
        <a:bodyPr/>
        <a:lstStyle/>
        <a:p>
          <a:endParaRPr lang="en-US"/>
        </a:p>
      </dgm:t>
    </dgm:pt>
    <dgm:pt modelId="{0F6CD3EC-EAE4-4BAF-BF29-18114AB956AF}">
      <dgm:prSet/>
      <dgm:spPr/>
      <dgm:t>
        <a:bodyPr/>
        <a:lstStyle/>
        <a:p>
          <a:r>
            <a:rPr lang="en-US"/>
            <a:t>App Services with Containers</a:t>
          </a:r>
        </a:p>
      </dgm:t>
    </dgm:pt>
    <dgm:pt modelId="{7A542C85-2DA5-43FF-B5E8-AEDFB7AD471C}" type="parTrans" cxnId="{F62F8692-874F-44DA-9502-A9963F82F07F}">
      <dgm:prSet/>
      <dgm:spPr/>
      <dgm:t>
        <a:bodyPr/>
        <a:lstStyle/>
        <a:p>
          <a:endParaRPr lang="en-US"/>
        </a:p>
      </dgm:t>
    </dgm:pt>
    <dgm:pt modelId="{2D02593B-A81A-4EB1-AB0D-C16D1E793A26}" type="sibTrans" cxnId="{F62F8692-874F-44DA-9502-A9963F82F07F}">
      <dgm:prSet/>
      <dgm:spPr/>
      <dgm:t>
        <a:bodyPr/>
        <a:lstStyle/>
        <a:p>
          <a:endParaRPr lang="en-US"/>
        </a:p>
      </dgm:t>
    </dgm:pt>
    <dgm:pt modelId="{846002E7-B2F6-4896-AE0D-53A7462ED184}">
      <dgm:prSet/>
      <dgm:spPr/>
      <dgm:t>
        <a:bodyPr/>
        <a:lstStyle/>
        <a:p>
          <a:r>
            <a:rPr lang="en-US"/>
            <a:t>Azure Batch with Containers</a:t>
          </a:r>
        </a:p>
      </dgm:t>
    </dgm:pt>
    <dgm:pt modelId="{BC37C00C-FA09-4D0E-A70E-677F3557A4C2}" type="parTrans" cxnId="{53541527-15F3-4132-B1DF-B59D986C3E1C}">
      <dgm:prSet/>
      <dgm:spPr/>
      <dgm:t>
        <a:bodyPr/>
        <a:lstStyle/>
        <a:p>
          <a:endParaRPr lang="en-US"/>
        </a:p>
      </dgm:t>
    </dgm:pt>
    <dgm:pt modelId="{7D69E591-FF12-4B2E-8986-DA36769D70AF}" type="sibTrans" cxnId="{53541527-15F3-4132-B1DF-B59D986C3E1C}">
      <dgm:prSet/>
      <dgm:spPr/>
      <dgm:t>
        <a:bodyPr/>
        <a:lstStyle/>
        <a:p>
          <a:endParaRPr lang="en-US"/>
        </a:p>
      </dgm:t>
    </dgm:pt>
    <dgm:pt modelId="{CD19E4FB-30AD-4461-A447-77CA48324397}" type="pres">
      <dgm:prSet presAssocID="{558F333D-0B93-49E4-8A1D-4BC7250A5AB7}" presName="root" presStyleCnt="0">
        <dgm:presLayoutVars>
          <dgm:dir/>
          <dgm:resizeHandles val="exact"/>
        </dgm:presLayoutVars>
      </dgm:prSet>
      <dgm:spPr/>
    </dgm:pt>
    <dgm:pt modelId="{4EF00BF3-FBB4-4B36-960F-1F7E57472E87}" type="pres">
      <dgm:prSet presAssocID="{3364E147-5CEC-4E20-A94E-D7274B6FED1A}" presName="compNode" presStyleCnt="0"/>
      <dgm:spPr/>
    </dgm:pt>
    <dgm:pt modelId="{953ED436-3D8D-4C6C-BC9E-1C243FB86966}" type="pres">
      <dgm:prSet presAssocID="{3364E147-5CEC-4E20-A94E-D7274B6FED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B8C712D-D4FD-45FC-9B32-700B64D208A3}" type="pres">
      <dgm:prSet presAssocID="{3364E147-5CEC-4E20-A94E-D7274B6FED1A}" presName="spaceRect" presStyleCnt="0"/>
      <dgm:spPr/>
    </dgm:pt>
    <dgm:pt modelId="{3149118D-F435-499C-A339-49C4351F35FA}" type="pres">
      <dgm:prSet presAssocID="{3364E147-5CEC-4E20-A94E-D7274B6FED1A}" presName="textRect" presStyleLbl="revTx" presStyleIdx="0" presStyleCnt="5">
        <dgm:presLayoutVars>
          <dgm:chMax val="1"/>
          <dgm:chPref val="1"/>
        </dgm:presLayoutVars>
      </dgm:prSet>
      <dgm:spPr/>
    </dgm:pt>
    <dgm:pt modelId="{DA38C9EC-E84E-49EE-8684-C82F61295708}" type="pres">
      <dgm:prSet presAssocID="{751936A8-7DDD-4D58-B8C4-5E0137C0BE11}" presName="sibTrans" presStyleCnt="0"/>
      <dgm:spPr/>
    </dgm:pt>
    <dgm:pt modelId="{84F69663-F228-47C5-A297-FBECC35990DE}" type="pres">
      <dgm:prSet presAssocID="{9492C51B-D8F5-4311-B1E3-1AA1B5354BCD}" presName="compNode" presStyleCnt="0"/>
      <dgm:spPr/>
    </dgm:pt>
    <dgm:pt modelId="{D9ACEE7A-DEF5-4F50-8746-2411C7186C71}" type="pres">
      <dgm:prSet presAssocID="{9492C51B-D8F5-4311-B1E3-1AA1B5354BCD}" presName="iconRect" presStyleLbl="node1" presStyleIdx="1" presStyleCnt="5" custScaleX="138267" custScaleY="13826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0" r="-20000"/>
          </a:stretch>
        </a:blipFill>
        <a:ln>
          <a:noFill/>
        </a:ln>
      </dgm:spPr>
    </dgm:pt>
    <dgm:pt modelId="{DBF54836-4898-410C-B222-F032313DBC76}" type="pres">
      <dgm:prSet presAssocID="{9492C51B-D8F5-4311-B1E3-1AA1B5354BCD}" presName="spaceRect" presStyleCnt="0"/>
      <dgm:spPr/>
    </dgm:pt>
    <dgm:pt modelId="{1DFE40CD-66F1-4B27-A8B4-A945C676B16F}" type="pres">
      <dgm:prSet presAssocID="{9492C51B-D8F5-4311-B1E3-1AA1B5354BCD}" presName="textRect" presStyleLbl="revTx" presStyleIdx="1" presStyleCnt="5">
        <dgm:presLayoutVars>
          <dgm:chMax val="1"/>
          <dgm:chPref val="1"/>
        </dgm:presLayoutVars>
      </dgm:prSet>
      <dgm:spPr/>
    </dgm:pt>
    <dgm:pt modelId="{0221735A-813C-4C37-B157-94D8D3206653}" type="pres">
      <dgm:prSet presAssocID="{0C483B72-C561-4887-9DA8-0996238207C6}" presName="sibTrans" presStyleCnt="0"/>
      <dgm:spPr/>
    </dgm:pt>
    <dgm:pt modelId="{7DF54BB6-37FB-401F-A143-51E6F7850575}" type="pres">
      <dgm:prSet presAssocID="{1DE9E5FD-1FBF-48F7-B5AE-89AC3D4AEF9F}" presName="compNode" presStyleCnt="0"/>
      <dgm:spPr/>
    </dgm:pt>
    <dgm:pt modelId="{D65C3AB8-49C7-4E3D-9B1B-4F3A51B64751}" type="pres">
      <dgm:prSet presAssocID="{1DE9E5FD-1FBF-48F7-B5AE-89AC3D4AEF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AB4110-8E29-44CA-B9BB-52FAF18647F2}" type="pres">
      <dgm:prSet presAssocID="{1DE9E5FD-1FBF-48F7-B5AE-89AC3D4AEF9F}" presName="spaceRect" presStyleCnt="0"/>
      <dgm:spPr/>
    </dgm:pt>
    <dgm:pt modelId="{DAA928F1-5410-4E94-BAB0-39C62BB93AFC}" type="pres">
      <dgm:prSet presAssocID="{1DE9E5FD-1FBF-48F7-B5AE-89AC3D4AEF9F}" presName="textRect" presStyleLbl="revTx" presStyleIdx="2" presStyleCnt="5">
        <dgm:presLayoutVars>
          <dgm:chMax val="1"/>
          <dgm:chPref val="1"/>
        </dgm:presLayoutVars>
      </dgm:prSet>
      <dgm:spPr/>
    </dgm:pt>
    <dgm:pt modelId="{AB94EC92-40FA-4BF3-ABC1-3E8A80A82FBA}" type="pres">
      <dgm:prSet presAssocID="{49569A43-EE36-45EE-8025-86C3899ADC75}" presName="sibTrans" presStyleCnt="0"/>
      <dgm:spPr/>
    </dgm:pt>
    <dgm:pt modelId="{C64E8700-0B63-4DE5-927D-03151BBD47D1}" type="pres">
      <dgm:prSet presAssocID="{0F6CD3EC-EAE4-4BAF-BF29-18114AB956AF}" presName="compNode" presStyleCnt="0"/>
      <dgm:spPr/>
    </dgm:pt>
    <dgm:pt modelId="{26339470-FFE8-493D-A034-A810CA5A11C1}" type="pres">
      <dgm:prSet presAssocID="{0F6CD3EC-EAE4-4BAF-BF29-18114AB956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01B34C3-8133-4BE8-A60E-EA67B6D13F80}" type="pres">
      <dgm:prSet presAssocID="{0F6CD3EC-EAE4-4BAF-BF29-18114AB956AF}" presName="spaceRect" presStyleCnt="0"/>
      <dgm:spPr/>
    </dgm:pt>
    <dgm:pt modelId="{55D88C59-E421-4014-A3CC-B8366C20D627}" type="pres">
      <dgm:prSet presAssocID="{0F6CD3EC-EAE4-4BAF-BF29-18114AB956AF}" presName="textRect" presStyleLbl="revTx" presStyleIdx="3" presStyleCnt="5">
        <dgm:presLayoutVars>
          <dgm:chMax val="1"/>
          <dgm:chPref val="1"/>
        </dgm:presLayoutVars>
      </dgm:prSet>
      <dgm:spPr/>
    </dgm:pt>
    <dgm:pt modelId="{BE3470F8-9F12-4BEF-8284-417F2BB563E9}" type="pres">
      <dgm:prSet presAssocID="{2D02593B-A81A-4EB1-AB0D-C16D1E793A26}" presName="sibTrans" presStyleCnt="0"/>
      <dgm:spPr/>
    </dgm:pt>
    <dgm:pt modelId="{CE00D4A3-067D-41FB-8D4F-7966C2D6D937}" type="pres">
      <dgm:prSet presAssocID="{846002E7-B2F6-4896-AE0D-53A7462ED184}" presName="compNode" presStyleCnt="0"/>
      <dgm:spPr/>
    </dgm:pt>
    <dgm:pt modelId="{FA1CF4F3-D34E-4F1F-964B-61FF17B143A0}" type="pres">
      <dgm:prSet presAssocID="{846002E7-B2F6-4896-AE0D-53A7462ED1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385FB91-0D70-42FE-A533-B65EDF5991F5}" type="pres">
      <dgm:prSet presAssocID="{846002E7-B2F6-4896-AE0D-53A7462ED184}" presName="spaceRect" presStyleCnt="0"/>
      <dgm:spPr/>
    </dgm:pt>
    <dgm:pt modelId="{CC6CE82E-7A90-4A53-B17A-F3BB914F382B}" type="pres">
      <dgm:prSet presAssocID="{846002E7-B2F6-4896-AE0D-53A7462ED18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E713C13-9A34-4D66-AFE4-AC9EA8C155FE}" type="presOf" srcId="{1DE9E5FD-1FBF-48F7-B5AE-89AC3D4AEF9F}" destId="{DAA928F1-5410-4E94-BAB0-39C62BB93AFC}" srcOrd="0" destOrd="0" presId="urn:microsoft.com/office/officeart/2018/2/layout/IconLabelList"/>
    <dgm:cxn modelId="{53541527-15F3-4132-B1DF-B59D986C3E1C}" srcId="{558F333D-0B93-49E4-8A1D-4BC7250A5AB7}" destId="{846002E7-B2F6-4896-AE0D-53A7462ED184}" srcOrd="4" destOrd="0" parTransId="{BC37C00C-FA09-4D0E-A70E-677F3557A4C2}" sibTransId="{7D69E591-FF12-4B2E-8986-DA36769D70AF}"/>
    <dgm:cxn modelId="{FFF0605C-1A2D-4338-8115-004DB6080616}" type="presOf" srcId="{846002E7-B2F6-4896-AE0D-53A7462ED184}" destId="{CC6CE82E-7A90-4A53-B17A-F3BB914F382B}" srcOrd="0" destOrd="0" presId="urn:microsoft.com/office/officeart/2018/2/layout/IconLabelList"/>
    <dgm:cxn modelId="{B0B7E653-B362-4C58-BF27-F759A3E9B6BA}" srcId="{558F333D-0B93-49E4-8A1D-4BC7250A5AB7}" destId="{9492C51B-D8F5-4311-B1E3-1AA1B5354BCD}" srcOrd="1" destOrd="0" parTransId="{95C4FEB0-81C2-45E5-840B-C97021008FB6}" sibTransId="{0C483B72-C561-4887-9DA8-0996238207C6}"/>
    <dgm:cxn modelId="{F62F8692-874F-44DA-9502-A9963F82F07F}" srcId="{558F333D-0B93-49E4-8A1D-4BC7250A5AB7}" destId="{0F6CD3EC-EAE4-4BAF-BF29-18114AB956AF}" srcOrd="3" destOrd="0" parTransId="{7A542C85-2DA5-43FF-B5E8-AEDFB7AD471C}" sibTransId="{2D02593B-A81A-4EB1-AB0D-C16D1E793A26}"/>
    <dgm:cxn modelId="{7B67DF99-BFFA-46DD-BCE6-875AC6A0D8D1}" type="presOf" srcId="{558F333D-0B93-49E4-8A1D-4BC7250A5AB7}" destId="{CD19E4FB-30AD-4461-A447-77CA48324397}" srcOrd="0" destOrd="0" presId="urn:microsoft.com/office/officeart/2018/2/layout/IconLabelList"/>
    <dgm:cxn modelId="{8DF538A7-44A5-4DD4-9563-000FE4C96D74}" srcId="{558F333D-0B93-49E4-8A1D-4BC7250A5AB7}" destId="{3364E147-5CEC-4E20-A94E-D7274B6FED1A}" srcOrd="0" destOrd="0" parTransId="{57043AC0-ED6E-4ECA-9601-EE3843330156}" sibTransId="{751936A8-7DDD-4D58-B8C4-5E0137C0BE11}"/>
    <dgm:cxn modelId="{F220FEA9-66C9-425A-AD07-443CE3D1F392}" type="presOf" srcId="{0F6CD3EC-EAE4-4BAF-BF29-18114AB956AF}" destId="{55D88C59-E421-4014-A3CC-B8366C20D627}" srcOrd="0" destOrd="0" presId="urn:microsoft.com/office/officeart/2018/2/layout/IconLabelList"/>
    <dgm:cxn modelId="{0B055AD2-3F25-49F3-A21D-521CBE22B785}" type="presOf" srcId="{9492C51B-D8F5-4311-B1E3-1AA1B5354BCD}" destId="{1DFE40CD-66F1-4B27-A8B4-A945C676B16F}" srcOrd="0" destOrd="0" presId="urn:microsoft.com/office/officeart/2018/2/layout/IconLabelList"/>
    <dgm:cxn modelId="{B29941D8-45A6-431B-9CF3-F67CD5303C41}" type="presOf" srcId="{3364E147-5CEC-4E20-A94E-D7274B6FED1A}" destId="{3149118D-F435-499C-A339-49C4351F35FA}" srcOrd="0" destOrd="0" presId="urn:microsoft.com/office/officeart/2018/2/layout/IconLabelList"/>
    <dgm:cxn modelId="{3B4040EA-A677-4164-83A5-129FCC99AFDE}" srcId="{558F333D-0B93-49E4-8A1D-4BC7250A5AB7}" destId="{1DE9E5FD-1FBF-48F7-B5AE-89AC3D4AEF9F}" srcOrd="2" destOrd="0" parTransId="{D2443E0E-2D97-4955-833E-87B42A388B60}" sibTransId="{49569A43-EE36-45EE-8025-86C3899ADC75}"/>
    <dgm:cxn modelId="{41306EC2-2FBD-4CAF-96EF-E362F68B51CB}" type="presParOf" srcId="{CD19E4FB-30AD-4461-A447-77CA48324397}" destId="{4EF00BF3-FBB4-4B36-960F-1F7E57472E87}" srcOrd="0" destOrd="0" presId="urn:microsoft.com/office/officeart/2018/2/layout/IconLabelList"/>
    <dgm:cxn modelId="{3481B0B3-6CC6-4D01-85CE-89AD27363EFE}" type="presParOf" srcId="{4EF00BF3-FBB4-4B36-960F-1F7E57472E87}" destId="{953ED436-3D8D-4C6C-BC9E-1C243FB86966}" srcOrd="0" destOrd="0" presId="urn:microsoft.com/office/officeart/2018/2/layout/IconLabelList"/>
    <dgm:cxn modelId="{E098E284-173C-46DE-BF27-C166937D16C0}" type="presParOf" srcId="{4EF00BF3-FBB4-4B36-960F-1F7E57472E87}" destId="{7B8C712D-D4FD-45FC-9B32-700B64D208A3}" srcOrd="1" destOrd="0" presId="urn:microsoft.com/office/officeart/2018/2/layout/IconLabelList"/>
    <dgm:cxn modelId="{DF607139-D974-471F-892A-40470C50357A}" type="presParOf" srcId="{4EF00BF3-FBB4-4B36-960F-1F7E57472E87}" destId="{3149118D-F435-499C-A339-49C4351F35FA}" srcOrd="2" destOrd="0" presId="urn:microsoft.com/office/officeart/2018/2/layout/IconLabelList"/>
    <dgm:cxn modelId="{371F97B3-C4BD-4845-AD33-168D24FD7489}" type="presParOf" srcId="{CD19E4FB-30AD-4461-A447-77CA48324397}" destId="{DA38C9EC-E84E-49EE-8684-C82F61295708}" srcOrd="1" destOrd="0" presId="urn:microsoft.com/office/officeart/2018/2/layout/IconLabelList"/>
    <dgm:cxn modelId="{8D02BC7D-9246-4896-AD37-AEF1B05F124F}" type="presParOf" srcId="{CD19E4FB-30AD-4461-A447-77CA48324397}" destId="{84F69663-F228-47C5-A297-FBECC35990DE}" srcOrd="2" destOrd="0" presId="urn:microsoft.com/office/officeart/2018/2/layout/IconLabelList"/>
    <dgm:cxn modelId="{5AB332EC-B2D6-4D26-94F4-F39DBA1B7010}" type="presParOf" srcId="{84F69663-F228-47C5-A297-FBECC35990DE}" destId="{D9ACEE7A-DEF5-4F50-8746-2411C7186C71}" srcOrd="0" destOrd="0" presId="urn:microsoft.com/office/officeart/2018/2/layout/IconLabelList"/>
    <dgm:cxn modelId="{F39CCD37-C507-4606-9474-44B421825AAA}" type="presParOf" srcId="{84F69663-F228-47C5-A297-FBECC35990DE}" destId="{DBF54836-4898-410C-B222-F032313DBC76}" srcOrd="1" destOrd="0" presId="urn:microsoft.com/office/officeart/2018/2/layout/IconLabelList"/>
    <dgm:cxn modelId="{2192452F-917B-4EFC-8FBB-E2CBC070A504}" type="presParOf" srcId="{84F69663-F228-47C5-A297-FBECC35990DE}" destId="{1DFE40CD-66F1-4B27-A8B4-A945C676B16F}" srcOrd="2" destOrd="0" presId="urn:microsoft.com/office/officeart/2018/2/layout/IconLabelList"/>
    <dgm:cxn modelId="{6C09E5A4-4EEC-448C-8A02-6C7878EE53E8}" type="presParOf" srcId="{CD19E4FB-30AD-4461-A447-77CA48324397}" destId="{0221735A-813C-4C37-B157-94D8D3206653}" srcOrd="3" destOrd="0" presId="urn:microsoft.com/office/officeart/2018/2/layout/IconLabelList"/>
    <dgm:cxn modelId="{9E0248C6-11E2-4DB7-A399-B785C5DE883A}" type="presParOf" srcId="{CD19E4FB-30AD-4461-A447-77CA48324397}" destId="{7DF54BB6-37FB-401F-A143-51E6F7850575}" srcOrd="4" destOrd="0" presId="urn:microsoft.com/office/officeart/2018/2/layout/IconLabelList"/>
    <dgm:cxn modelId="{154127AB-A75C-41A9-BCEF-B4FBC7CB7B13}" type="presParOf" srcId="{7DF54BB6-37FB-401F-A143-51E6F7850575}" destId="{D65C3AB8-49C7-4E3D-9B1B-4F3A51B64751}" srcOrd="0" destOrd="0" presId="urn:microsoft.com/office/officeart/2018/2/layout/IconLabelList"/>
    <dgm:cxn modelId="{0D733B26-B06D-424F-BB64-38FEEBD77C30}" type="presParOf" srcId="{7DF54BB6-37FB-401F-A143-51E6F7850575}" destId="{1FAB4110-8E29-44CA-B9BB-52FAF18647F2}" srcOrd="1" destOrd="0" presId="urn:microsoft.com/office/officeart/2018/2/layout/IconLabelList"/>
    <dgm:cxn modelId="{DA26E717-1DB9-4114-9EBC-C3A72E82E7DD}" type="presParOf" srcId="{7DF54BB6-37FB-401F-A143-51E6F7850575}" destId="{DAA928F1-5410-4E94-BAB0-39C62BB93AFC}" srcOrd="2" destOrd="0" presId="urn:microsoft.com/office/officeart/2018/2/layout/IconLabelList"/>
    <dgm:cxn modelId="{E4D95F0E-5C9C-4F8D-BA5A-1D7836845A98}" type="presParOf" srcId="{CD19E4FB-30AD-4461-A447-77CA48324397}" destId="{AB94EC92-40FA-4BF3-ABC1-3E8A80A82FBA}" srcOrd="5" destOrd="0" presId="urn:microsoft.com/office/officeart/2018/2/layout/IconLabelList"/>
    <dgm:cxn modelId="{C4CA164D-575B-41FB-80B9-958B554FE1F8}" type="presParOf" srcId="{CD19E4FB-30AD-4461-A447-77CA48324397}" destId="{C64E8700-0B63-4DE5-927D-03151BBD47D1}" srcOrd="6" destOrd="0" presId="urn:microsoft.com/office/officeart/2018/2/layout/IconLabelList"/>
    <dgm:cxn modelId="{51EC8287-6B4E-4407-982F-C6E286B1FC39}" type="presParOf" srcId="{C64E8700-0B63-4DE5-927D-03151BBD47D1}" destId="{26339470-FFE8-493D-A034-A810CA5A11C1}" srcOrd="0" destOrd="0" presId="urn:microsoft.com/office/officeart/2018/2/layout/IconLabelList"/>
    <dgm:cxn modelId="{F4B8A3F4-CACE-48A2-8582-4E522684B144}" type="presParOf" srcId="{C64E8700-0B63-4DE5-927D-03151BBD47D1}" destId="{A01B34C3-8133-4BE8-A60E-EA67B6D13F80}" srcOrd="1" destOrd="0" presId="urn:microsoft.com/office/officeart/2018/2/layout/IconLabelList"/>
    <dgm:cxn modelId="{CC0BD709-DB49-45EF-B348-30A2172D5C8B}" type="presParOf" srcId="{C64E8700-0B63-4DE5-927D-03151BBD47D1}" destId="{55D88C59-E421-4014-A3CC-B8366C20D627}" srcOrd="2" destOrd="0" presId="urn:microsoft.com/office/officeart/2018/2/layout/IconLabelList"/>
    <dgm:cxn modelId="{3947FE3C-751F-401E-8A94-2BA29610FD5C}" type="presParOf" srcId="{CD19E4FB-30AD-4461-A447-77CA48324397}" destId="{BE3470F8-9F12-4BEF-8284-417F2BB563E9}" srcOrd="7" destOrd="0" presId="urn:microsoft.com/office/officeart/2018/2/layout/IconLabelList"/>
    <dgm:cxn modelId="{C0978A5E-2509-46EC-9917-9773FCFCC708}" type="presParOf" srcId="{CD19E4FB-30AD-4461-A447-77CA48324397}" destId="{CE00D4A3-067D-41FB-8D4F-7966C2D6D937}" srcOrd="8" destOrd="0" presId="urn:microsoft.com/office/officeart/2018/2/layout/IconLabelList"/>
    <dgm:cxn modelId="{24EC2EC5-EB28-4C1A-AC3C-4D379D367E63}" type="presParOf" srcId="{CE00D4A3-067D-41FB-8D4F-7966C2D6D937}" destId="{FA1CF4F3-D34E-4F1F-964B-61FF17B143A0}" srcOrd="0" destOrd="0" presId="urn:microsoft.com/office/officeart/2018/2/layout/IconLabelList"/>
    <dgm:cxn modelId="{5B9ADD0A-A4E9-49EF-9C0B-9897CEDE23E6}" type="presParOf" srcId="{CE00D4A3-067D-41FB-8D4F-7966C2D6D937}" destId="{6385FB91-0D70-42FE-A533-B65EDF5991F5}" srcOrd="1" destOrd="0" presId="urn:microsoft.com/office/officeart/2018/2/layout/IconLabelList"/>
    <dgm:cxn modelId="{5A8BAAD8-2914-467D-BA72-8C1DF94BD230}" type="presParOf" srcId="{CE00D4A3-067D-41FB-8D4F-7966C2D6D937}" destId="{CC6CE82E-7A90-4A53-B17A-F3BB914F38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287D1-EAF9-4759-BD6B-DBABAA2CA74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3AC1DE-BCFC-41AD-858B-078392BAD0D2}">
      <dgm:prSet phldrT="[Text]" phldr="0"/>
      <dgm:spPr/>
      <dgm:t>
        <a:bodyPr/>
        <a:lstStyle/>
        <a:p>
          <a:r>
            <a:rPr lang="en-US" dirty="0"/>
            <a:t>Container Groups</a:t>
          </a:r>
        </a:p>
      </dgm:t>
    </dgm:pt>
    <dgm:pt modelId="{59BF80A4-C393-4BB3-A531-0A84C3D0ECFA}" type="parTrans" cxnId="{52F497F8-F1B1-4F5F-A245-68A91A265FE3}">
      <dgm:prSet/>
      <dgm:spPr/>
      <dgm:t>
        <a:bodyPr/>
        <a:lstStyle/>
        <a:p>
          <a:endParaRPr lang="en-US"/>
        </a:p>
      </dgm:t>
    </dgm:pt>
    <dgm:pt modelId="{1840B7AF-2C63-4C33-A283-D8D614A221A1}" type="sibTrans" cxnId="{52F497F8-F1B1-4F5F-A245-68A91A265FE3}">
      <dgm:prSet/>
      <dgm:spPr/>
      <dgm:t>
        <a:bodyPr/>
        <a:lstStyle/>
        <a:p>
          <a:endParaRPr lang="en-US"/>
        </a:p>
      </dgm:t>
    </dgm:pt>
    <dgm:pt modelId="{D6164F9E-690F-4D1A-B838-646EFCEEBE9C}">
      <dgm:prSet phldrT="[Text]" phldr="0"/>
      <dgm:spPr/>
      <dgm:t>
        <a:bodyPr/>
        <a:lstStyle/>
        <a:p>
          <a:r>
            <a:rPr lang="en-US" dirty="0"/>
            <a:t>Single VM</a:t>
          </a:r>
        </a:p>
      </dgm:t>
    </dgm:pt>
    <dgm:pt modelId="{D4C21AF6-A087-45E5-A6E3-8BAD03341163}" type="parTrans" cxnId="{75166B66-EDC9-45D7-BD55-00AEFD4A3F4E}">
      <dgm:prSet/>
      <dgm:spPr/>
      <dgm:t>
        <a:bodyPr/>
        <a:lstStyle/>
        <a:p>
          <a:endParaRPr lang="en-US"/>
        </a:p>
      </dgm:t>
    </dgm:pt>
    <dgm:pt modelId="{0F20EFD3-E7D7-4A2D-9882-2C2100DB6282}" type="sibTrans" cxnId="{75166B66-EDC9-45D7-BD55-00AEFD4A3F4E}">
      <dgm:prSet/>
      <dgm:spPr/>
      <dgm:t>
        <a:bodyPr/>
        <a:lstStyle/>
        <a:p>
          <a:endParaRPr lang="en-US"/>
        </a:p>
      </dgm:t>
    </dgm:pt>
    <dgm:pt modelId="{474641EC-591A-46C9-976F-2F0A79D3641C}">
      <dgm:prSet phldrT="[Text]" phldr="0"/>
      <dgm:spPr/>
      <dgm:t>
        <a:bodyPr/>
        <a:lstStyle/>
        <a:p>
          <a:r>
            <a:rPr lang="en-US" dirty="0" err="1"/>
            <a:t>NGroups</a:t>
          </a:r>
          <a:endParaRPr lang="en-US" dirty="0"/>
        </a:p>
      </dgm:t>
    </dgm:pt>
    <dgm:pt modelId="{73E2635E-DC4C-40D0-9755-D767A438DC49}" type="parTrans" cxnId="{D59AC64B-153C-4FBA-BD4B-3956D1FF0A9B}">
      <dgm:prSet/>
      <dgm:spPr/>
      <dgm:t>
        <a:bodyPr/>
        <a:lstStyle/>
        <a:p>
          <a:endParaRPr lang="en-US"/>
        </a:p>
      </dgm:t>
    </dgm:pt>
    <dgm:pt modelId="{F42C1818-9C62-4CF3-A07C-E1603E62F03B}" type="sibTrans" cxnId="{D59AC64B-153C-4FBA-BD4B-3956D1FF0A9B}">
      <dgm:prSet/>
      <dgm:spPr/>
      <dgm:t>
        <a:bodyPr/>
        <a:lstStyle/>
        <a:p>
          <a:endParaRPr lang="en-US"/>
        </a:p>
      </dgm:t>
    </dgm:pt>
    <dgm:pt modelId="{C7AC54BD-ECE1-46DA-8C19-A07385359AB6}">
      <dgm:prSet phldrT="[Text]" phldr="0"/>
      <dgm:spPr/>
      <dgm:t>
        <a:bodyPr/>
        <a:lstStyle/>
        <a:p>
          <a:r>
            <a:rPr lang="en-US" dirty="0"/>
            <a:t>VM Scale-Set</a:t>
          </a:r>
        </a:p>
      </dgm:t>
    </dgm:pt>
    <dgm:pt modelId="{670E0C6D-7874-4174-BC48-7FEF5F628CDE}" type="parTrans" cxnId="{CEB95BF5-6AF9-4D99-9C37-E8D9023AD7EE}">
      <dgm:prSet/>
      <dgm:spPr/>
      <dgm:t>
        <a:bodyPr/>
        <a:lstStyle/>
        <a:p>
          <a:endParaRPr lang="en-US"/>
        </a:p>
      </dgm:t>
    </dgm:pt>
    <dgm:pt modelId="{CB28BE9E-8D71-4333-926A-48256A5F2D8A}" type="sibTrans" cxnId="{CEB95BF5-6AF9-4D99-9C37-E8D9023AD7EE}">
      <dgm:prSet/>
      <dgm:spPr/>
      <dgm:t>
        <a:bodyPr/>
        <a:lstStyle/>
        <a:p>
          <a:endParaRPr lang="en-US"/>
        </a:p>
      </dgm:t>
    </dgm:pt>
    <dgm:pt modelId="{81C13C26-BEC9-41E7-97FC-BD9107C3319C}">
      <dgm:prSet phldrT="[Text]" phldr="0"/>
      <dgm:spPr/>
      <dgm:t>
        <a:bodyPr/>
        <a:lstStyle/>
        <a:p>
          <a:r>
            <a:rPr lang="en-US"/>
            <a:t>Multiple Conatiners</a:t>
          </a:r>
          <a:endParaRPr lang="en-US" dirty="0"/>
        </a:p>
      </dgm:t>
    </dgm:pt>
    <dgm:pt modelId="{3AC38164-4D3B-43B9-89C9-38C2A8A72B19}" type="parTrans" cxnId="{D51D4F0A-EEDD-4516-9C8A-C19766B55509}">
      <dgm:prSet/>
      <dgm:spPr/>
      <dgm:t>
        <a:bodyPr/>
        <a:lstStyle/>
        <a:p>
          <a:endParaRPr lang="en-US"/>
        </a:p>
      </dgm:t>
    </dgm:pt>
    <dgm:pt modelId="{1C2A4912-DC85-47BB-B8C6-C40FFEBD8212}" type="sibTrans" cxnId="{D51D4F0A-EEDD-4516-9C8A-C19766B55509}">
      <dgm:prSet/>
      <dgm:spPr/>
      <dgm:t>
        <a:bodyPr/>
        <a:lstStyle/>
        <a:p>
          <a:endParaRPr lang="en-US"/>
        </a:p>
      </dgm:t>
    </dgm:pt>
    <dgm:pt modelId="{69411B46-9251-4728-98EE-A3CCA582D8BC}">
      <dgm:prSet phldrT="[Text]" phldr="0"/>
      <dgm:spPr/>
      <dgm:t>
        <a:bodyPr/>
        <a:lstStyle/>
        <a:p>
          <a:r>
            <a:rPr lang="en-US"/>
            <a:t>Multiple Containers per VM</a:t>
          </a:r>
          <a:endParaRPr lang="en-US" dirty="0"/>
        </a:p>
      </dgm:t>
    </dgm:pt>
    <dgm:pt modelId="{D25DC7F4-7EF1-4013-9514-DD19AC1AAA24}" type="parTrans" cxnId="{C5203D58-A0AF-4970-BAB0-B7001086BF6D}">
      <dgm:prSet/>
      <dgm:spPr/>
      <dgm:t>
        <a:bodyPr/>
        <a:lstStyle/>
        <a:p>
          <a:endParaRPr lang="en-US"/>
        </a:p>
      </dgm:t>
    </dgm:pt>
    <dgm:pt modelId="{27125618-79DE-49DA-AED3-1C2F5B46734B}" type="sibTrans" cxnId="{C5203D58-A0AF-4970-BAB0-B7001086BF6D}">
      <dgm:prSet/>
      <dgm:spPr/>
      <dgm:t>
        <a:bodyPr/>
        <a:lstStyle/>
        <a:p>
          <a:endParaRPr lang="en-US"/>
        </a:p>
      </dgm:t>
    </dgm:pt>
    <dgm:pt modelId="{0A6A14EF-EE53-4731-B305-D357832F4F6B}" type="pres">
      <dgm:prSet presAssocID="{25E287D1-EAF9-4759-BD6B-DBABAA2CA740}" presName="Name0" presStyleCnt="0">
        <dgm:presLayoutVars>
          <dgm:dir/>
          <dgm:animLvl val="lvl"/>
          <dgm:resizeHandles val="exact"/>
        </dgm:presLayoutVars>
      </dgm:prSet>
      <dgm:spPr/>
    </dgm:pt>
    <dgm:pt modelId="{B005F607-6D04-4B1B-87CA-9BBBC912CE5C}" type="pres">
      <dgm:prSet presAssocID="{483AC1DE-BCFC-41AD-858B-078392BAD0D2}" presName="linNode" presStyleCnt="0"/>
      <dgm:spPr/>
    </dgm:pt>
    <dgm:pt modelId="{3EACC1E5-4E84-4D33-AE69-246F4A5E9265}" type="pres">
      <dgm:prSet presAssocID="{483AC1DE-BCFC-41AD-858B-078392BAD0D2}" presName="parTx" presStyleLbl="revTx" presStyleIdx="0" presStyleCnt="2">
        <dgm:presLayoutVars>
          <dgm:chMax val="1"/>
          <dgm:bulletEnabled val="1"/>
        </dgm:presLayoutVars>
      </dgm:prSet>
      <dgm:spPr/>
    </dgm:pt>
    <dgm:pt modelId="{3C42C70A-0670-4C5D-8D38-85F6A8EB56F0}" type="pres">
      <dgm:prSet presAssocID="{483AC1DE-BCFC-41AD-858B-078392BAD0D2}" presName="bracket" presStyleLbl="parChTrans1D1" presStyleIdx="0" presStyleCnt="2"/>
      <dgm:spPr/>
    </dgm:pt>
    <dgm:pt modelId="{E126C932-64F6-4C08-BCC7-32CF3C1A778B}" type="pres">
      <dgm:prSet presAssocID="{483AC1DE-BCFC-41AD-858B-078392BAD0D2}" presName="spH" presStyleCnt="0"/>
      <dgm:spPr/>
    </dgm:pt>
    <dgm:pt modelId="{DF4E34A7-73EE-48E8-8C13-E72B09DC61B8}" type="pres">
      <dgm:prSet presAssocID="{483AC1DE-BCFC-41AD-858B-078392BAD0D2}" presName="desTx" presStyleLbl="node1" presStyleIdx="0" presStyleCnt="2">
        <dgm:presLayoutVars>
          <dgm:bulletEnabled val="1"/>
        </dgm:presLayoutVars>
      </dgm:prSet>
      <dgm:spPr/>
    </dgm:pt>
    <dgm:pt modelId="{E5C10ED8-C4E3-4120-ACA9-E28A58618AE0}" type="pres">
      <dgm:prSet presAssocID="{1840B7AF-2C63-4C33-A283-D8D614A221A1}" presName="spV" presStyleCnt="0"/>
      <dgm:spPr/>
    </dgm:pt>
    <dgm:pt modelId="{70B1BD44-A1BE-483B-9EA0-F765B5123562}" type="pres">
      <dgm:prSet presAssocID="{474641EC-591A-46C9-976F-2F0A79D3641C}" presName="linNode" presStyleCnt="0"/>
      <dgm:spPr/>
    </dgm:pt>
    <dgm:pt modelId="{5D45EF4F-C179-479E-990B-C624BCE2F377}" type="pres">
      <dgm:prSet presAssocID="{474641EC-591A-46C9-976F-2F0A79D3641C}" presName="parTx" presStyleLbl="revTx" presStyleIdx="1" presStyleCnt="2">
        <dgm:presLayoutVars>
          <dgm:chMax val="1"/>
          <dgm:bulletEnabled val="1"/>
        </dgm:presLayoutVars>
      </dgm:prSet>
      <dgm:spPr/>
    </dgm:pt>
    <dgm:pt modelId="{DA1740DF-9214-42F6-8EEC-5C5DCA7A5669}" type="pres">
      <dgm:prSet presAssocID="{474641EC-591A-46C9-976F-2F0A79D3641C}" presName="bracket" presStyleLbl="parChTrans1D1" presStyleIdx="1" presStyleCnt="2"/>
      <dgm:spPr/>
    </dgm:pt>
    <dgm:pt modelId="{F8221BA9-ADF0-480C-9315-BA2ECE674BD8}" type="pres">
      <dgm:prSet presAssocID="{474641EC-591A-46C9-976F-2F0A79D3641C}" presName="spH" presStyleCnt="0"/>
      <dgm:spPr/>
    </dgm:pt>
    <dgm:pt modelId="{4EA53167-C896-4752-89AE-BE9487C3F0BF}" type="pres">
      <dgm:prSet presAssocID="{474641EC-591A-46C9-976F-2F0A79D3641C}" presName="desTx" presStyleLbl="node1" presStyleIdx="1" presStyleCnt="2">
        <dgm:presLayoutVars>
          <dgm:bulletEnabled val="1"/>
        </dgm:presLayoutVars>
      </dgm:prSet>
      <dgm:spPr/>
    </dgm:pt>
  </dgm:ptLst>
  <dgm:cxnLst>
    <dgm:cxn modelId="{D51D4F0A-EEDD-4516-9C8A-C19766B55509}" srcId="{483AC1DE-BCFC-41AD-858B-078392BAD0D2}" destId="{81C13C26-BEC9-41E7-97FC-BD9107C3319C}" srcOrd="1" destOrd="0" parTransId="{3AC38164-4D3B-43B9-89C9-38C2A8A72B19}" sibTransId="{1C2A4912-DC85-47BB-B8C6-C40FFEBD8212}"/>
    <dgm:cxn modelId="{75166B66-EDC9-45D7-BD55-00AEFD4A3F4E}" srcId="{483AC1DE-BCFC-41AD-858B-078392BAD0D2}" destId="{D6164F9E-690F-4D1A-B838-646EFCEEBE9C}" srcOrd="0" destOrd="0" parTransId="{D4C21AF6-A087-45E5-A6E3-8BAD03341163}" sibTransId="{0F20EFD3-E7D7-4A2D-9882-2C2100DB6282}"/>
    <dgm:cxn modelId="{B65D4649-129D-4A97-AEF2-B26CB583CCAD}" type="presOf" srcId="{474641EC-591A-46C9-976F-2F0A79D3641C}" destId="{5D45EF4F-C179-479E-990B-C624BCE2F377}" srcOrd="0" destOrd="0" presId="urn:diagrams.loki3.com/BracketList"/>
    <dgm:cxn modelId="{28CDA56A-CB70-49B7-8BC4-A6CBBF0F225D}" type="presOf" srcId="{81C13C26-BEC9-41E7-97FC-BD9107C3319C}" destId="{DF4E34A7-73EE-48E8-8C13-E72B09DC61B8}" srcOrd="0" destOrd="1" presId="urn:diagrams.loki3.com/BracketList"/>
    <dgm:cxn modelId="{D59AC64B-153C-4FBA-BD4B-3956D1FF0A9B}" srcId="{25E287D1-EAF9-4759-BD6B-DBABAA2CA740}" destId="{474641EC-591A-46C9-976F-2F0A79D3641C}" srcOrd="1" destOrd="0" parTransId="{73E2635E-DC4C-40D0-9755-D767A438DC49}" sibTransId="{F42C1818-9C62-4CF3-A07C-E1603E62F03B}"/>
    <dgm:cxn modelId="{C5203D58-A0AF-4970-BAB0-B7001086BF6D}" srcId="{474641EC-591A-46C9-976F-2F0A79D3641C}" destId="{69411B46-9251-4728-98EE-A3CCA582D8BC}" srcOrd="1" destOrd="0" parTransId="{D25DC7F4-7EF1-4013-9514-DD19AC1AAA24}" sibTransId="{27125618-79DE-49DA-AED3-1C2F5B46734B}"/>
    <dgm:cxn modelId="{99E3F259-A3BE-41A6-81D9-8831304C2053}" type="presOf" srcId="{C7AC54BD-ECE1-46DA-8C19-A07385359AB6}" destId="{4EA53167-C896-4752-89AE-BE9487C3F0BF}" srcOrd="0" destOrd="0" presId="urn:diagrams.loki3.com/BracketList"/>
    <dgm:cxn modelId="{75F5B0AB-14D3-4554-9CFC-2EF4805554CF}" type="presOf" srcId="{D6164F9E-690F-4D1A-B838-646EFCEEBE9C}" destId="{DF4E34A7-73EE-48E8-8C13-E72B09DC61B8}" srcOrd="0" destOrd="0" presId="urn:diagrams.loki3.com/BracketList"/>
    <dgm:cxn modelId="{8A6724B3-C967-48FF-80F4-E2050E2538F9}" type="presOf" srcId="{25E287D1-EAF9-4759-BD6B-DBABAA2CA740}" destId="{0A6A14EF-EE53-4731-B305-D357832F4F6B}" srcOrd="0" destOrd="0" presId="urn:diagrams.loki3.com/BracketList"/>
    <dgm:cxn modelId="{2848C9E2-1E94-4267-81D1-492B820CB7FD}" type="presOf" srcId="{69411B46-9251-4728-98EE-A3CCA582D8BC}" destId="{4EA53167-C896-4752-89AE-BE9487C3F0BF}" srcOrd="0" destOrd="1" presId="urn:diagrams.loki3.com/BracketList"/>
    <dgm:cxn modelId="{CEB95BF5-6AF9-4D99-9C37-E8D9023AD7EE}" srcId="{474641EC-591A-46C9-976F-2F0A79D3641C}" destId="{C7AC54BD-ECE1-46DA-8C19-A07385359AB6}" srcOrd="0" destOrd="0" parTransId="{670E0C6D-7874-4174-BC48-7FEF5F628CDE}" sibTransId="{CB28BE9E-8D71-4333-926A-48256A5F2D8A}"/>
    <dgm:cxn modelId="{52F497F8-F1B1-4F5F-A245-68A91A265FE3}" srcId="{25E287D1-EAF9-4759-BD6B-DBABAA2CA740}" destId="{483AC1DE-BCFC-41AD-858B-078392BAD0D2}" srcOrd="0" destOrd="0" parTransId="{59BF80A4-C393-4BB3-A531-0A84C3D0ECFA}" sibTransId="{1840B7AF-2C63-4C33-A283-D8D614A221A1}"/>
    <dgm:cxn modelId="{8102E9FB-76FF-4065-9161-58E5B55A74FC}" type="presOf" srcId="{483AC1DE-BCFC-41AD-858B-078392BAD0D2}" destId="{3EACC1E5-4E84-4D33-AE69-246F4A5E9265}" srcOrd="0" destOrd="0" presId="urn:diagrams.loki3.com/BracketList"/>
    <dgm:cxn modelId="{D0E3EAAA-97EF-403B-8785-6C96F825C02D}" type="presParOf" srcId="{0A6A14EF-EE53-4731-B305-D357832F4F6B}" destId="{B005F607-6D04-4B1B-87CA-9BBBC912CE5C}" srcOrd="0" destOrd="0" presId="urn:diagrams.loki3.com/BracketList"/>
    <dgm:cxn modelId="{3034B6B0-786A-4E1E-9EE6-8D6887F19DF9}" type="presParOf" srcId="{B005F607-6D04-4B1B-87CA-9BBBC912CE5C}" destId="{3EACC1E5-4E84-4D33-AE69-246F4A5E9265}" srcOrd="0" destOrd="0" presId="urn:diagrams.loki3.com/BracketList"/>
    <dgm:cxn modelId="{89BCA4AB-68ED-4E65-AAFB-CE35603E0417}" type="presParOf" srcId="{B005F607-6D04-4B1B-87CA-9BBBC912CE5C}" destId="{3C42C70A-0670-4C5D-8D38-85F6A8EB56F0}" srcOrd="1" destOrd="0" presId="urn:diagrams.loki3.com/BracketList"/>
    <dgm:cxn modelId="{5C223BFB-1F9B-4CAE-A7B1-D76BC1F9AAEF}" type="presParOf" srcId="{B005F607-6D04-4B1B-87CA-9BBBC912CE5C}" destId="{E126C932-64F6-4C08-BCC7-32CF3C1A778B}" srcOrd="2" destOrd="0" presId="urn:diagrams.loki3.com/BracketList"/>
    <dgm:cxn modelId="{38EF4B9A-93B8-4619-9DC2-40767E4ED94B}" type="presParOf" srcId="{B005F607-6D04-4B1B-87CA-9BBBC912CE5C}" destId="{DF4E34A7-73EE-48E8-8C13-E72B09DC61B8}" srcOrd="3" destOrd="0" presId="urn:diagrams.loki3.com/BracketList"/>
    <dgm:cxn modelId="{86990C12-A06F-4353-B210-9CBB0E839DD8}" type="presParOf" srcId="{0A6A14EF-EE53-4731-B305-D357832F4F6B}" destId="{E5C10ED8-C4E3-4120-ACA9-E28A58618AE0}" srcOrd="1" destOrd="0" presId="urn:diagrams.loki3.com/BracketList"/>
    <dgm:cxn modelId="{7B355364-8867-4B1C-A894-79FD2BF4FD7A}" type="presParOf" srcId="{0A6A14EF-EE53-4731-B305-D357832F4F6B}" destId="{70B1BD44-A1BE-483B-9EA0-F765B5123562}" srcOrd="2" destOrd="0" presId="urn:diagrams.loki3.com/BracketList"/>
    <dgm:cxn modelId="{EF145EDA-B769-43B4-86A5-9AA6F81BFA5D}" type="presParOf" srcId="{70B1BD44-A1BE-483B-9EA0-F765B5123562}" destId="{5D45EF4F-C179-479E-990B-C624BCE2F377}" srcOrd="0" destOrd="0" presId="urn:diagrams.loki3.com/BracketList"/>
    <dgm:cxn modelId="{75EE7D76-5BDC-4946-AF44-F79AB4521C15}" type="presParOf" srcId="{70B1BD44-A1BE-483B-9EA0-F765B5123562}" destId="{DA1740DF-9214-42F6-8EEC-5C5DCA7A5669}" srcOrd="1" destOrd="0" presId="urn:diagrams.loki3.com/BracketList"/>
    <dgm:cxn modelId="{AECAEF94-0D76-4351-9979-F16F3C49A7A9}" type="presParOf" srcId="{70B1BD44-A1BE-483B-9EA0-F765B5123562}" destId="{F8221BA9-ADF0-480C-9315-BA2ECE674BD8}" srcOrd="2" destOrd="0" presId="urn:diagrams.loki3.com/BracketList"/>
    <dgm:cxn modelId="{0D70D2E2-15A3-439F-BF1E-86719F29E160}" type="presParOf" srcId="{70B1BD44-A1BE-483B-9EA0-F765B5123562}" destId="{4EA53167-C896-4752-89AE-BE9487C3F0B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8723ED-51F5-4C66-98BC-7D6CA736115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72CC5E5-2709-46E8-A9AC-667E62531ACD}">
      <dgm:prSet/>
      <dgm:spPr/>
      <dgm:t>
        <a:bodyPr/>
        <a:lstStyle/>
        <a:p>
          <a:r>
            <a:rPr lang="en-US"/>
            <a:t>Language specific base images</a:t>
          </a:r>
        </a:p>
      </dgm:t>
    </dgm:pt>
    <dgm:pt modelId="{840BC819-D4B3-4A13-B0B5-295D7E703F58}" type="parTrans" cxnId="{441BD7E0-D713-4237-A761-5207C318F094}">
      <dgm:prSet/>
      <dgm:spPr/>
      <dgm:t>
        <a:bodyPr/>
        <a:lstStyle/>
        <a:p>
          <a:endParaRPr lang="en-US"/>
        </a:p>
      </dgm:t>
    </dgm:pt>
    <dgm:pt modelId="{189A389E-B304-42A6-9855-95BCB53C3E69}" type="sibTrans" cxnId="{441BD7E0-D713-4237-A761-5207C318F094}">
      <dgm:prSet/>
      <dgm:spPr/>
      <dgm:t>
        <a:bodyPr/>
        <a:lstStyle/>
        <a:p>
          <a:endParaRPr lang="en-US"/>
        </a:p>
      </dgm:t>
    </dgm:pt>
    <dgm:pt modelId="{73A26D6C-0BA4-4DAA-8D88-A8E2A66F92A2}">
      <dgm:prSet/>
      <dgm:spPr/>
      <dgm:t>
        <a:bodyPr/>
        <a:lstStyle/>
        <a:p>
          <a:r>
            <a:rPr lang="en-US"/>
            <a:t>Not supported in consumption plans</a:t>
          </a:r>
        </a:p>
      </dgm:t>
    </dgm:pt>
    <dgm:pt modelId="{6050E297-9781-4930-B3FA-F4BD3A3763BD}" type="parTrans" cxnId="{7B0CA24D-D097-4F4A-97D5-1E998B4F424E}">
      <dgm:prSet/>
      <dgm:spPr/>
      <dgm:t>
        <a:bodyPr/>
        <a:lstStyle/>
        <a:p>
          <a:endParaRPr lang="en-US"/>
        </a:p>
      </dgm:t>
    </dgm:pt>
    <dgm:pt modelId="{5C3FB902-3C15-439E-BDEE-5240016E5BBF}" type="sibTrans" cxnId="{7B0CA24D-D097-4F4A-97D5-1E998B4F424E}">
      <dgm:prSet/>
      <dgm:spPr/>
      <dgm:t>
        <a:bodyPr/>
        <a:lstStyle/>
        <a:p>
          <a:endParaRPr lang="en-US"/>
        </a:p>
      </dgm:t>
    </dgm:pt>
    <dgm:pt modelId="{5DEB9F10-FEE6-40DE-B1D6-81B2A2ACF4FF}">
      <dgm:prSet/>
      <dgm:spPr/>
      <dgm:t>
        <a:bodyPr/>
        <a:lstStyle/>
        <a:p>
          <a:r>
            <a:rPr lang="en-US"/>
            <a:t>Deploy to either App Services or Container Apps</a:t>
          </a:r>
        </a:p>
      </dgm:t>
    </dgm:pt>
    <dgm:pt modelId="{61BCA692-8B62-489E-B21F-24524A441050}" type="parTrans" cxnId="{776C24A1-E6C7-4EEE-858E-CCAE4937456C}">
      <dgm:prSet/>
      <dgm:spPr/>
      <dgm:t>
        <a:bodyPr/>
        <a:lstStyle/>
        <a:p>
          <a:endParaRPr lang="en-US"/>
        </a:p>
      </dgm:t>
    </dgm:pt>
    <dgm:pt modelId="{CCA932ED-7CC1-42C2-82C5-5E74C5E5F1B0}" type="sibTrans" cxnId="{776C24A1-E6C7-4EEE-858E-CCAE4937456C}">
      <dgm:prSet/>
      <dgm:spPr/>
      <dgm:t>
        <a:bodyPr/>
        <a:lstStyle/>
        <a:p>
          <a:endParaRPr lang="en-US"/>
        </a:p>
      </dgm:t>
    </dgm:pt>
    <dgm:pt modelId="{EEF33311-92FA-4698-A767-6DDF92C7AE75}">
      <dgm:prSet/>
      <dgm:spPr/>
      <dgm:t>
        <a:bodyPr/>
        <a:lstStyle/>
        <a:p>
          <a:r>
            <a:rPr lang="en-US"/>
            <a:t>Use KEDA to trigger Functions on AKS (Kubernetes)</a:t>
          </a:r>
        </a:p>
      </dgm:t>
    </dgm:pt>
    <dgm:pt modelId="{1DFDD843-1DF1-4CEE-B4CB-02FD8526DAAD}" type="parTrans" cxnId="{5CFA71C6-ACED-4EB8-9E5E-6FF3A4DDBEAB}">
      <dgm:prSet/>
      <dgm:spPr/>
      <dgm:t>
        <a:bodyPr/>
        <a:lstStyle/>
        <a:p>
          <a:endParaRPr lang="en-US"/>
        </a:p>
      </dgm:t>
    </dgm:pt>
    <dgm:pt modelId="{56024B79-1353-4C3A-A97E-E9722FF80923}" type="sibTrans" cxnId="{5CFA71C6-ACED-4EB8-9E5E-6FF3A4DDBEAB}">
      <dgm:prSet/>
      <dgm:spPr/>
      <dgm:t>
        <a:bodyPr/>
        <a:lstStyle/>
        <a:p>
          <a:endParaRPr lang="en-US"/>
        </a:p>
      </dgm:t>
    </dgm:pt>
    <dgm:pt modelId="{ED420CD7-B203-44F6-BAB9-2A0BDDB92760}" type="pres">
      <dgm:prSet presAssocID="{178723ED-51F5-4C66-98BC-7D6CA7361152}" presName="linear" presStyleCnt="0">
        <dgm:presLayoutVars>
          <dgm:animLvl val="lvl"/>
          <dgm:resizeHandles val="exact"/>
        </dgm:presLayoutVars>
      </dgm:prSet>
      <dgm:spPr/>
    </dgm:pt>
    <dgm:pt modelId="{AE5A8CBE-B491-4B30-9052-4E3620F8B5A8}" type="pres">
      <dgm:prSet presAssocID="{C72CC5E5-2709-46E8-A9AC-667E62531A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E41596-C57F-4CF3-B8DD-12544A3FB2E5}" type="pres">
      <dgm:prSet presAssocID="{189A389E-B304-42A6-9855-95BCB53C3E69}" presName="spacer" presStyleCnt="0"/>
      <dgm:spPr/>
    </dgm:pt>
    <dgm:pt modelId="{94EA1BA2-76F2-4660-8455-81F6FBABCCFD}" type="pres">
      <dgm:prSet presAssocID="{73A26D6C-0BA4-4DAA-8D88-A8E2A66F92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EC0347-1509-43F2-9F4D-04013A8771C2}" type="pres">
      <dgm:prSet presAssocID="{5C3FB902-3C15-439E-BDEE-5240016E5BBF}" presName="spacer" presStyleCnt="0"/>
      <dgm:spPr/>
    </dgm:pt>
    <dgm:pt modelId="{B10479A9-A0C8-4D5A-B7FB-304584FD8B47}" type="pres">
      <dgm:prSet presAssocID="{5DEB9F10-FEE6-40DE-B1D6-81B2A2ACF4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92E66C-D1A7-49E3-80D3-429F9EC026C4}" type="pres">
      <dgm:prSet presAssocID="{CCA932ED-7CC1-42C2-82C5-5E74C5E5F1B0}" presName="spacer" presStyleCnt="0"/>
      <dgm:spPr/>
    </dgm:pt>
    <dgm:pt modelId="{7A685F90-EEDF-43D2-87DC-86004D267CED}" type="pres">
      <dgm:prSet presAssocID="{EEF33311-92FA-4698-A767-6DDF92C7AE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B0CA24D-D097-4F4A-97D5-1E998B4F424E}" srcId="{178723ED-51F5-4C66-98BC-7D6CA7361152}" destId="{73A26D6C-0BA4-4DAA-8D88-A8E2A66F92A2}" srcOrd="1" destOrd="0" parTransId="{6050E297-9781-4930-B3FA-F4BD3A3763BD}" sibTransId="{5C3FB902-3C15-439E-BDEE-5240016E5BBF}"/>
    <dgm:cxn modelId="{A4536195-DC5E-4E13-9699-3E89170EAC68}" type="presOf" srcId="{73A26D6C-0BA4-4DAA-8D88-A8E2A66F92A2}" destId="{94EA1BA2-76F2-4660-8455-81F6FBABCCFD}" srcOrd="0" destOrd="0" presId="urn:microsoft.com/office/officeart/2005/8/layout/vList2"/>
    <dgm:cxn modelId="{776C24A1-E6C7-4EEE-858E-CCAE4937456C}" srcId="{178723ED-51F5-4C66-98BC-7D6CA7361152}" destId="{5DEB9F10-FEE6-40DE-B1D6-81B2A2ACF4FF}" srcOrd="2" destOrd="0" parTransId="{61BCA692-8B62-489E-B21F-24524A441050}" sibTransId="{CCA932ED-7CC1-42C2-82C5-5E74C5E5F1B0}"/>
    <dgm:cxn modelId="{138EDCA4-2603-48C6-B781-EDEE756C0435}" type="presOf" srcId="{EEF33311-92FA-4698-A767-6DDF92C7AE75}" destId="{7A685F90-EEDF-43D2-87DC-86004D267CED}" srcOrd="0" destOrd="0" presId="urn:microsoft.com/office/officeart/2005/8/layout/vList2"/>
    <dgm:cxn modelId="{5CFA71C6-ACED-4EB8-9E5E-6FF3A4DDBEAB}" srcId="{178723ED-51F5-4C66-98BC-7D6CA7361152}" destId="{EEF33311-92FA-4698-A767-6DDF92C7AE75}" srcOrd="3" destOrd="0" parTransId="{1DFDD843-1DF1-4CEE-B4CB-02FD8526DAAD}" sibTransId="{56024B79-1353-4C3A-A97E-E9722FF80923}"/>
    <dgm:cxn modelId="{341811D3-2193-429F-98A4-F4648302164C}" type="presOf" srcId="{5DEB9F10-FEE6-40DE-B1D6-81B2A2ACF4FF}" destId="{B10479A9-A0C8-4D5A-B7FB-304584FD8B47}" srcOrd="0" destOrd="0" presId="urn:microsoft.com/office/officeart/2005/8/layout/vList2"/>
    <dgm:cxn modelId="{0D4479E0-02AB-4094-94DC-A27AFC231AA5}" type="presOf" srcId="{178723ED-51F5-4C66-98BC-7D6CA7361152}" destId="{ED420CD7-B203-44F6-BAB9-2A0BDDB92760}" srcOrd="0" destOrd="0" presId="urn:microsoft.com/office/officeart/2005/8/layout/vList2"/>
    <dgm:cxn modelId="{441BD7E0-D713-4237-A761-5207C318F094}" srcId="{178723ED-51F5-4C66-98BC-7D6CA7361152}" destId="{C72CC5E5-2709-46E8-A9AC-667E62531ACD}" srcOrd="0" destOrd="0" parTransId="{840BC819-D4B3-4A13-B0B5-295D7E703F58}" sibTransId="{189A389E-B304-42A6-9855-95BCB53C3E69}"/>
    <dgm:cxn modelId="{606513EE-F769-404E-BE78-EA5A856E9C46}" type="presOf" srcId="{C72CC5E5-2709-46E8-A9AC-667E62531ACD}" destId="{AE5A8CBE-B491-4B30-9052-4E3620F8B5A8}" srcOrd="0" destOrd="0" presId="urn:microsoft.com/office/officeart/2005/8/layout/vList2"/>
    <dgm:cxn modelId="{28094CED-4EBC-41AF-9C26-0AB60D374AA9}" type="presParOf" srcId="{ED420CD7-B203-44F6-BAB9-2A0BDDB92760}" destId="{AE5A8CBE-B491-4B30-9052-4E3620F8B5A8}" srcOrd="0" destOrd="0" presId="urn:microsoft.com/office/officeart/2005/8/layout/vList2"/>
    <dgm:cxn modelId="{6D4EA104-D686-4D0B-B1FD-7F6FD3D6F72A}" type="presParOf" srcId="{ED420CD7-B203-44F6-BAB9-2A0BDDB92760}" destId="{6EE41596-C57F-4CF3-B8DD-12544A3FB2E5}" srcOrd="1" destOrd="0" presId="urn:microsoft.com/office/officeart/2005/8/layout/vList2"/>
    <dgm:cxn modelId="{23D4DC9C-53CB-40F3-A2AE-243C817CA43A}" type="presParOf" srcId="{ED420CD7-B203-44F6-BAB9-2A0BDDB92760}" destId="{94EA1BA2-76F2-4660-8455-81F6FBABCCFD}" srcOrd="2" destOrd="0" presId="urn:microsoft.com/office/officeart/2005/8/layout/vList2"/>
    <dgm:cxn modelId="{2C106C3C-E5BF-4786-AFBB-FDFA15624D6A}" type="presParOf" srcId="{ED420CD7-B203-44F6-BAB9-2A0BDDB92760}" destId="{3CEC0347-1509-43F2-9F4D-04013A8771C2}" srcOrd="3" destOrd="0" presId="urn:microsoft.com/office/officeart/2005/8/layout/vList2"/>
    <dgm:cxn modelId="{3B6E3D31-D941-4A7F-9F5F-DB1F93AB0430}" type="presParOf" srcId="{ED420CD7-B203-44F6-BAB9-2A0BDDB92760}" destId="{B10479A9-A0C8-4D5A-B7FB-304584FD8B47}" srcOrd="4" destOrd="0" presId="urn:microsoft.com/office/officeart/2005/8/layout/vList2"/>
    <dgm:cxn modelId="{5EFDD583-1D69-489B-988E-92664787184D}" type="presParOf" srcId="{ED420CD7-B203-44F6-BAB9-2A0BDDB92760}" destId="{FD92E66C-D1A7-49E3-80D3-429F9EC026C4}" srcOrd="5" destOrd="0" presId="urn:microsoft.com/office/officeart/2005/8/layout/vList2"/>
    <dgm:cxn modelId="{60703FCB-681B-4229-A663-98E268C72F03}" type="presParOf" srcId="{ED420CD7-B203-44F6-BAB9-2A0BDDB92760}" destId="{7A685F90-EEDF-43D2-87DC-86004D267C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90D7A-06CD-49E0-B583-C5AC467AA9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A5D139-5DE6-42E0-9DFB-21D9AFE38ECE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Complexity</a:t>
          </a:r>
        </a:p>
      </dgm:t>
    </dgm:pt>
    <dgm:pt modelId="{5DACFDEF-47A7-4685-BBDD-EFB2B0619C0A}" type="parTrans" cxnId="{7E76CB06-2EDB-4A69-A5EE-3EABBF33B152}">
      <dgm:prSet/>
      <dgm:spPr/>
      <dgm:t>
        <a:bodyPr/>
        <a:lstStyle/>
        <a:p>
          <a:endParaRPr lang="en-US"/>
        </a:p>
      </dgm:t>
    </dgm:pt>
    <dgm:pt modelId="{58EAD604-ED56-470D-AC86-A5A3EA3D3F6C}" type="sibTrans" cxnId="{7E76CB06-2EDB-4A69-A5EE-3EABBF33B152}">
      <dgm:prSet/>
      <dgm:spPr/>
      <dgm:t>
        <a:bodyPr/>
        <a:lstStyle/>
        <a:p>
          <a:endParaRPr lang="en-US"/>
        </a:p>
      </dgm:t>
    </dgm:pt>
    <dgm:pt modelId="{BBFDE1F2-6201-4FD2-AD79-095236B795E8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Scaling Needs</a:t>
          </a:r>
        </a:p>
      </dgm:t>
    </dgm:pt>
    <dgm:pt modelId="{517805A3-2CA9-49CD-B0B0-670354DD384E}" type="parTrans" cxnId="{031CF63E-F1B0-45C7-814D-3E3FCF38AE10}">
      <dgm:prSet/>
      <dgm:spPr/>
      <dgm:t>
        <a:bodyPr/>
        <a:lstStyle/>
        <a:p>
          <a:endParaRPr lang="en-US"/>
        </a:p>
      </dgm:t>
    </dgm:pt>
    <dgm:pt modelId="{B556BB22-E83C-428E-A51D-A731D99B1582}" type="sibTrans" cxnId="{031CF63E-F1B0-45C7-814D-3E3FCF38AE10}">
      <dgm:prSet/>
      <dgm:spPr/>
      <dgm:t>
        <a:bodyPr/>
        <a:lstStyle/>
        <a:p>
          <a:endParaRPr lang="en-US"/>
        </a:p>
      </dgm:t>
    </dgm:pt>
    <dgm:pt modelId="{56C4F744-75DE-45EB-8832-985E2E4E0BB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DevOps Maturity</a:t>
          </a:r>
        </a:p>
      </dgm:t>
    </dgm:pt>
    <dgm:pt modelId="{054A508D-E745-4651-AA2B-24A5F60E386F}" type="parTrans" cxnId="{2AB73F79-2938-4F5E-89C6-DE95820C3231}">
      <dgm:prSet/>
      <dgm:spPr/>
      <dgm:t>
        <a:bodyPr/>
        <a:lstStyle/>
        <a:p>
          <a:endParaRPr lang="en-US"/>
        </a:p>
      </dgm:t>
    </dgm:pt>
    <dgm:pt modelId="{8A5AA842-EB76-44BC-A1B8-7261466A61E4}" type="sibTrans" cxnId="{2AB73F79-2938-4F5E-89C6-DE95820C3231}">
      <dgm:prSet/>
      <dgm:spPr/>
      <dgm:t>
        <a:bodyPr/>
        <a:lstStyle/>
        <a:p>
          <a:endParaRPr lang="en-US"/>
        </a:p>
      </dgm:t>
    </dgm:pt>
    <dgm:pt modelId="{2DC6D9B1-18F8-42BB-AD29-38B1B7EE3FC7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</a:t>
          </a:r>
          <a:endParaRPr lang="en-US" dirty="0"/>
        </a:p>
      </dgm:t>
    </dgm:pt>
    <dgm:pt modelId="{4CAEA363-8497-455F-B2DE-CBFE40C792C6}" type="parTrans" cxnId="{81346FAF-48C8-48DA-91B2-6C71D9D48AB5}">
      <dgm:prSet/>
      <dgm:spPr/>
      <dgm:t>
        <a:bodyPr/>
        <a:lstStyle/>
        <a:p>
          <a:endParaRPr lang="en-US"/>
        </a:p>
      </dgm:t>
    </dgm:pt>
    <dgm:pt modelId="{D353DFF4-6D4D-4677-B55C-C5FC548FA55C}" type="sibTrans" cxnId="{81346FAF-48C8-48DA-91B2-6C71D9D48AB5}">
      <dgm:prSet/>
      <dgm:spPr/>
      <dgm:t>
        <a:bodyPr/>
        <a:lstStyle/>
        <a:p>
          <a:endParaRPr lang="en-US"/>
        </a:p>
      </dgm:t>
    </dgm:pt>
    <dgm:pt modelId="{A499F837-C719-4519-B64B-AC7A8B44BC09}" type="pres">
      <dgm:prSet presAssocID="{3ED90D7A-06CD-49E0-B583-C5AC467AA906}" presName="root" presStyleCnt="0">
        <dgm:presLayoutVars>
          <dgm:dir/>
          <dgm:resizeHandles val="exact"/>
        </dgm:presLayoutVars>
      </dgm:prSet>
      <dgm:spPr/>
    </dgm:pt>
    <dgm:pt modelId="{DA117B1C-3860-4D01-AB58-7411457708AE}" type="pres">
      <dgm:prSet presAssocID="{39A5D139-5DE6-42E0-9DFB-21D9AFE38ECE}" presName="compNode" presStyleCnt="0"/>
      <dgm:spPr/>
    </dgm:pt>
    <dgm:pt modelId="{CC931E89-69E2-4DB1-8E29-ABFE7CB8C6BD}" type="pres">
      <dgm:prSet presAssocID="{39A5D139-5DE6-42E0-9DFB-21D9AFE38E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05C9BA-AEE1-47E5-AA85-C87059AB86F5}" type="pres">
      <dgm:prSet presAssocID="{39A5D139-5DE6-42E0-9DFB-21D9AFE38ECE}" presName="spaceRect" presStyleCnt="0"/>
      <dgm:spPr/>
    </dgm:pt>
    <dgm:pt modelId="{8DA6FD36-10FF-4F9F-A07E-2CF1A7480F37}" type="pres">
      <dgm:prSet presAssocID="{39A5D139-5DE6-42E0-9DFB-21D9AFE38ECE}" presName="textRect" presStyleLbl="revTx" presStyleIdx="0" presStyleCnt="4">
        <dgm:presLayoutVars>
          <dgm:chMax val="1"/>
          <dgm:chPref val="1"/>
        </dgm:presLayoutVars>
      </dgm:prSet>
      <dgm:spPr/>
    </dgm:pt>
    <dgm:pt modelId="{FD7AFA22-1E58-4FFD-92D6-BE20AB9D07E2}" type="pres">
      <dgm:prSet presAssocID="{58EAD604-ED56-470D-AC86-A5A3EA3D3F6C}" presName="sibTrans" presStyleCnt="0"/>
      <dgm:spPr/>
    </dgm:pt>
    <dgm:pt modelId="{0506F843-4176-4493-B542-8CCCD42A0A6C}" type="pres">
      <dgm:prSet presAssocID="{BBFDE1F2-6201-4FD2-AD79-095236B795E8}" presName="compNode" presStyleCnt="0"/>
      <dgm:spPr/>
    </dgm:pt>
    <dgm:pt modelId="{1CECEC29-BC25-4EA0-9B9F-5B60EC33AEB9}" type="pres">
      <dgm:prSet presAssocID="{BBFDE1F2-6201-4FD2-AD79-095236B795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99E290-1F70-43B4-B1CB-DADB64FAC02E}" type="pres">
      <dgm:prSet presAssocID="{BBFDE1F2-6201-4FD2-AD79-095236B795E8}" presName="spaceRect" presStyleCnt="0"/>
      <dgm:spPr/>
    </dgm:pt>
    <dgm:pt modelId="{8262B7F6-B7EC-45B5-BCB9-80DA2C2F08A0}" type="pres">
      <dgm:prSet presAssocID="{BBFDE1F2-6201-4FD2-AD79-095236B795E8}" presName="textRect" presStyleLbl="revTx" presStyleIdx="1" presStyleCnt="4">
        <dgm:presLayoutVars>
          <dgm:chMax val="1"/>
          <dgm:chPref val="1"/>
        </dgm:presLayoutVars>
      </dgm:prSet>
      <dgm:spPr/>
    </dgm:pt>
    <dgm:pt modelId="{B1AAB734-FB33-449F-82BD-09DF7068F940}" type="pres">
      <dgm:prSet presAssocID="{B556BB22-E83C-428E-A51D-A731D99B1582}" presName="sibTrans" presStyleCnt="0"/>
      <dgm:spPr/>
    </dgm:pt>
    <dgm:pt modelId="{BC2A5733-FC51-4FAA-87E7-F84201749A32}" type="pres">
      <dgm:prSet presAssocID="{56C4F744-75DE-45EB-8832-985E2E4E0BBC}" presName="compNode" presStyleCnt="0"/>
      <dgm:spPr/>
    </dgm:pt>
    <dgm:pt modelId="{50A8B2F0-7557-48CF-B088-D838868F96FF}" type="pres">
      <dgm:prSet presAssocID="{56C4F744-75DE-45EB-8832-985E2E4E0B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D339B00-F9AF-4C1C-9D13-BA5ED5DCBD86}" type="pres">
      <dgm:prSet presAssocID="{56C4F744-75DE-45EB-8832-985E2E4E0BBC}" presName="spaceRect" presStyleCnt="0"/>
      <dgm:spPr/>
    </dgm:pt>
    <dgm:pt modelId="{7E41B218-6B9C-40EE-B308-9040B6429E18}" type="pres">
      <dgm:prSet presAssocID="{56C4F744-75DE-45EB-8832-985E2E4E0BBC}" presName="textRect" presStyleLbl="revTx" presStyleIdx="2" presStyleCnt="4">
        <dgm:presLayoutVars>
          <dgm:chMax val="1"/>
          <dgm:chPref val="1"/>
        </dgm:presLayoutVars>
      </dgm:prSet>
      <dgm:spPr/>
    </dgm:pt>
    <dgm:pt modelId="{58745998-E81A-4EE6-B387-91730A6AA838}" type="pres">
      <dgm:prSet presAssocID="{8A5AA842-EB76-44BC-A1B8-7261466A61E4}" presName="sibTrans" presStyleCnt="0"/>
      <dgm:spPr/>
    </dgm:pt>
    <dgm:pt modelId="{99B208CE-F215-4358-9330-F03ED6859313}" type="pres">
      <dgm:prSet presAssocID="{2DC6D9B1-18F8-42BB-AD29-38B1B7EE3FC7}" presName="compNode" presStyleCnt="0"/>
      <dgm:spPr/>
    </dgm:pt>
    <dgm:pt modelId="{80385996-6E65-4202-BE96-D01629055C52}" type="pres">
      <dgm:prSet presAssocID="{2DC6D9B1-18F8-42BB-AD29-38B1B7EE3F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55E4A27-23F2-4E16-A82C-CE996DAC28DD}" type="pres">
      <dgm:prSet presAssocID="{2DC6D9B1-18F8-42BB-AD29-38B1B7EE3FC7}" presName="spaceRect" presStyleCnt="0"/>
      <dgm:spPr/>
    </dgm:pt>
    <dgm:pt modelId="{A85672F9-967D-4FCD-8CB1-99C05E633A26}" type="pres">
      <dgm:prSet presAssocID="{2DC6D9B1-18F8-42BB-AD29-38B1B7EE3F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76CB06-2EDB-4A69-A5EE-3EABBF33B152}" srcId="{3ED90D7A-06CD-49E0-B583-C5AC467AA906}" destId="{39A5D139-5DE6-42E0-9DFB-21D9AFE38ECE}" srcOrd="0" destOrd="0" parTransId="{5DACFDEF-47A7-4685-BBDD-EFB2B0619C0A}" sibTransId="{58EAD604-ED56-470D-AC86-A5A3EA3D3F6C}"/>
    <dgm:cxn modelId="{93B2B018-7D4D-44DC-AFC2-D9500E06B701}" type="presOf" srcId="{2DC6D9B1-18F8-42BB-AD29-38B1B7EE3FC7}" destId="{A85672F9-967D-4FCD-8CB1-99C05E633A26}" srcOrd="0" destOrd="0" presId="urn:microsoft.com/office/officeart/2018/2/layout/IconLabelList"/>
    <dgm:cxn modelId="{031CF63E-F1B0-45C7-814D-3E3FCF38AE10}" srcId="{3ED90D7A-06CD-49E0-B583-C5AC467AA906}" destId="{BBFDE1F2-6201-4FD2-AD79-095236B795E8}" srcOrd="1" destOrd="0" parTransId="{517805A3-2CA9-49CD-B0B0-670354DD384E}" sibTransId="{B556BB22-E83C-428E-A51D-A731D99B1582}"/>
    <dgm:cxn modelId="{13A63A43-06DF-4A43-A244-FE7D63D4E1F2}" type="presOf" srcId="{3ED90D7A-06CD-49E0-B583-C5AC467AA906}" destId="{A499F837-C719-4519-B64B-AC7A8B44BC09}" srcOrd="0" destOrd="0" presId="urn:microsoft.com/office/officeart/2018/2/layout/IconLabelList"/>
    <dgm:cxn modelId="{2AB73F79-2938-4F5E-89C6-DE95820C3231}" srcId="{3ED90D7A-06CD-49E0-B583-C5AC467AA906}" destId="{56C4F744-75DE-45EB-8832-985E2E4E0BBC}" srcOrd="2" destOrd="0" parTransId="{054A508D-E745-4651-AA2B-24A5F60E386F}" sibTransId="{8A5AA842-EB76-44BC-A1B8-7261466A61E4}"/>
    <dgm:cxn modelId="{7E0E4785-3219-4B89-85AE-CFE975DCEE17}" type="presOf" srcId="{56C4F744-75DE-45EB-8832-985E2E4E0BBC}" destId="{7E41B218-6B9C-40EE-B308-9040B6429E18}" srcOrd="0" destOrd="0" presId="urn:microsoft.com/office/officeart/2018/2/layout/IconLabelList"/>
    <dgm:cxn modelId="{75CC7F9E-D9F3-4C56-8986-5701AC246526}" type="presOf" srcId="{BBFDE1F2-6201-4FD2-AD79-095236B795E8}" destId="{8262B7F6-B7EC-45B5-BCB9-80DA2C2F08A0}" srcOrd="0" destOrd="0" presId="urn:microsoft.com/office/officeart/2018/2/layout/IconLabelList"/>
    <dgm:cxn modelId="{81346FAF-48C8-48DA-91B2-6C71D9D48AB5}" srcId="{3ED90D7A-06CD-49E0-B583-C5AC467AA906}" destId="{2DC6D9B1-18F8-42BB-AD29-38B1B7EE3FC7}" srcOrd="3" destOrd="0" parTransId="{4CAEA363-8497-455F-B2DE-CBFE40C792C6}" sibTransId="{D353DFF4-6D4D-4677-B55C-C5FC548FA55C}"/>
    <dgm:cxn modelId="{7657A0E9-603F-4063-B34D-149A547E479D}" type="presOf" srcId="{39A5D139-5DE6-42E0-9DFB-21D9AFE38ECE}" destId="{8DA6FD36-10FF-4F9F-A07E-2CF1A7480F37}" srcOrd="0" destOrd="0" presId="urn:microsoft.com/office/officeart/2018/2/layout/IconLabelList"/>
    <dgm:cxn modelId="{05C239DF-04AD-49ED-9DEE-02F6C9115165}" type="presParOf" srcId="{A499F837-C719-4519-B64B-AC7A8B44BC09}" destId="{DA117B1C-3860-4D01-AB58-7411457708AE}" srcOrd="0" destOrd="0" presId="urn:microsoft.com/office/officeart/2018/2/layout/IconLabelList"/>
    <dgm:cxn modelId="{3C5E01C9-4465-4BDB-B999-4E9DE385C302}" type="presParOf" srcId="{DA117B1C-3860-4D01-AB58-7411457708AE}" destId="{CC931E89-69E2-4DB1-8E29-ABFE7CB8C6BD}" srcOrd="0" destOrd="0" presId="urn:microsoft.com/office/officeart/2018/2/layout/IconLabelList"/>
    <dgm:cxn modelId="{258A16FD-CC2F-4486-8835-D32F234220EA}" type="presParOf" srcId="{DA117B1C-3860-4D01-AB58-7411457708AE}" destId="{8805C9BA-AEE1-47E5-AA85-C87059AB86F5}" srcOrd="1" destOrd="0" presId="urn:microsoft.com/office/officeart/2018/2/layout/IconLabelList"/>
    <dgm:cxn modelId="{632D3530-8294-4ADB-BAB2-6105A5A0392B}" type="presParOf" srcId="{DA117B1C-3860-4D01-AB58-7411457708AE}" destId="{8DA6FD36-10FF-4F9F-A07E-2CF1A7480F37}" srcOrd="2" destOrd="0" presId="urn:microsoft.com/office/officeart/2018/2/layout/IconLabelList"/>
    <dgm:cxn modelId="{178B6DEE-6251-41B8-BD71-0F4B63CF4877}" type="presParOf" srcId="{A499F837-C719-4519-B64B-AC7A8B44BC09}" destId="{FD7AFA22-1E58-4FFD-92D6-BE20AB9D07E2}" srcOrd="1" destOrd="0" presId="urn:microsoft.com/office/officeart/2018/2/layout/IconLabelList"/>
    <dgm:cxn modelId="{71E8FD5E-C186-4212-882E-546616E2AA75}" type="presParOf" srcId="{A499F837-C719-4519-B64B-AC7A8B44BC09}" destId="{0506F843-4176-4493-B542-8CCCD42A0A6C}" srcOrd="2" destOrd="0" presId="urn:microsoft.com/office/officeart/2018/2/layout/IconLabelList"/>
    <dgm:cxn modelId="{CE9820F6-4AE9-4EA5-94E0-55D57FF9EA35}" type="presParOf" srcId="{0506F843-4176-4493-B542-8CCCD42A0A6C}" destId="{1CECEC29-BC25-4EA0-9B9F-5B60EC33AEB9}" srcOrd="0" destOrd="0" presId="urn:microsoft.com/office/officeart/2018/2/layout/IconLabelList"/>
    <dgm:cxn modelId="{C0848F6A-C935-4947-B437-1D21E6C5478A}" type="presParOf" srcId="{0506F843-4176-4493-B542-8CCCD42A0A6C}" destId="{0199E290-1F70-43B4-B1CB-DADB64FAC02E}" srcOrd="1" destOrd="0" presId="urn:microsoft.com/office/officeart/2018/2/layout/IconLabelList"/>
    <dgm:cxn modelId="{B8AF64A3-F1E8-455F-9D58-9AC37E66C56E}" type="presParOf" srcId="{0506F843-4176-4493-B542-8CCCD42A0A6C}" destId="{8262B7F6-B7EC-45B5-BCB9-80DA2C2F08A0}" srcOrd="2" destOrd="0" presId="urn:microsoft.com/office/officeart/2018/2/layout/IconLabelList"/>
    <dgm:cxn modelId="{30AD1982-9423-416E-8F04-8018B004C8A1}" type="presParOf" srcId="{A499F837-C719-4519-B64B-AC7A8B44BC09}" destId="{B1AAB734-FB33-449F-82BD-09DF7068F940}" srcOrd="3" destOrd="0" presId="urn:microsoft.com/office/officeart/2018/2/layout/IconLabelList"/>
    <dgm:cxn modelId="{E90F1438-9F44-4837-837B-D2AFD20A00A2}" type="presParOf" srcId="{A499F837-C719-4519-B64B-AC7A8B44BC09}" destId="{BC2A5733-FC51-4FAA-87E7-F84201749A32}" srcOrd="4" destOrd="0" presId="urn:microsoft.com/office/officeart/2018/2/layout/IconLabelList"/>
    <dgm:cxn modelId="{AB21C709-1F8E-4D7A-80B5-B89D574F395E}" type="presParOf" srcId="{BC2A5733-FC51-4FAA-87E7-F84201749A32}" destId="{50A8B2F0-7557-48CF-B088-D838868F96FF}" srcOrd="0" destOrd="0" presId="urn:microsoft.com/office/officeart/2018/2/layout/IconLabelList"/>
    <dgm:cxn modelId="{2B32F234-4AB3-4214-A81D-68B90E66EA3E}" type="presParOf" srcId="{BC2A5733-FC51-4FAA-87E7-F84201749A32}" destId="{BD339B00-F9AF-4C1C-9D13-BA5ED5DCBD86}" srcOrd="1" destOrd="0" presId="urn:microsoft.com/office/officeart/2018/2/layout/IconLabelList"/>
    <dgm:cxn modelId="{8B14109D-EC3D-4DC5-93D5-D47F0E00A628}" type="presParOf" srcId="{BC2A5733-FC51-4FAA-87E7-F84201749A32}" destId="{7E41B218-6B9C-40EE-B308-9040B6429E18}" srcOrd="2" destOrd="0" presId="urn:microsoft.com/office/officeart/2018/2/layout/IconLabelList"/>
    <dgm:cxn modelId="{1501D293-5014-40BD-ABC9-771E4AD8BCD1}" type="presParOf" srcId="{A499F837-C719-4519-B64B-AC7A8B44BC09}" destId="{58745998-E81A-4EE6-B387-91730A6AA838}" srcOrd="5" destOrd="0" presId="urn:microsoft.com/office/officeart/2018/2/layout/IconLabelList"/>
    <dgm:cxn modelId="{081AE49F-1F0C-493D-9C82-288925DF4C82}" type="presParOf" srcId="{A499F837-C719-4519-B64B-AC7A8B44BC09}" destId="{99B208CE-F215-4358-9330-F03ED6859313}" srcOrd="6" destOrd="0" presId="urn:microsoft.com/office/officeart/2018/2/layout/IconLabelList"/>
    <dgm:cxn modelId="{DD416156-031F-4B77-BBB0-FF9C59E1E6A5}" type="presParOf" srcId="{99B208CE-F215-4358-9330-F03ED6859313}" destId="{80385996-6E65-4202-BE96-D01629055C52}" srcOrd="0" destOrd="0" presId="urn:microsoft.com/office/officeart/2018/2/layout/IconLabelList"/>
    <dgm:cxn modelId="{2D1AD309-4D5D-4265-A28A-02070FECA47E}" type="presParOf" srcId="{99B208CE-F215-4358-9330-F03ED6859313}" destId="{155E4A27-23F2-4E16-A82C-CE996DAC28DD}" srcOrd="1" destOrd="0" presId="urn:microsoft.com/office/officeart/2018/2/layout/IconLabelList"/>
    <dgm:cxn modelId="{207D1366-6292-4CCD-BD2F-ECF4015E908E}" type="presParOf" srcId="{99B208CE-F215-4358-9330-F03ED6859313}" destId="{A85672F9-967D-4FCD-8CB1-99C05E633A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6F357D-9AAF-434B-8F22-EF275C1B26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1C1FB5-7760-4A76-8AFF-61DAD7D68159}">
      <dgm:prSet/>
      <dgm:spPr/>
      <dgm:t>
        <a:bodyPr/>
        <a:lstStyle/>
        <a:p>
          <a:r>
            <a:rPr lang="en-US"/>
            <a:t>Microservices with custom ingress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Azure Kubernetes Services</a:t>
          </a:r>
        </a:p>
      </dgm:t>
    </dgm:pt>
    <dgm:pt modelId="{42E6FB8C-FECA-4461-B82F-B72B2AD01E4A}" type="parTrans" cxnId="{B055AF48-4C83-433B-851B-5DD6F6FC6238}">
      <dgm:prSet/>
      <dgm:spPr/>
      <dgm:t>
        <a:bodyPr/>
        <a:lstStyle/>
        <a:p>
          <a:endParaRPr lang="en-US"/>
        </a:p>
      </dgm:t>
    </dgm:pt>
    <dgm:pt modelId="{0AA7D3B6-CB45-4864-8DE1-54A29FC10321}" type="sibTrans" cxnId="{B055AF48-4C83-433B-851B-5DD6F6FC6238}">
      <dgm:prSet/>
      <dgm:spPr/>
      <dgm:t>
        <a:bodyPr/>
        <a:lstStyle/>
        <a:p>
          <a:endParaRPr lang="en-US"/>
        </a:p>
      </dgm:t>
    </dgm:pt>
    <dgm:pt modelId="{F0E1A195-954B-4452-9F6C-4F096464BCE4}">
      <dgm:prSet/>
      <dgm:spPr/>
      <dgm:t>
        <a:bodyPr/>
        <a:lstStyle/>
        <a:p>
          <a:r>
            <a:rPr lang="en-US" dirty="0" err="1"/>
            <a:t>Dapr</a:t>
          </a:r>
          <a:r>
            <a:rPr lang="en-US" dirty="0"/>
            <a:t> Microservices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Container Apps</a:t>
          </a:r>
        </a:p>
      </dgm:t>
    </dgm:pt>
    <dgm:pt modelId="{9206B29E-4D01-4CED-A6BD-78663331983A}" type="parTrans" cxnId="{85FAB609-48AA-492F-A4B5-70C50BB68F9A}">
      <dgm:prSet/>
      <dgm:spPr/>
      <dgm:t>
        <a:bodyPr/>
        <a:lstStyle/>
        <a:p>
          <a:endParaRPr lang="en-US"/>
        </a:p>
      </dgm:t>
    </dgm:pt>
    <dgm:pt modelId="{EBECEA35-FCF8-41BB-967D-71464CA9969D}" type="sibTrans" cxnId="{85FAB609-48AA-492F-A4B5-70C50BB68F9A}">
      <dgm:prSet/>
      <dgm:spPr/>
      <dgm:t>
        <a:bodyPr/>
        <a:lstStyle/>
        <a:p>
          <a:endParaRPr lang="en-US"/>
        </a:p>
      </dgm:t>
    </dgm:pt>
    <dgm:pt modelId="{88C1F721-95E6-48D5-8094-82D6FD51B4E7}">
      <dgm:prSet/>
      <dgm:spPr/>
      <dgm:t>
        <a:bodyPr/>
        <a:lstStyle/>
        <a:p>
          <a:r>
            <a:rPr lang="en-US" dirty="0"/>
            <a:t>Windows IIS Application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App Service</a:t>
          </a:r>
        </a:p>
      </dgm:t>
    </dgm:pt>
    <dgm:pt modelId="{02708560-0070-400F-9D3B-CF86AFEEF376}" type="parTrans" cxnId="{85DFCACB-4773-4C5E-9A9E-2D838136531B}">
      <dgm:prSet/>
      <dgm:spPr/>
      <dgm:t>
        <a:bodyPr/>
        <a:lstStyle/>
        <a:p>
          <a:endParaRPr lang="en-US"/>
        </a:p>
      </dgm:t>
    </dgm:pt>
    <dgm:pt modelId="{F2BA8069-3F71-4CC7-A853-14F0D85C1AB6}" type="sibTrans" cxnId="{85DFCACB-4773-4C5E-9A9E-2D838136531B}">
      <dgm:prSet/>
      <dgm:spPr/>
      <dgm:t>
        <a:bodyPr/>
        <a:lstStyle/>
        <a:p>
          <a:endParaRPr lang="en-US"/>
        </a:p>
      </dgm:t>
    </dgm:pt>
    <dgm:pt modelId="{07EE153D-65E7-4F70-99EE-BA05A4709F70}">
      <dgm:prSet/>
      <dgm:spPr/>
      <dgm:t>
        <a:bodyPr/>
        <a:lstStyle/>
        <a:p>
          <a:r>
            <a:rPr lang="en-US" dirty="0"/>
            <a:t>Quarterly backend batch job using legacy script or executable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Azure Batch</a:t>
          </a:r>
        </a:p>
      </dgm:t>
    </dgm:pt>
    <dgm:pt modelId="{076B2E42-D064-4CD2-830B-F040838EE55D}" type="parTrans" cxnId="{509057CB-5750-4091-AC18-1CA5C5C385E3}">
      <dgm:prSet/>
      <dgm:spPr/>
      <dgm:t>
        <a:bodyPr/>
        <a:lstStyle/>
        <a:p>
          <a:endParaRPr lang="en-US"/>
        </a:p>
      </dgm:t>
    </dgm:pt>
    <dgm:pt modelId="{6DBA26D2-8D3E-4752-ACDF-91193D68C54B}" type="sibTrans" cxnId="{509057CB-5750-4091-AC18-1CA5C5C385E3}">
      <dgm:prSet/>
      <dgm:spPr/>
      <dgm:t>
        <a:bodyPr/>
        <a:lstStyle/>
        <a:p>
          <a:endParaRPr lang="en-US"/>
        </a:p>
      </dgm:t>
    </dgm:pt>
    <dgm:pt modelId="{923ABDE6-579F-4473-9979-783166544CDB}" type="pres">
      <dgm:prSet presAssocID="{A46F357D-9AAF-434B-8F22-EF275C1B26FB}" presName="Name0" presStyleCnt="0">
        <dgm:presLayoutVars>
          <dgm:dir/>
          <dgm:animLvl val="lvl"/>
          <dgm:resizeHandles val="exact"/>
        </dgm:presLayoutVars>
      </dgm:prSet>
      <dgm:spPr/>
    </dgm:pt>
    <dgm:pt modelId="{9419A856-88F0-4BB9-B1DC-4E0A1DBF74A8}" type="pres">
      <dgm:prSet presAssocID="{981C1FB5-7760-4A76-8AFF-61DAD7D68159}" presName="linNode" presStyleCnt="0"/>
      <dgm:spPr/>
    </dgm:pt>
    <dgm:pt modelId="{8184D8CF-8E09-46EE-AE06-CDCDECA7C3F0}" type="pres">
      <dgm:prSet presAssocID="{981C1FB5-7760-4A76-8AFF-61DAD7D68159}" presName="parentText" presStyleLbl="node1" presStyleIdx="0" presStyleCnt="4" custScaleX="189535">
        <dgm:presLayoutVars>
          <dgm:chMax val="1"/>
          <dgm:bulletEnabled val="1"/>
        </dgm:presLayoutVars>
      </dgm:prSet>
      <dgm:spPr/>
    </dgm:pt>
    <dgm:pt modelId="{71D913E6-0B33-42A1-B65D-222CF822D5F3}" type="pres">
      <dgm:prSet presAssocID="{0AA7D3B6-CB45-4864-8DE1-54A29FC10321}" presName="sp" presStyleCnt="0"/>
      <dgm:spPr/>
    </dgm:pt>
    <dgm:pt modelId="{165565BF-5733-4253-83CC-9698E01C2106}" type="pres">
      <dgm:prSet presAssocID="{F0E1A195-954B-4452-9F6C-4F096464BCE4}" presName="linNode" presStyleCnt="0"/>
      <dgm:spPr/>
    </dgm:pt>
    <dgm:pt modelId="{A2299913-C8C5-4E3A-B5DE-9BB4EC1E510D}" type="pres">
      <dgm:prSet presAssocID="{F0E1A195-954B-4452-9F6C-4F096464BCE4}" presName="parentText" presStyleLbl="node1" presStyleIdx="1" presStyleCnt="4" custScaleX="188244">
        <dgm:presLayoutVars>
          <dgm:chMax val="1"/>
          <dgm:bulletEnabled val="1"/>
        </dgm:presLayoutVars>
      </dgm:prSet>
      <dgm:spPr/>
    </dgm:pt>
    <dgm:pt modelId="{DA979C23-8971-44CE-AAF9-DF6E772A985D}" type="pres">
      <dgm:prSet presAssocID="{EBECEA35-FCF8-41BB-967D-71464CA9969D}" presName="sp" presStyleCnt="0"/>
      <dgm:spPr/>
    </dgm:pt>
    <dgm:pt modelId="{7A3723E6-D34E-47A0-8140-6FFE97AA82FA}" type="pres">
      <dgm:prSet presAssocID="{88C1F721-95E6-48D5-8094-82D6FD51B4E7}" presName="linNode" presStyleCnt="0"/>
      <dgm:spPr/>
    </dgm:pt>
    <dgm:pt modelId="{9ABD747B-9775-4EAF-B8A1-DF4C04F0568D}" type="pres">
      <dgm:prSet presAssocID="{88C1F721-95E6-48D5-8094-82D6FD51B4E7}" presName="parentText" presStyleLbl="node1" presStyleIdx="2" presStyleCnt="4" custScaleX="187599">
        <dgm:presLayoutVars>
          <dgm:chMax val="1"/>
          <dgm:bulletEnabled val="1"/>
        </dgm:presLayoutVars>
      </dgm:prSet>
      <dgm:spPr/>
    </dgm:pt>
    <dgm:pt modelId="{EE2E2BE3-355F-4F41-B36B-4649CDB3B44C}" type="pres">
      <dgm:prSet presAssocID="{F2BA8069-3F71-4CC7-A853-14F0D85C1AB6}" presName="sp" presStyleCnt="0"/>
      <dgm:spPr/>
    </dgm:pt>
    <dgm:pt modelId="{BA253993-B7C9-447E-A206-E657D33F083B}" type="pres">
      <dgm:prSet presAssocID="{07EE153D-65E7-4F70-99EE-BA05A4709F70}" presName="linNode" presStyleCnt="0"/>
      <dgm:spPr/>
    </dgm:pt>
    <dgm:pt modelId="{8B12B8D0-2813-418C-B132-7941806D892C}" type="pres">
      <dgm:prSet presAssocID="{07EE153D-65E7-4F70-99EE-BA05A4709F70}" presName="parentText" presStyleLbl="node1" presStyleIdx="3" presStyleCnt="4" custScaleX="187599">
        <dgm:presLayoutVars>
          <dgm:chMax val="1"/>
          <dgm:bulletEnabled val="1"/>
        </dgm:presLayoutVars>
      </dgm:prSet>
      <dgm:spPr/>
    </dgm:pt>
  </dgm:ptLst>
  <dgm:cxnLst>
    <dgm:cxn modelId="{85FAB609-48AA-492F-A4B5-70C50BB68F9A}" srcId="{A46F357D-9AAF-434B-8F22-EF275C1B26FB}" destId="{F0E1A195-954B-4452-9F6C-4F096464BCE4}" srcOrd="1" destOrd="0" parTransId="{9206B29E-4D01-4CED-A6BD-78663331983A}" sibTransId="{EBECEA35-FCF8-41BB-967D-71464CA9969D}"/>
    <dgm:cxn modelId="{B055AF48-4C83-433B-851B-5DD6F6FC6238}" srcId="{A46F357D-9AAF-434B-8F22-EF275C1B26FB}" destId="{981C1FB5-7760-4A76-8AFF-61DAD7D68159}" srcOrd="0" destOrd="0" parTransId="{42E6FB8C-FECA-4461-B82F-B72B2AD01E4A}" sibTransId="{0AA7D3B6-CB45-4864-8DE1-54A29FC10321}"/>
    <dgm:cxn modelId="{413E9952-3659-4733-8091-85AC6FF64574}" type="presOf" srcId="{07EE153D-65E7-4F70-99EE-BA05A4709F70}" destId="{8B12B8D0-2813-418C-B132-7941806D892C}" srcOrd="0" destOrd="0" presId="urn:microsoft.com/office/officeart/2005/8/layout/vList5"/>
    <dgm:cxn modelId="{77385375-89AB-4608-A5C5-6442C841AC60}" type="presOf" srcId="{A46F357D-9AAF-434B-8F22-EF275C1B26FB}" destId="{923ABDE6-579F-4473-9979-783166544CDB}" srcOrd="0" destOrd="0" presId="urn:microsoft.com/office/officeart/2005/8/layout/vList5"/>
    <dgm:cxn modelId="{2BF2C55A-B83E-4E61-A278-2FF4C4D14EA4}" type="presOf" srcId="{F0E1A195-954B-4452-9F6C-4F096464BCE4}" destId="{A2299913-C8C5-4E3A-B5DE-9BB4EC1E510D}" srcOrd="0" destOrd="0" presId="urn:microsoft.com/office/officeart/2005/8/layout/vList5"/>
    <dgm:cxn modelId="{B7AB9E98-C916-4216-8728-94631484DCC3}" type="presOf" srcId="{981C1FB5-7760-4A76-8AFF-61DAD7D68159}" destId="{8184D8CF-8E09-46EE-AE06-CDCDECA7C3F0}" srcOrd="0" destOrd="0" presId="urn:microsoft.com/office/officeart/2005/8/layout/vList5"/>
    <dgm:cxn modelId="{509057CB-5750-4091-AC18-1CA5C5C385E3}" srcId="{A46F357D-9AAF-434B-8F22-EF275C1B26FB}" destId="{07EE153D-65E7-4F70-99EE-BA05A4709F70}" srcOrd="3" destOrd="0" parTransId="{076B2E42-D064-4CD2-830B-F040838EE55D}" sibTransId="{6DBA26D2-8D3E-4752-ACDF-91193D68C54B}"/>
    <dgm:cxn modelId="{85DFCACB-4773-4C5E-9A9E-2D838136531B}" srcId="{A46F357D-9AAF-434B-8F22-EF275C1B26FB}" destId="{88C1F721-95E6-48D5-8094-82D6FD51B4E7}" srcOrd="2" destOrd="0" parTransId="{02708560-0070-400F-9D3B-CF86AFEEF376}" sibTransId="{F2BA8069-3F71-4CC7-A853-14F0D85C1AB6}"/>
    <dgm:cxn modelId="{C8C339EA-DEB6-455A-99BB-3DF1D2D3AA70}" type="presOf" srcId="{88C1F721-95E6-48D5-8094-82D6FD51B4E7}" destId="{9ABD747B-9775-4EAF-B8A1-DF4C04F0568D}" srcOrd="0" destOrd="0" presId="urn:microsoft.com/office/officeart/2005/8/layout/vList5"/>
    <dgm:cxn modelId="{509EC712-0C05-4AEC-BB1D-36E97D58CB27}" type="presParOf" srcId="{923ABDE6-579F-4473-9979-783166544CDB}" destId="{9419A856-88F0-4BB9-B1DC-4E0A1DBF74A8}" srcOrd="0" destOrd="0" presId="urn:microsoft.com/office/officeart/2005/8/layout/vList5"/>
    <dgm:cxn modelId="{CEC6727A-F7FE-4D3E-8AD8-DC2E79470E9A}" type="presParOf" srcId="{9419A856-88F0-4BB9-B1DC-4E0A1DBF74A8}" destId="{8184D8CF-8E09-46EE-AE06-CDCDECA7C3F0}" srcOrd="0" destOrd="0" presId="urn:microsoft.com/office/officeart/2005/8/layout/vList5"/>
    <dgm:cxn modelId="{4878AD6B-0059-4DAE-BC05-4A743639AD46}" type="presParOf" srcId="{923ABDE6-579F-4473-9979-783166544CDB}" destId="{71D913E6-0B33-42A1-B65D-222CF822D5F3}" srcOrd="1" destOrd="0" presId="urn:microsoft.com/office/officeart/2005/8/layout/vList5"/>
    <dgm:cxn modelId="{295840F5-A2A7-4076-920C-B3F7DA438044}" type="presParOf" srcId="{923ABDE6-579F-4473-9979-783166544CDB}" destId="{165565BF-5733-4253-83CC-9698E01C2106}" srcOrd="2" destOrd="0" presId="urn:microsoft.com/office/officeart/2005/8/layout/vList5"/>
    <dgm:cxn modelId="{6F5E5C2E-F0FE-42DC-86D1-6ADC1FFB89D9}" type="presParOf" srcId="{165565BF-5733-4253-83CC-9698E01C2106}" destId="{A2299913-C8C5-4E3A-B5DE-9BB4EC1E510D}" srcOrd="0" destOrd="0" presId="urn:microsoft.com/office/officeart/2005/8/layout/vList5"/>
    <dgm:cxn modelId="{CD23406E-B664-4469-A1AC-683C522A4929}" type="presParOf" srcId="{923ABDE6-579F-4473-9979-783166544CDB}" destId="{DA979C23-8971-44CE-AAF9-DF6E772A985D}" srcOrd="3" destOrd="0" presId="urn:microsoft.com/office/officeart/2005/8/layout/vList5"/>
    <dgm:cxn modelId="{0C4D2E36-887C-4934-B8C9-5539036CC109}" type="presParOf" srcId="{923ABDE6-579F-4473-9979-783166544CDB}" destId="{7A3723E6-D34E-47A0-8140-6FFE97AA82FA}" srcOrd="4" destOrd="0" presId="urn:microsoft.com/office/officeart/2005/8/layout/vList5"/>
    <dgm:cxn modelId="{2F3287FA-16E7-41BA-8870-4057D3B83207}" type="presParOf" srcId="{7A3723E6-D34E-47A0-8140-6FFE97AA82FA}" destId="{9ABD747B-9775-4EAF-B8A1-DF4C04F0568D}" srcOrd="0" destOrd="0" presId="urn:microsoft.com/office/officeart/2005/8/layout/vList5"/>
    <dgm:cxn modelId="{D4914CE4-BD6F-40F3-A732-71F0B4073F26}" type="presParOf" srcId="{923ABDE6-579F-4473-9979-783166544CDB}" destId="{EE2E2BE3-355F-4F41-B36B-4649CDB3B44C}" srcOrd="5" destOrd="0" presId="urn:microsoft.com/office/officeart/2005/8/layout/vList5"/>
    <dgm:cxn modelId="{ED20A201-C09D-44F5-A22C-EA4AE46E2FDF}" type="presParOf" srcId="{923ABDE6-579F-4473-9979-783166544CDB}" destId="{BA253993-B7C9-447E-A206-E657D33F083B}" srcOrd="6" destOrd="0" presId="urn:microsoft.com/office/officeart/2005/8/layout/vList5"/>
    <dgm:cxn modelId="{56E25ABB-25E2-401B-95E5-A5AC86A917A8}" type="presParOf" srcId="{BA253993-B7C9-447E-A206-E657D33F083B}" destId="{8B12B8D0-2813-418C-B132-7941806D892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5C48F-ABEE-4DBE-9EDC-6CDDB1C44FFE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Why containers to host your compute service</a:t>
          </a:r>
        </a:p>
      </dsp:txBody>
      <dsp:txXfrm>
        <a:off x="27017" y="27017"/>
        <a:ext cx="7668958" cy="868383"/>
      </dsp:txXfrm>
    </dsp:sp>
    <dsp:sp modelId="{B1B6C3C6-451E-478F-A8B3-938868C5534B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Azure services that support containers</a:t>
          </a:r>
        </a:p>
      </dsp:txBody>
      <dsp:txXfrm>
        <a:off x="759181" y="1117146"/>
        <a:ext cx="7356493" cy="868383"/>
      </dsp:txXfrm>
    </dsp:sp>
    <dsp:sp modelId="{BD0F2F42-0D6D-49A2-8468-1CA5A187D74C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Choosing the right service</a:t>
          </a:r>
        </a:p>
      </dsp:txBody>
      <dsp:txXfrm>
        <a:off x="1480418" y="2207275"/>
        <a:ext cx="7367421" cy="868383"/>
      </dsp:txXfrm>
    </dsp:sp>
    <dsp:sp modelId="{8CB8AF6C-4957-4FF1-A9E7-D20886AD09BE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Cross-cloud comparisons</a:t>
          </a:r>
        </a:p>
      </dsp:txBody>
      <dsp:txXfrm>
        <a:off x="2212582" y="3297404"/>
        <a:ext cx="7356493" cy="868383"/>
      </dsp:txXfrm>
    </dsp:sp>
    <dsp:sp modelId="{477F61C4-D27C-4BA1-BA1D-9ED26D63E255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DF850CFF-AFEB-4C0D-9958-81BA3F17016C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9994E30C-F851-4D2E-BC4C-E3794A58517C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0E3C8-F7CE-4CD6-B8FE-549C242663E5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8173A-CC79-41AC-BC49-7852332FF17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E1C9C-B97E-4D81-8DD6-1F726F6A574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Portability across environments</a:t>
          </a:r>
        </a:p>
      </dsp:txBody>
      <dsp:txXfrm>
        <a:off x="100682" y="2684598"/>
        <a:ext cx="2370489" cy="720000"/>
      </dsp:txXfrm>
    </dsp:sp>
    <dsp:sp modelId="{45E0F7EC-3CEF-45FC-9FC9-B13ED90D515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5F240-C411-4C13-900F-D3E1AE9D232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A2ED-6F88-40E9-9742-FE7BC3FD9154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Faster deployment and scaling</a:t>
          </a:r>
        </a:p>
      </dsp:txBody>
      <dsp:txXfrm>
        <a:off x="2886007" y="2684598"/>
        <a:ext cx="2370489" cy="720000"/>
      </dsp:txXfrm>
    </dsp:sp>
    <dsp:sp modelId="{836AAD37-15B4-4682-BEE3-66CDB578FD10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3E0C5-E49B-4E5B-8569-835FB8FAE65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6732B-8E40-41DE-B659-F80F63201A2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Consistency</a:t>
          </a:r>
        </a:p>
      </dsp:txBody>
      <dsp:txXfrm>
        <a:off x="5671332" y="2684598"/>
        <a:ext cx="2370489" cy="720000"/>
      </dsp:txXfrm>
    </dsp:sp>
    <dsp:sp modelId="{AB73C6C7-79EF-4D9D-AF14-C1B1B91220EC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13B76-740F-4ABA-BD9D-A8D0442AB3B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B2EA8-8430-41FF-B0F6-592245DB7E15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Microservices and cloud-native applications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ED436-3D8D-4C6C-BC9E-1C243FB86966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9118D-F435-499C-A339-49C4351F35FA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Azure Kubernetes Service (AKS)</a:t>
          </a:r>
        </a:p>
      </dsp:txBody>
      <dsp:txXfrm>
        <a:off x="333914" y="2276522"/>
        <a:ext cx="1800000" cy="720000"/>
      </dsp:txXfrm>
    </dsp:sp>
    <dsp:sp modelId="{D9ACEE7A-DEF5-4F50-8746-2411C7186C71}">
      <dsp:nvSpPr>
        <dsp:cNvPr id="0" name=""/>
        <dsp:cNvSpPr/>
      </dsp:nvSpPr>
      <dsp:spPr>
        <a:xfrm>
          <a:off x="2788933" y="1118792"/>
          <a:ext cx="1119962" cy="1119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0" r="-20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E40CD-66F1-4B27-A8B4-A945C676B16F}">
      <dsp:nvSpPr>
        <dsp:cNvPr id="0" name=""/>
        <dsp:cNvSpPr/>
      </dsp:nvSpPr>
      <dsp:spPr>
        <a:xfrm>
          <a:off x="2448914" y="23540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Azure Container Apps</a:t>
          </a:r>
        </a:p>
      </dsp:txBody>
      <dsp:txXfrm>
        <a:off x="2448914" y="2354012"/>
        <a:ext cx="1800000" cy="720000"/>
      </dsp:txXfrm>
    </dsp:sp>
    <dsp:sp modelId="{D65C3AB8-49C7-4E3D-9B1B-4F3A51B64751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928F1-5410-4E94-BAB0-39C62BB93AFC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Azure Container Instances (ACI)</a:t>
          </a:r>
        </a:p>
      </dsp:txBody>
      <dsp:txXfrm>
        <a:off x="4563914" y="2276522"/>
        <a:ext cx="1800000" cy="720000"/>
      </dsp:txXfrm>
    </dsp:sp>
    <dsp:sp modelId="{26339470-FFE8-493D-A034-A810CA5A11C1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88C59-E421-4014-A3CC-B8366C20D627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 Services with Containers</a:t>
          </a:r>
        </a:p>
      </dsp:txBody>
      <dsp:txXfrm>
        <a:off x="6678914" y="2276522"/>
        <a:ext cx="1800000" cy="720000"/>
      </dsp:txXfrm>
    </dsp:sp>
    <dsp:sp modelId="{FA1CF4F3-D34E-4F1F-964B-61FF17B143A0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CE82E-7A90-4A53-B17A-F3BB914F382B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Azure Batch with Containers</a:t>
          </a:r>
        </a:p>
      </dsp:txBody>
      <dsp:txXfrm>
        <a:off x="8793914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CC1E5-4E84-4D33-AE69-246F4A5E9265}">
      <dsp:nvSpPr>
        <dsp:cNvPr id="0" name=""/>
        <dsp:cNvSpPr/>
      </dsp:nvSpPr>
      <dsp:spPr>
        <a:xfrm>
          <a:off x="0" y="743544"/>
          <a:ext cx="2626332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Container Groups</a:t>
          </a:r>
        </a:p>
      </dsp:txBody>
      <dsp:txXfrm>
        <a:off x="0" y="743544"/>
        <a:ext cx="2626332" cy="1269675"/>
      </dsp:txXfrm>
    </dsp:sp>
    <dsp:sp modelId="{3C42C70A-0670-4C5D-8D38-85F6A8EB56F0}">
      <dsp:nvSpPr>
        <dsp:cNvPr id="0" name=""/>
        <dsp:cNvSpPr/>
      </dsp:nvSpPr>
      <dsp:spPr>
        <a:xfrm>
          <a:off x="2626332" y="644350"/>
          <a:ext cx="525266" cy="1468061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E34A7-73EE-48E8-8C13-E72B09DC61B8}">
      <dsp:nvSpPr>
        <dsp:cNvPr id="0" name=""/>
        <dsp:cNvSpPr/>
      </dsp:nvSpPr>
      <dsp:spPr>
        <a:xfrm>
          <a:off x="3361705" y="644350"/>
          <a:ext cx="7143624" cy="1468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Single VM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Multiple Conatiners</a:t>
          </a:r>
          <a:endParaRPr lang="en-US" sz="3800" kern="1200" dirty="0"/>
        </a:p>
      </dsp:txBody>
      <dsp:txXfrm>
        <a:off x="3361705" y="644350"/>
        <a:ext cx="7143624" cy="1468061"/>
      </dsp:txXfrm>
    </dsp:sp>
    <dsp:sp modelId="{5D45EF4F-C179-479E-990B-C624BCE2F377}">
      <dsp:nvSpPr>
        <dsp:cNvPr id="0" name=""/>
        <dsp:cNvSpPr/>
      </dsp:nvSpPr>
      <dsp:spPr>
        <a:xfrm>
          <a:off x="0" y="2601899"/>
          <a:ext cx="2628900" cy="75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NGroups</a:t>
          </a:r>
          <a:endParaRPr lang="en-US" sz="3800" kern="1200" dirty="0"/>
        </a:p>
      </dsp:txBody>
      <dsp:txXfrm>
        <a:off x="0" y="2601899"/>
        <a:ext cx="2628900" cy="752400"/>
      </dsp:txXfrm>
    </dsp:sp>
    <dsp:sp modelId="{DA1740DF-9214-42F6-8EEC-5C5DCA7A5669}">
      <dsp:nvSpPr>
        <dsp:cNvPr id="0" name=""/>
        <dsp:cNvSpPr/>
      </dsp:nvSpPr>
      <dsp:spPr>
        <a:xfrm>
          <a:off x="2628899" y="2249212"/>
          <a:ext cx="525780" cy="1457775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53167-C896-4752-89AE-BE9487C3F0BF}">
      <dsp:nvSpPr>
        <dsp:cNvPr id="0" name=""/>
        <dsp:cNvSpPr/>
      </dsp:nvSpPr>
      <dsp:spPr>
        <a:xfrm>
          <a:off x="3364991" y="2249212"/>
          <a:ext cx="7150608" cy="1457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VM Scale-Set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/>
            <a:t>Multiple Containers per VM</a:t>
          </a:r>
          <a:endParaRPr lang="en-US" sz="3800" kern="1200" dirty="0"/>
        </a:p>
      </dsp:txBody>
      <dsp:txXfrm>
        <a:off x="3364991" y="2249212"/>
        <a:ext cx="7150608" cy="1457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A8CBE-B491-4B30-9052-4E3620F8B5A8}">
      <dsp:nvSpPr>
        <dsp:cNvPr id="0" name=""/>
        <dsp:cNvSpPr/>
      </dsp:nvSpPr>
      <dsp:spPr>
        <a:xfrm>
          <a:off x="0" y="33439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Language specific base images</a:t>
          </a:r>
        </a:p>
      </dsp:txBody>
      <dsp:txXfrm>
        <a:off x="62369" y="95808"/>
        <a:ext cx="6542095" cy="1152902"/>
      </dsp:txXfrm>
    </dsp:sp>
    <dsp:sp modelId="{94EA1BA2-76F2-4660-8455-81F6FBABCCFD}">
      <dsp:nvSpPr>
        <dsp:cNvPr id="0" name=""/>
        <dsp:cNvSpPr/>
      </dsp:nvSpPr>
      <dsp:spPr>
        <a:xfrm>
          <a:off x="0" y="1403239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Not supported in consumption plans</a:t>
          </a:r>
        </a:p>
      </dsp:txBody>
      <dsp:txXfrm>
        <a:off x="62369" y="1465608"/>
        <a:ext cx="6542095" cy="1152902"/>
      </dsp:txXfrm>
    </dsp:sp>
    <dsp:sp modelId="{B10479A9-A0C8-4D5A-B7FB-304584FD8B47}">
      <dsp:nvSpPr>
        <dsp:cNvPr id="0" name=""/>
        <dsp:cNvSpPr/>
      </dsp:nvSpPr>
      <dsp:spPr>
        <a:xfrm>
          <a:off x="0" y="2773040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Deploy to either App Services or Container Apps</a:t>
          </a:r>
        </a:p>
      </dsp:txBody>
      <dsp:txXfrm>
        <a:off x="62369" y="2835409"/>
        <a:ext cx="6542095" cy="1152902"/>
      </dsp:txXfrm>
    </dsp:sp>
    <dsp:sp modelId="{7A685F90-EEDF-43D2-87DC-86004D267CED}">
      <dsp:nvSpPr>
        <dsp:cNvPr id="0" name=""/>
        <dsp:cNvSpPr/>
      </dsp:nvSpPr>
      <dsp:spPr>
        <a:xfrm>
          <a:off x="0" y="4142840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 KEDA to trigger Functions on AKS (Kubernetes)</a:t>
          </a:r>
        </a:p>
      </dsp:txBody>
      <dsp:txXfrm>
        <a:off x="62369" y="4205209"/>
        <a:ext cx="6542095" cy="11529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1E89-69E2-4DB1-8E29-ABFE7CB8C6BD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6FD36-10FF-4F9F-A07E-2CF1A7480F37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Complexity</a:t>
          </a:r>
        </a:p>
      </dsp:txBody>
      <dsp:txXfrm>
        <a:off x="100682" y="2427484"/>
        <a:ext cx="2370489" cy="720000"/>
      </dsp:txXfrm>
    </dsp:sp>
    <dsp:sp modelId="{1CECEC29-BC25-4EA0-9B9F-5B60EC33AEB9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2B7F6-B7EC-45B5-BCB9-80DA2C2F08A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Scaling Needs</a:t>
          </a:r>
        </a:p>
      </dsp:txBody>
      <dsp:txXfrm>
        <a:off x="2886007" y="2427484"/>
        <a:ext cx="2370489" cy="720000"/>
      </dsp:txXfrm>
    </dsp:sp>
    <dsp:sp modelId="{50A8B2F0-7557-48CF-B088-D838868F96FF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1B218-6B9C-40EE-B308-9040B6429E18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DevOps Maturity</a:t>
          </a:r>
        </a:p>
      </dsp:txBody>
      <dsp:txXfrm>
        <a:off x="5671332" y="2427484"/>
        <a:ext cx="2370489" cy="720000"/>
      </dsp:txXfrm>
    </dsp:sp>
    <dsp:sp modelId="{80385996-6E65-4202-BE96-D01629055C52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672F9-967D-4FCD-8CB1-99C05E633A26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Cost</a:t>
          </a:r>
          <a:endParaRPr lang="en-US" sz="2500" kern="1200" dirty="0"/>
        </a:p>
      </dsp:txBody>
      <dsp:txXfrm>
        <a:off x="8456657" y="2427484"/>
        <a:ext cx="237048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4D8CF-8E09-46EE-AE06-CDCDECA7C3F0}">
      <dsp:nvSpPr>
        <dsp:cNvPr id="0" name=""/>
        <dsp:cNvSpPr/>
      </dsp:nvSpPr>
      <dsp:spPr>
        <a:xfrm>
          <a:off x="1735743" y="2098"/>
          <a:ext cx="7456341" cy="1009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Microservices with custom ingress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Azure Kubernetes Services</a:t>
          </a:r>
        </a:p>
      </dsp:txBody>
      <dsp:txXfrm>
        <a:off x="1785013" y="51368"/>
        <a:ext cx="7357801" cy="910763"/>
      </dsp:txXfrm>
    </dsp:sp>
    <dsp:sp modelId="{A2299913-C8C5-4E3A-B5DE-9BB4EC1E510D}">
      <dsp:nvSpPr>
        <dsp:cNvPr id="0" name=""/>
        <dsp:cNvSpPr/>
      </dsp:nvSpPr>
      <dsp:spPr>
        <a:xfrm>
          <a:off x="1735743" y="1061866"/>
          <a:ext cx="7405553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Dapr</a:t>
          </a:r>
          <a:r>
            <a:rPr lang="en-US" sz="2600" kern="1200" dirty="0"/>
            <a:t> Microservices </a:t>
          </a:r>
          <a:r>
            <a:rPr lang="en-US" sz="2600" kern="1200" dirty="0">
              <a:sym typeface="Wingdings" panose="05000000000000000000" pitchFamily="2" charset="2"/>
            </a:rPr>
            <a:t></a:t>
          </a:r>
          <a:r>
            <a:rPr lang="en-US" sz="2600" kern="1200" dirty="0"/>
            <a:t> Container Apps</a:t>
          </a:r>
        </a:p>
      </dsp:txBody>
      <dsp:txXfrm>
        <a:off x="1785013" y="1111136"/>
        <a:ext cx="7307013" cy="910763"/>
      </dsp:txXfrm>
    </dsp:sp>
    <dsp:sp modelId="{9ABD747B-9775-4EAF-B8A1-DF4C04F0568D}">
      <dsp:nvSpPr>
        <dsp:cNvPr id="0" name=""/>
        <dsp:cNvSpPr/>
      </dsp:nvSpPr>
      <dsp:spPr>
        <a:xfrm>
          <a:off x="1735743" y="2121635"/>
          <a:ext cx="7380179" cy="100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Windows IIS Application </a:t>
          </a:r>
          <a:r>
            <a:rPr lang="en-US" sz="2600" kern="1200" dirty="0">
              <a:sym typeface="Wingdings" panose="05000000000000000000" pitchFamily="2" charset="2"/>
            </a:rPr>
            <a:t></a:t>
          </a:r>
          <a:r>
            <a:rPr lang="en-US" sz="2600" kern="1200" dirty="0"/>
            <a:t> App Service</a:t>
          </a:r>
        </a:p>
      </dsp:txBody>
      <dsp:txXfrm>
        <a:off x="1785013" y="2170905"/>
        <a:ext cx="7281639" cy="910763"/>
      </dsp:txXfrm>
    </dsp:sp>
    <dsp:sp modelId="{8B12B8D0-2813-418C-B132-7941806D892C}">
      <dsp:nvSpPr>
        <dsp:cNvPr id="0" name=""/>
        <dsp:cNvSpPr/>
      </dsp:nvSpPr>
      <dsp:spPr>
        <a:xfrm>
          <a:off x="1735743" y="3181403"/>
          <a:ext cx="7380179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Quarterly backend batch job using legacy script or executable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Azure Batch</a:t>
          </a:r>
        </a:p>
      </dsp:txBody>
      <dsp:txXfrm>
        <a:off x="1785013" y="3230673"/>
        <a:ext cx="7281639" cy="910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2F76-A7CB-3E4E-A83C-573ED40F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DB064-35A1-5566-9304-43370E797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0CC4-F6E8-F8DE-EB8B-B5D3CBFB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4D07-031C-8659-4852-15F2D94A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3B74-F462-41DA-FD49-6D9960F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F6AA-E94F-3C38-F59D-2FD9568C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999C9-3EC4-7C59-D519-9A79B5045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3D2B-EC82-825B-7C11-77CD9D2A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2D37-6B02-5D45-6D09-F53F06C3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425E-756F-87BB-A39A-6234A814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3B44-D741-7EFB-02DA-9C8F79FC4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64B0D-61B5-D0D1-2716-0875ACE5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B286-8B03-2ED6-2D74-534A3022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883A5-9C2D-4983-459F-C3541272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234A-4CAA-36EA-E2E5-F619B38B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25BF-4F91-5C93-A0FB-963BA0ED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A4A3-4E5A-7482-B37B-56D22B30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A32B-C3E7-EA16-789C-5FB247A1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DFAF-D00E-B373-ABB1-144A8639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95AA-C0E3-EA23-C285-7DE6BC2C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424B-5FB8-D574-CCB5-32E00FF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0924-1D06-2495-2E11-E774843E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F1EA-6D80-2056-3060-F2D5B61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F51B-B3B0-B3B4-B485-0C9DE8AD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2875-433C-CA56-F670-3F443E8A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5E19-68CA-3441-F1F2-8A6C5E6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ADD8-22FD-4B20-CFAF-CDAEA28AA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87010-36BC-B4EE-AA4D-B04E7C5B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4A69-0D2A-3F98-4108-4AD11593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3966-BE18-65CA-12BC-F2C25BE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F012E-33F7-74AB-0FCE-E7B7EE93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416-8BFB-4FA2-F764-60FA516D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48831-CF13-8119-E6F7-B0A6AF55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5E232-8698-76A0-268B-9868F852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8E6F9-1D63-A670-B75B-2078F5DE6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6A912-1CBB-EEE8-ADC2-986B2A8D3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E55B-2602-4954-2F13-01C0111B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87598-1460-8252-96A4-7DAC759E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F0BFD-C0CC-3065-F951-6CD9C4D5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0B39-BBE2-2058-9DF4-98BBF19C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A4514-0CD0-174A-D15B-B9550A79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0A314-28DB-2EAB-95D9-A97403DC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495C-4E00-94F5-A332-7D0F2EB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862A8-957D-DEA8-1169-B502B1D7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A29E8-6B97-B91C-4045-DC4EC39F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D0259-A04E-58CD-F889-2F9E0E2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B130-B542-3674-698D-9DB341F2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D271-E8EF-81F9-435C-1FB41D30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E576E-2506-5E0B-CA87-FC64801BA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4D38-563F-AD0B-1BB7-D8B1414B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075A2-C788-2367-5BF3-DF9C433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B53B9-E948-31C1-1C0D-36FCFB3F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EFB3-6C5B-03C2-5D3A-87C09D9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DB527-205D-9EE7-9ACF-CD6AFE0E7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1E072-4DBA-8692-114B-98C748F0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06490-0595-E99F-5E7C-0F0F25D8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B5761-11D5-B46C-B44B-29328DD9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CFB35-D508-1E12-DAE3-116CDDF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72E92-413B-FA61-2F68-80590B09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943E-52A6-43B2-4D0D-7D73B94C4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DF32-15B9-D096-FE1B-49A5CEBC8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E85F4-3452-4A09-A9CA-C95E4F6E2C9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2264-DF89-1D41-2049-608298AB9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16EB-F150-4DAF-927B-020F7092A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06F04-9A5D-4536-8ED2-1B40F7A5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ntainer-apps/compare-options" TargetMode="External"/><Relationship Id="rId7" Type="http://schemas.openxmlformats.org/officeDocument/2006/relationships/hyperlink" Target="https://docs.amazonaws.cn/en_us/AmazonECS/latest/developerguide/AWS_Fargate.html" TargetMode="External"/><Relationship Id="rId2" Type="http://schemas.openxmlformats.org/officeDocument/2006/relationships/hyperlink" Target="https://www.docker.com/resources/what-container%5d%5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run" TargetMode="External"/><Relationship Id="rId5" Type="http://schemas.openxmlformats.org/officeDocument/2006/relationships/hyperlink" Target="https://learn.microsoft.com/en-us/azure/azure-functions/functions-how-to-custom-container?tabs=core-tools%2Cacr%2Cazure-cli2%2Cazure-cli&amp;pivots=azure-functions" TargetMode="External"/><Relationship Id="rId4" Type="http://schemas.openxmlformats.org/officeDocument/2006/relationships/hyperlink" Target="https://learn.microsoft.com/en-us/azure/app-service/quickstart-custom-container?tabs=dotnet&amp;pivots=container-linux-vscod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3" name="Rectangle 58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90BC-E43A-2DDB-2110-714E99EE4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Containers in the Cloud: Navigating Azure’s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5E31A-0FCB-4F08-8C77-E3957219A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145" y="390832"/>
            <a:ext cx="3458720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Choosing the Right Compute Service for Your Container-Based Projects</a:t>
            </a:r>
          </a:p>
        </p:txBody>
      </p:sp>
      <p:pic>
        <p:nvPicPr>
          <p:cNvPr id="578" name="Picture 577" descr="A group of logos on a white background&#10;&#10;AI-generated content may be incorrect.">
            <a:extLst>
              <a:ext uri="{FF2B5EF4-FFF2-40B4-BE49-F238E27FC236}">
                <a16:creationId xmlns:a16="http://schemas.microsoft.com/office/drawing/2014/main" id="{A7268E9E-30F7-A564-E1FB-87E7E089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1" y="1966293"/>
            <a:ext cx="1066385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9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6392F-5F30-CDE4-66B4-D2E65F07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Azure Container Instances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8741-AF9B-E0B8-8E94-8212A83C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Fast, isolated container execution</a:t>
            </a:r>
          </a:p>
          <a:p>
            <a:r>
              <a:rPr lang="en-US" sz="2000"/>
              <a:t>No orchestrator overhead</a:t>
            </a:r>
          </a:p>
          <a:p>
            <a:r>
              <a:rPr lang="en-US" sz="2000"/>
              <a:t>Single pod or container group</a:t>
            </a:r>
          </a:p>
          <a:p>
            <a:r>
              <a:rPr lang="en-US" sz="2000"/>
              <a:t>Integrated with AKS through Virtual Nodes</a:t>
            </a:r>
          </a:p>
          <a:p>
            <a:r>
              <a:rPr lang="en-US" sz="2000"/>
              <a:t>Supports Windows containers</a:t>
            </a:r>
          </a:p>
          <a:p>
            <a:endParaRPr lang="en-US" sz="2000"/>
          </a:p>
          <a:p>
            <a:r>
              <a:rPr lang="en-US" sz="2000"/>
              <a:t>Use cases: One-off jobs, quick tasks, contained solutions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F6D5F5-6D9E-F448-90CE-67F27D3EE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4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8A9B-18BF-7BF0-B083-BB86A2A9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Groups</a:t>
            </a:r>
          </a:p>
        </p:txBody>
      </p:sp>
      <p:pic>
        <p:nvPicPr>
          <p:cNvPr id="3074" name="Picture 2" descr="Container groups diagram">
            <a:extLst>
              <a:ext uri="{FF2B5EF4-FFF2-40B4-BE49-F238E27FC236}">
                <a16:creationId xmlns:a16="http://schemas.microsoft.com/office/drawing/2014/main" id="{2DD8551E-1DFE-40F3-7E70-1A6F3ECD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02572"/>
            <a:ext cx="7225748" cy="5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4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4743A-6423-68E5-5FBD-FC85C50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NGroups</a:t>
            </a:r>
            <a:r>
              <a:rPr lang="en-US" dirty="0"/>
              <a:t> (Preview)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C70E59-5C4C-9D68-E90C-2E53F4D1F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881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68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9BEC8-8F43-716D-96FE-4C354CC5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Containers in App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0212-EF44-2289-43DB-2092D7DF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770227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Use containers to deploy solutions onto Azure App Services</a:t>
            </a:r>
          </a:p>
          <a:p>
            <a:r>
              <a:rPr lang="en-US" sz="2000" dirty="0"/>
              <a:t>Supports Linux and Windows</a:t>
            </a:r>
          </a:p>
          <a:p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Azure-App-Service/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dotnetcore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Create custom containers and sidecars</a:t>
            </a:r>
          </a:p>
          <a:p>
            <a:r>
              <a:rPr lang="en-US" sz="2000" dirty="0"/>
              <a:t>Deploy Azure Functions using containers</a:t>
            </a:r>
          </a:p>
          <a:p>
            <a:endParaRPr lang="en-US" sz="2000" dirty="0"/>
          </a:p>
          <a:p>
            <a:r>
              <a:rPr lang="en-US" sz="2000" dirty="0"/>
              <a:t>Use case: Web apps with complex configuration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875CDB-64F1-B9F5-51BC-E64D9808C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5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B0F8E-15DE-C4CB-1557-EF770A7B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Azure Functions with containers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3C52A-27F3-8CBC-9E8C-E39F7B677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6971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84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6C106-55F1-3B9E-DFFF-F6649038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Azure Batch Using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CBA4-AC0B-B855-5A99-E97F457D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Consistency </a:t>
            </a:r>
          </a:p>
          <a:p>
            <a:r>
              <a:rPr lang="en-US" sz="2000" dirty="0"/>
              <a:t>Parallel processing at scale</a:t>
            </a:r>
          </a:p>
          <a:p>
            <a:r>
              <a:rPr lang="en-US" sz="2000" dirty="0"/>
              <a:t>More complex</a:t>
            </a:r>
          </a:p>
          <a:p>
            <a:pPr lvl="1"/>
            <a:r>
              <a:rPr lang="en-US" sz="1600" dirty="0"/>
              <a:t>Build a VM Image with Docker enabled</a:t>
            </a:r>
          </a:p>
          <a:p>
            <a:r>
              <a:rPr lang="en-US" sz="2000" dirty="0"/>
              <a:t>Docker-enabled processes with other batch-based processes </a:t>
            </a:r>
          </a:p>
          <a:p>
            <a:endParaRPr lang="en-US" sz="2000" dirty="0"/>
          </a:p>
          <a:p>
            <a:r>
              <a:rPr lang="en-US" sz="2000" dirty="0"/>
              <a:t>Use case: Data processing, simulations, GPU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D515AF4-4531-C401-38C9-5E19D75E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5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of the steps in a Batch solution.">
            <a:extLst>
              <a:ext uri="{FF2B5EF4-FFF2-40B4-BE49-F238E27FC236}">
                <a16:creationId xmlns:a16="http://schemas.microsoft.com/office/drawing/2014/main" id="{EAC42E78-3226-7D95-FF82-A96BFD026A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8833" y="643466"/>
            <a:ext cx="597433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3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BC023-DDEF-8EEA-CF48-183344F7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Choosing the Right Service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57768FF-FC50-0B6A-25E3-9E2A2F1B0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83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50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14318-15FA-8635-84B6-82CADDD1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3B3986-B53C-F32D-7523-FB608FA77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1026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47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B1627-F8F3-4FEB-8187-028FBD6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Cross-Cloud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F8034A-F768-3F90-7037-B54EAD1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49604"/>
              </p:ext>
            </p:extLst>
          </p:nvPr>
        </p:nvGraphicFramePr>
        <p:xfrm>
          <a:off x="959011" y="2112579"/>
          <a:ext cx="10297921" cy="419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644">
                  <a:extLst>
                    <a:ext uri="{9D8B030D-6E8A-4147-A177-3AD203B41FA5}">
                      <a16:colId xmlns:a16="http://schemas.microsoft.com/office/drawing/2014/main" val="3454813895"/>
                    </a:ext>
                  </a:extLst>
                </a:gridCol>
                <a:gridCol w="2795204">
                  <a:extLst>
                    <a:ext uri="{9D8B030D-6E8A-4147-A177-3AD203B41FA5}">
                      <a16:colId xmlns:a16="http://schemas.microsoft.com/office/drawing/2014/main" val="2114382304"/>
                    </a:ext>
                  </a:extLst>
                </a:gridCol>
                <a:gridCol w="2100160">
                  <a:extLst>
                    <a:ext uri="{9D8B030D-6E8A-4147-A177-3AD203B41FA5}">
                      <a16:colId xmlns:a16="http://schemas.microsoft.com/office/drawing/2014/main" val="2338418108"/>
                    </a:ext>
                  </a:extLst>
                </a:gridCol>
                <a:gridCol w="2907913">
                  <a:extLst>
                    <a:ext uri="{9D8B030D-6E8A-4147-A177-3AD203B41FA5}">
                      <a16:colId xmlns:a16="http://schemas.microsoft.com/office/drawing/2014/main" val="3195722964"/>
                    </a:ext>
                  </a:extLst>
                </a:gridCol>
              </a:tblGrid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Feature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Azure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AWS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GCP</a:t>
                      </a:r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2022327873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Orchestration Platform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AKS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EKS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GKE</a:t>
                      </a:r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802401975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Serverless Containers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Container Apps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Fargate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Cloud Run</a:t>
                      </a:r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2251497044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Registry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ACR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ECR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Artifact Registry</a:t>
                      </a:r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1550819516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Quick Containers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ACI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Lambda Containers</a:t>
                      </a:r>
                    </a:p>
                  </a:txBody>
                  <a:tcPr marL="135252" marR="135252" marT="67626" marB="6762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Cloud Functions</a:t>
                      </a:r>
                    </a:p>
                  </a:txBody>
                  <a:tcPr marL="135252" marR="135252" marT="67626" marB="67626"/>
                </a:tc>
                <a:extLst>
                  <a:ext uri="{0D108BD9-81ED-4DB2-BD59-A6C34878D82A}">
                    <a16:rowId xmlns:a16="http://schemas.microsoft.com/office/drawing/2014/main" val="3351616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97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75827-A74D-EBFA-0EE9-691BBAC2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we will cover today: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DEC226-E7A6-C4FF-1763-6CE6B895C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018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9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70452-667D-D2E2-AC74-A01A0D9E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Demo: Deploy to Azure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10722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5D360-D84D-7782-CA04-45D8EBFC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A7B4-A578-EF3A-1C2D-6BC0C77F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What is a Container? | Docker</a:t>
            </a:r>
            <a:endParaRPr lang="en-US" sz="2000" dirty="0">
              <a:hlinkClick r:id="rId3"/>
            </a:endParaRPr>
          </a:p>
          <a:p>
            <a:r>
              <a:rPr lang="en-US" sz="2000" dirty="0">
                <a:hlinkClick r:id="rId3"/>
              </a:rPr>
              <a:t>Comparing Container Apps with other Azure container options | Microsoft Learn</a:t>
            </a:r>
            <a:endParaRPr lang="en-US" sz="2000" dirty="0"/>
          </a:p>
          <a:p>
            <a:r>
              <a:rPr lang="en-US" sz="2000" dirty="0" err="1">
                <a:hlinkClick r:id="rId4"/>
              </a:rPr>
              <a:t>Quickstart</a:t>
            </a:r>
            <a:r>
              <a:rPr lang="en-US" sz="2000" dirty="0">
                <a:hlinkClick r:id="rId4"/>
              </a:rPr>
              <a:t>: Run a custom container on App Service - Azure App Service | Microsoft Learn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: Azure-App-Service/</a:t>
            </a:r>
            <a:r>
              <a:rPr lang="en-US" sz="2000" dirty="0" err="1"/>
              <a:t>dotnetcore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Work with Azure Functions in Containers | Microsoft Learn</a:t>
            </a:r>
            <a:endParaRPr lang="en-US" sz="2000" dirty="0"/>
          </a:p>
          <a:p>
            <a:r>
              <a:rPr lang="en-US" sz="2000" dirty="0">
                <a:hlinkClick r:id="rId6"/>
              </a:rPr>
              <a:t>Cloud Run | Google Cloud</a:t>
            </a:r>
            <a:endParaRPr lang="en-US" sz="2000" dirty="0"/>
          </a:p>
          <a:p>
            <a:r>
              <a:rPr lang="en-US" sz="2000" dirty="0">
                <a:hlinkClick r:id="rId7"/>
              </a:rPr>
              <a:t>Amazon </a:t>
            </a:r>
            <a:r>
              <a:rPr lang="en-US" sz="2000" dirty="0" err="1">
                <a:hlinkClick r:id="rId7"/>
              </a:rPr>
              <a:t>Fargate</a:t>
            </a:r>
            <a:r>
              <a:rPr lang="en-US" sz="2000" dirty="0">
                <a:hlinkClick r:id="rId7"/>
              </a:rPr>
              <a:t> for Amazon ECS - Amazon Elastic Container Service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31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22C33-C78B-973F-E5CB-F739518A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9958-0448-9DE6-B19F-9926CA13B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complete your surveys!</a:t>
            </a:r>
          </a:p>
        </p:txBody>
      </p:sp>
    </p:spTree>
    <p:extLst>
      <p:ext uri="{BB962C8B-B14F-4D97-AF65-F5344CB8AC3E}">
        <p14:creationId xmlns:p14="http://schemas.microsoft.com/office/powerpoint/2010/main" val="39805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tainer what is container">
            <a:extLst>
              <a:ext uri="{FF2B5EF4-FFF2-40B4-BE49-F238E27FC236}">
                <a16:creationId xmlns:a16="http://schemas.microsoft.com/office/drawing/2014/main" id="{91AAE3D5-4836-7185-6732-8DA50622A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7"/>
          <a:stretch>
            <a:fillRect/>
          </a:stretch>
        </p:blipFill>
        <p:spPr bwMode="auto">
          <a:xfrm>
            <a:off x="4038599" y="10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2C36A2-4B2A-475B-1E46-2E10190C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39681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E062E3-EC46-36D8-652D-4673257F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containers to host your compute service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B8698E8-FF7B-64C0-E216-B9C92695D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4027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84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2ADCF-B094-5C91-E38A-74A2C683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Services that support container hosting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D85000-82BA-A83D-495E-6C5C9E481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0587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94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B53B-9754-40E1-D6C2-23AC42AC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Azure Kubernetes Service (AKS)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6DB6-DB71-3208-A8B9-B844B917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Ideal for complex orchestration</a:t>
            </a:r>
          </a:p>
          <a:p>
            <a:r>
              <a:rPr lang="en-US" sz="2000" dirty="0"/>
              <a:t>Full Kubernetes control</a:t>
            </a:r>
          </a:p>
          <a:p>
            <a:r>
              <a:rPr lang="en-US" sz="2000" dirty="0"/>
              <a:t>Cluster autoscaling, ingress controllers</a:t>
            </a:r>
          </a:p>
          <a:p>
            <a:r>
              <a:rPr lang="en-US" sz="2000" dirty="0"/>
              <a:t>Kubernetes knowledge required</a:t>
            </a:r>
          </a:p>
          <a:p>
            <a:endParaRPr lang="en-US" sz="2000" dirty="0"/>
          </a:p>
          <a:p>
            <a:r>
              <a:rPr lang="en-US" sz="2000" dirty="0"/>
              <a:t>Use cases: </a:t>
            </a:r>
          </a:p>
          <a:p>
            <a:pPr lvl="1"/>
            <a:r>
              <a:rPr lang="en-US" sz="2000" dirty="0"/>
              <a:t>Multi-service applications with custom networking</a:t>
            </a:r>
          </a:p>
          <a:p>
            <a:pPr lvl="1"/>
            <a:r>
              <a:rPr lang="en-US" sz="2000" dirty="0"/>
              <a:t>Deploying existing Kubernetes solutions to Azure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BF512C-C84A-3B10-C745-435AF08B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E5F2-C6DF-C430-C431-2A1DF953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Shared Management</a:t>
            </a:r>
          </a:p>
        </p:txBody>
      </p:sp>
      <p:pic>
        <p:nvPicPr>
          <p:cNvPr id="1026" name="Picture 2" descr="Screenshot that shows Kubernetes control plane and node components.">
            <a:extLst>
              <a:ext uri="{FF2B5EF4-FFF2-40B4-BE49-F238E27FC236}">
                <a16:creationId xmlns:a16="http://schemas.microsoft.com/office/drawing/2014/main" id="{C912241C-020A-2685-8478-DF0B1ADF0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588"/>
            <a:ext cx="10515600" cy="357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7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BE04-0CC6-FE8B-7421-164B6A9D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Azure Container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51F4-C01E-B04C-7F4C-C0F1DBE1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Obfuscated, simplified Kubernetes</a:t>
            </a:r>
          </a:p>
          <a:p>
            <a:r>
              <a:rPr lang="en-US" sz="2000" dirty="0"/>
              <a:t>Serverless container platform</a:t>
            </a:r>
          </a:p>
          <a:p>
            <a:r>
              <a:rPr lang="en-US" sz="2000" dirty="0"/>
              <a:t>Consumption plans</a:t>
            </a:r>
          </a:p>
          <a:p>
            <a:r>
              <a:rPr lang="en-US" sz="2000" dirty="0"/>
              <a:t>Built on KEDA, </a:t>
            </a:r>
            <a:r>
              <a:rPr lang="en-US" sz="2000" dirty="0" err="1"/>
              <a:t>Dapr</a:t>
            </a:r>
            <a:r>
              <a:rPr lang="en-US" sz="2000" dirty="0"/>
              <a:t>, and Envy</a:t>
            </a:r>
          </a:p>
          <a:p>
            <a:r>
              <a:rPr lang="en-US" sz="2000" dirty="0"/>
              <a:t>Scale to zero, event driven</a:t>
            </a:r>
          </a:p>
          <a:p>
            <a:endParaRPr lang="en-US" sz="2000" dirty="0"/>
          </a:p>
          <a:p>
            <a:r>
              <a:rPr lang="en-US" sz="2000" dirty="0"/>
              <a:t>Use case: Custom built microservices with dynamic scaling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7D39D0B-E8F8-4EE5-CD9D-C7B1708AD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9508" y="996950"/>
            <a:ext cx="6823331" cy="4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zure Container Apps: Containers">
            <a:extLst>
              <a:ext uri="{FF2B5EF4-FFF2-40B4-BE49-F238E27FC236}">
                <a16:creationId xmlns:a16="http://schemas.microsoft.com/office/drawing/2014/main" id="{46C7D7D6-6063-F30A-AFAD-949C343F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4518" y="643467"/>
            <a:ext cx="884296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475</Words>
  <Application>Microsoft Office PowerPoint</Application>
  <PresentationFormat>Widescreen</PresentationFormat>
  <Paragraphs>116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Wingdings</vt:lpstr>
      <vt:lpstr>Office Theme</vt:lpstr>
      <vt:lpstr>Containers in the Cloud: Navigating Azure’s Ecosystem</vt:lpstr>
      <vt:lpstr>What we will cover today:</vt:lpstr>
      <vt:lpstr>Docker</vt:lpstr>
      <vt:lpstr>Why containers to host your compute service</vt:lpstr>
      <vt:lpstr>Services that support container hosting</vt:lpstr>
      <vt:lpstr>Azure Kubernetes Service (AKS)</vt:lpstr>
      <vt:lpstr>AKS Shared Management</vt:lpstr>
      <vt:lpstr>Azure Container Apps</vt:lpstr>
      <vt:lpstr>PowerPoint Presentation</vt:lpstr>
      <vt:lpstr>Azure Container Instances (ACI)</vt:lpstr>
      <vt:lpstr>Container Groups</vt:lpstr>
      <vt:lpstr>NGroups (Preview)</vt:lpstr>
      <vt:lpstr>Containers in App Services</vt:lpstr>
      <vt:lpstr>Azure Functions with containers</vt:lpstr>
      <vt:lpstr>Azure Batch Using Containers</vt:lpstr>
      <vt:lpstr>PowerPoint Presentation</vt:lpstr>
      <vt:lpstr>Choosing the Right Service</vt:lpstr>
      <vt:lpstr>Examples</vt:lpstr>
      <vt:lpstr>Cross-Cloud Comparison</vt:lpstr>
      <vt:lpstr>Demo: Deploy to Azure Container Apps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Doerksen</dc:creator>
  <cp:lastModifiedBy>Tyler Doerksen</cp:lastModifiedBy>
  <cp:revision>1</cp:revision>
  <dcterms:created xsi:type="dcterms:W3CDTF">2025-09-20T02:52:45Z</dcterms:created>
  <dcterms:modified xsi:type="dcterms:W3CDTF">2025-09-23T18:57:27Z</dcterms:modified>
</cp:coreProperties>
</file>