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1" r:id="rId5"/>
    <p:sldId id="263" r:id="rId6"/>
    <p:sldId id="264" r:id="rId7"/>
    <p:sldId id="285" r:id="rId8"/>
    <p:sldId id="286" r:id="rId9"/>
    <p:sldId id="270" r:id="rId10"/>
    <p:sldId id="287" r:id="rId11"/>
    <p:sldId id="288" r:id="rId12"/>
    <p:sldId id="289" r:id="rId13"/>
    <p:sldId id="290" r:id="rId14"/>
    <p:sldId id="291" r:id="rId15"/>
    <p:sldId id="293" r:id="rId16"/>
    <p:sldId id="292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83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048"/>
    <a:srgbClr val="B1AF0F"/>
    <a:srgbClr val="0086E4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009A7-8187-41EA-8975-961FDF1BE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14F7F2-D377-4BB8-ADFE-93873E115C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8" name="矩形 1122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rcRect/>
            <a:stretch>
              <a:fillRect t="-9236" b="-92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0" name="矩形 1539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5205046" y="1348014"/>
            <a:ext cx="0" cy="2511425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5512527" y="2497634"/>
            <a:ext cx="6007962" cy="341632"/>
          </a:xfr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5512527" y="1348014"/>
            <a:ext cx="6007962" cy="101159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510D5AA-B0A6-4A06-9192-318622F8D0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rcRect/>
            <a:stretch>
              <a:fillRect t="-9236" b="-92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3257550" y="2220576"/>
            <a:ext cx="5676900" cy="980911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3257550" y="3407851"/>
            <a:ext cx="5676900" cy="313932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  <p:custDataLst>
              <p:tags r:id="rId8"/>
            </p:custDataLst>
          </p:nvPr>
        </p:nvSpPr>
        <p:spPr>
          <a:xfrm>
            <a:off x="3257550" y="3790096"/>
            <a:ext cx="5676900" cy="313932"/>
          </a:xfrm>
        </p:spPr>
        <p:txBody>
          <a:bodyPr vert="horz" lIns="90000" tIns="46800" rIns="90000" bIns="46800" rtlCol="0">
            <a:normAutofit/>
          </a:bodyPr>
          <a:lstStyle>
            <a:lvl1pPr marL="0" indent="0" algn="ctr">
              <a:lnSpc>
                <a:spcPct val="90000"/>
              </a:lnSpc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9876C10-2126-485F-AECA-8AFC80FCFAC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www.wps.cn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2133600"/>
            <a:ext cx="12192000" cy="259080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rcRect/>
            <a:stretch>
              <a:fillRect t="-170107" b="-4349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>
            <p:custDataLst>
              <p:tags r:id="rId5"/>
            </p:custDataLst>
          </p:nvPr>
        </p:nvSpPr>
        <p:spPr>
          <a:xfrm>
            <a:off x="0" y="2133600"/>
            <a:ext cx="12192000" cy="2590800"/>
          </a:xfrm>
          <a:prstGeom prst="rect">
            <a:avLst/>
          </a:prstGeom>
          <a:solidFill>
            <a:schemeClr val="tx2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685246" y="2497185"/>
            <a:ext cx="5835242" cy="656792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5685245" y="3211127"/>
            <a:ext cx="5850097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7" name="直接连接符 6"/>
          <p:cNvCxnSpPr/>
          <p:nvPr>
            <p:custDataLst>
              <p:tags r:id="rId8"/>
            </p:custDataLst>
          </p:nvPr>
        </p:nvCxnSpPr>
        <p:spPr>
          <a:xfrm>
            <a:off x="5292970" y="2133600"/>
            <a:ext cx="0" cy="17258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199" y="1130300"/>
            <a:ext cx="5348287" cy="5006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13"/>
            <p:custDataLst>
              <p:tags r:id="rId4"/>
            </p:custDataLst>
          </p:nvPr>
        </p:nvSpPr>
        <p:spPr>
          <a:xfrm>
            <a:off x="669924" y="1130300"/>
            <a:ext cx="5348287" cy="5006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  <p:custDataLst>
              <p:tags r:id="rId5"/>
            </p:custDataLst>
          </p:nvPr>
        </p:nvSpPr>
        <p:spPr/>
        <p:txBody>
          <a:bodyPr/>
          <a:lstStyle/>
          <a:p>
            <a:fld id="{DEEC68E6-2A3D-414D-B0A9-FE0B0385B06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5163" y="1135380"/>
            <a:ext cx="5326061" cy="4489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71514" y="1685956"/>
            <a:ext cx="5326061" cy="45037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94426" y="1135380"/>
            <a:ext cx="5326061" cy="4489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199" y="1685956"/>
            <a:ext cx="5348287" cy="45037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11F1185C-665A-443E-9EF4-0E1E81857D7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39174B2-54A1-4B8C-B8F1-436A3B3F57A1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www.wps.cn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  <p:custDataLst>
              <p:tags r:id="rId2"/>
            </p:custDataLst>
          </p:nvPr>
        </p:nvSpPr>
        <p:spPr>
          <a:xfrm>
            <a:off x="5183188" y="1130299"/>
            <a:ext cx="6337300" cy="5006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69924" y="1138237"/>
            <a:ext cx="4282322" cy="4999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D47B2371-B25C-4123-98AC-3255066F4D0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1130300"/>
            <a:ext cx="7795065" cy="5006973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22F2419-60E9-4A84-86A8-7882FAEC994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30000"/>
              </a:lnSpc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706B04E-8813-4D46-9FAC-B9C40F94B7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30000"/>
              </a:lnSpc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/>
              <a:t>www.wps.cn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30000"/>
              </a:lnSpc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17"/>
            </p:custDataLst>
          </p:nvPr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3765" rtl="0" eaLnBrk="1" latinLnBrk="0" hangingPunct="1">
        <a:lnSpc>
          <a:spcPct val="13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themeOverride" Target="../theme/themeOverride1.xml"/><Relationship Id="rId1" Type="http://schemas.openxmlformats.org/officeDocument/2006/relationships/tags" Target="../tags/tag6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1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9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1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1.xml"/><Relationship Id="rId2" Type="http://schemas.openxmlformats.org/officeDocument/2006/relationships/image" Target="../media/image13.png"/><Relationship Id="rId1" Type="http://schemas.openxmlformats.org/officeDocument/2006/relationships/tags" Target="../tags/tag12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5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7.xml"/><Relationship Id="rId2" Type="http://schemas.openxmlformats.org/officeDocument/2006/relationships/image" Target="../media/image14.png"/><Relationship Id="rId1" Type="http://schemas.openxmlformats.org/officeDocument/2006/relationships/tags" Target="../tags/tag12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9.xml"/><Relationship Id="rId2" Type="http://schemas.openxmlformats.org/officeDocument/2006/relationships/image" Target="../media/image15.png"/><Relationship Id="rId1" Type="http://schemas.openxmlformats.org/officeDocument/2006/relationships/tags" Target="../tags/tag12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7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9" Type="http://schemas.openxmlformats.org/officeDocument/2006/relationships/notesSlide" Target="../notesSlides/notesSlide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3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0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2" Type="http://schemas.openxmlformats.org/officeDocument/2006/relationships/image" Target="../media/image5.png"/><Relationship Id="rId1" Type="http://schemas.openxmlformats.org/officeDocument/2006/relationships/tags" Target="../tags/tag10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0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1.xml"/><Relationship Id="rId2" Type="http://schemas.openxmlformats.org/officeDocument/2006/relationships/image" Target="../media/image8.png"/><Relationship Id="rId1" Type="http://schemas.openxmlformats.org/officeDocument/2006/relationships/tags" Target="../tags/tag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>
            <a:off x="671512" y="1321511"/>
            <a:ext cx="887099" cy="45763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0" name="矩形 39"/>
          <p:cNvSpPr/>
          <p:nvPr>
            <p:custDataLst>
              <p:tags r:id="rId2"/>
            </p:custDataLst>
          </p:nvPr>
        </p:nvSpPr>
        <p:spPr>
          <a:xfrm>
            <a:off x="671511" y="1321511"/>
            <a:ext cx="266131" cy="4576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16"/>
          <p:cNvSpPr/>
          <p:nvPr>
            <p:custDataLst>
              <p:tags r:id="rId3"/>
            </p:custDataLst>
          </p:nvPr>
        </p:nvSpPr>
        <p:spPr>
          <a:xfrm>
            <a:off x="2713480" y="1613488"/>
            <a:ext cx="639688" cy="638722"/>
          </a:xfrm>
          <a:custGeom>
            <a:avLst/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en-US" altLang="zh-CN"/>
              <a:t>Data Clean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 lIns="90000" tIns="46800" rIns="90000" bIns="46800">
            <a:normAutofit fontScale="90000"/>
          </a:bodyPr>
          <a:lstStyle/>
          <a:p>
            <a:r>
              <a:rPr lang="en-US" altLang="zh-CN"/>
              <a:t>——</a:t>
            </a:r>
            <a:r>
              <a:rPr lang="zh-CN" altLang="en-US"/>
              <a:t>迁移</a:t>
            </a:r>
            <a:r>
              <a:rPr lang="en-US" altLang="zh-CN"/>
              <a:t>——</a:t>
            </a:r>
            <a:r>
              <a:rPr lang="zh-CN" altLang="en-US"/>
              <a:t>大数据平台技术穿刺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512526" y="3271033"/>
            <a:ext cx="6007962" cy="313932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 fontScale="90000"/>
          </a:bodyPr>
          <a:lstStyle>
            <a:lvl1pPr indent="0" defTabSz="913765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</a:defRPr>
            </a:lvl1pPr>
            <a:lvl2pPr marL="457200" indent="0" defTabSz="913765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2pPr>
            <a:lvl3pPr marL="914400" indent="0" defTabSz="913765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3pPr>
            <a:lvl4pPr marL="1371600" indent="0" defTabSz="913765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4pPr>
            <a:lvl5pPr marL="1828800" indent="0" defTabSz="913765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5pPr>
            <a:lvl6pPr marL="25146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90000"/>
              </a:lnSpc>
            </a:pPr>
            <a:r>
              <a:rPr lang="en-US" altLang="zh-CN" sz="1600"/>
              <a:t>ychuang</a:t>
            </a:r>
            <a:endParaRPr lang="en-US" altLang="zh-CN" sz="1600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554121" y="1901972"/>
            <a:ext cx="2231974" cy="457637"/>
          </a:xfrm>
          <a:prstGeom prst="rect">
            <a:avLst/>
          </a:prstGeom>
          <a:noFill/>
        </p:spPr>
        <p:txBody>
          <a:bodyPr wrap="square" tIns="0" bIns="0" rtlCol="0" anchor="b">
            <a:normAutofit fontScale="67500" lnSpcReduction="20000"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————</a:t>
            </a:r>
            <a:endParaRPr lang="en-US" altLang="zh-CN" sz="4800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400856" y="2246889"/>
            <a:ext cx="3304781" cy="843121"/>
          </a:xfrm>
          <a:prstGeom prst="rect">
            <a:avLst/>
          </a:prstGeom>
          <a:noFill/>
        </p:spPr>
        <p:txBody>
          <a:bodyPr wrap="square" tIns="0" bIns="0" rtlCol="0" anchor="t">
            <a:normAutofit/>
          </a:bodyPr>
          <a:lstStyle/>
          <a:p>
            <a:pPr algn="ctr"/>
            <a:r>
              <a:rPr lang="en-US" altLang="zh-CN" sz="5400">
                <a:solidFill>
                  <a:schemeClr val="bg1"/>
                </a:solidFill>
              </a:rPr>
              <a:t>——</a:t>
            </a:r>
            <a:endParaRPr lang="en-US" altLang="zh-CN" sz="5400">
              <a:solidFill>
                <a:schemeClr val="bg1"/>
              </a:solidFill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en-US" altLang="zh-CN"/>
              <a:t>Spark</a:t>
            </a:r>
            <a:r>
              <a:rPr lang="zh-CN" altLang="en-US"/>
              <a:t>生态体系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pPr lvl="0"/>
            <a:r>
              <a:rPr lang="en-US" altLang="zh-CN"/>
              <a:t>RDD </a:t>
            </a:r>
            <a:endParaRPr lang="en-US" altLang="zh-CN"/>
          </a:p>
          <a:p>
            <a:pPr lvl="0"/>
            <a:r>
              <a:rPr lang="en-US" altLang="zh-CN"/>
              <a:t>DAG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39273" y="2844801"/>
            <a:ext cx="2946400" cy="2395824"/>
          </a:xfrm>
          <a:prstGeom prst="rect">
            <a:avLst/>
          </a:prstGeom>
          <a:noFill/>
        </p:spPr>
        <p:txBody>
          <a:bodyPr wrap="square" rtlCol="0" anchor="b">
            <a:normAutofit fontScale="92500" lnSpcReduction="20000"/>
          </a:bodyPr>
          <a:lstStyle/>
          <a:p>
            <a:pPr algn="ctr"/>
            <a:r>
              <a:rPr lang="en-US" altLang="zh-CN" sz="17500">
                <a:solidFill>
                  <a:schemeClr val="bg1"/>
                </a:solidFill>
              </a:rPr>
              <a:t>03</a:t>
            </a:r>
            <a:endParaRPr lang="en-US" altLang="zh-CN" sz="175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45184" y="552420"/>
            <a:ext cx="84534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SPARK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69925" y="1969770"/>
            <a:ext cx="5347970" cy="3327400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94535"/>
            <a:ext cx="5347970" cy="32772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45184" y="552420"/>
            <a:ext cx="84534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SPARK RDD &amp;&amp; DAG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69925" y="2527300"/>
            <a:ext cx="5347970" cy="221234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63140"/>
            <a:ext cx="5347970" cy="27400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45184" y="552420"/>
            <a:ext cx="84534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SPARK SQL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955" y="1780540"/>
            <a:ext cx="10115550" cy="3705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en-US"/>
              <a:t>Scala</a:t>
            </a:r>
            <a:r>
              <a:rPr lang="zh-CN" altLang="en-US"/>
              <a:t>编程语言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pPr lvl="0"/>
            <a:r>
              <a:rPr lang="en-US" altLang="zh-CN"/>
              <a:t>map </a:t>
            </a:r>
            <a:endParaRPr lang="en-US" altLang="zh-CN"/>
          </a:p>
          <a:p>
            <a:pPr lvl="0"/>
            <a:r>
              <a:rPr lang="en-US" altLang="zh-CN"/>
              <a:t>filter</a:t>
            </a:r>
            <a:endParaRPr lang="en-US" altLang="zh-CN"/>
          </a:p>
          <a:p>
            <a:pPr lvl="0"/>
            <a:r>
              <a:rPr lang="en-US" altLang="zh-CN"/>
              <a:t>flatmap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39273" y="2844801"/>
            <a:ext cx="2946400" cy="2395824"/>
          </a:xfrm>
          <a:prstGeom prst="rect">
            <a:avLst/>
          </a:prstGeom>
          <a:noFill/>
        </p:spPr>
        <p:txBody>
          <a:bodyPr wrap="square" rtlCol="0" anchor="b">
            <a:normAutofit fontScale="92500" lnSpcReduction="20000"/>
          </a:bodyPr>
          <a:lstStyle/>
          <a:p>
            <a:pPr algn="ctr"/>
            <a:r>
              <a:rPr lang="en-US" altLang="zh-CN" sz="17500">
                <a:solidFill>
                  <a:schemeClr val="bg1"/>
                </a:solidFill>
              </a:rPr>
              <a:t>04</a:t>
            </a:r>
            <a:endParaRPr lang="en-US" altLang="zh-CN" sz="175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45184" y="552420"/>
            <a:ext cx="84534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SCALA AND SPARK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030" y="1237615"/>
            <a:ext cx="6629400" cy="4791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45184" y="552420"/>
            <a:ext cx="84534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80000"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Map Filter FlatMap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  <a:r>
              <a:rPr lang="en-US" altLang="zh-CN" dirty="0">
                <a:solidFill>
                  <a:schemeClr val="tx1"/>
                </a:solidFill>
              </a:rPr>
              <a:t>spark</a:t>
            </a:r>
            <a:r>
              <a:rPr lang="zh-CN" altLang="en-US" dirty="0">
                <a:solidFill>
                  <a:schemeClr val="tx1"/>
                </a:solidFill>
              </a:rPr>
              <a:t>函子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030" y="1395095"/>
            <a:ext cx="4343400" cy="4476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/>
              <a:t>迁移技术穿刺</a:t>
            </a:r>
            <a:endParaRPr lang="zh-CN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339273" y="2844801"/>
            <a:ext cx="2946400" cy="2395824"/>
          </a:xfrm>
          <a:prstGeom prst="rect">
            <a:avLst/>
          </a:prstGeom>
          <a:noFill/>
        </p:spPr>
        <p:txBody>
          <a:bodyPr wrap="square" rtlCol="0" anchor="b">
            <a:normAutofit fontScale="92500" lnSpcReduction="20000"/>
          </a:bodyPr>
          <a:lstStyle/>
          <a:p>
            <a:pPr algn="ctr"/>
            <a:r>
              <a:rPr lang="en-US" altLang="zh-CN" sz="17500">
                <a:solidFill>
                  <a:schemeClr val="bg1"/>
                </a:solidFill>
              </a:rPr>
              <a:t>05</a:t>
            </a:r>
            <a:endParaRPr lang="en-US" altLang="zh-CN" sz="175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45184" y="552420"/>
            <a:ext cx="84534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TEST ENVIRONMENT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437890" y="2438400"/>
            <a:ext cx="5360670" cy="2753360"/>
            <a:chOff x="5738" y="3937"/>
            <a:chExt cx="8442" cy="4336"/>
          </a:xfrm>
        </p:grpSpPr>
        <p:sp>
          <p:nvSpPr>
            <p:cNvPr id="15" name=" 168"/>
            <p:cNvSpPr/>
            <p:nvPr/>
          </p:nvSpPr>
          <p:spPr>
            <a:xfrm>
              <a:off x="5738" y="6965"/>
              <a:ext cx="8442" cy="130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HDFS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6" name=" 168"/>
            <p:cNvSpPr/>
            <p:nvPr/>
          </p:nvSpPr>
          <p:spPr>
            <a:xfrm>
              <a:off x="5773" y="5456"/>
              <a:ext cx="3760" cy="1309"/>
            </a:xfrm>
            <a:prstGeom prst="roundRect">
              <a:avLst/>
            </a:prstGeom>
            <a:solidFill>
              <a:srgbClr val="008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YARN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7" name=" 168"/>
            <p:cNvSpPr/>
            <p:nvPr/>
          </p:nvSpPr>
          <p:spPr>
            <a:xfrm>
              <a:off x="9866" y="5456"/>
              <a:ext cx="4314" cy="1309"/>
            </a:xfrm>
            <a:prstGeom prst="roundRect">
              <a:avLst/>
            </a:prstGeom>
            <a:solidFill>
              <a:srgbClr val="B1A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SPARK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8" name=" 168"/>
            <p:cNvSpPr/>
            <p:nvPr/>
          </p:nvSpPr>
          <p:spPr>
            <a:xfrm>
              <a:off x="5773" y="3937"/>
              <a:ext cx="3760" cy="1309"/>
            </a:xfrm>
            <a:prstGeom prst="roundRect">
              <a:avLst/>
            </a:prstGeom>
            <a:solidFill>
              <a:srgbClr val="B010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HIVE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9" name=" 168"/>
            <p:cNvSpPr/>
            <p:nvPr/>
          </p:nvSpPr>
          <p:spPr>
            <a:xfrm>
              <a:off x="9866" y="3937"/>
              <a:ext cx="4314" cy="1309"/>
            </a:xfrm>
            <a:prstGeom prst="roundRect">
              <a:avLst/>
            </a:prstGeom>
            <a:solidFill>
              <a:srgbClr val="FF8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SCALA APPLICATION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选取</a:t>
            </a:r>
            <a:r>
              <a:rPr lang="en-US" altLang="zh-CN"/>
              <a:t>MongoDB TDD_Ningxiahuizuzizhiqu</a:t>
            </a:r>
            <a:r>
              <a:rPr lang="zh-CN" altLang="en-US"/>
              <a:t>的所有历史告警记录</a:t>
            </a:r>
            <a:endParaRPr lang="zh-CN" altLang="en-US"/>
          </a:p>
          <a:p>
            <a:r>
              <a:rPr lang="zh-CN" altLang="en-US"/>
              <a:t>到处为</a:t>
            </a:r>
            <a:r>
              <a:rPr lang="en-US" altLang="zh-CN"/>
              <a:t>CSV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zh-CN" altLang="en-US"/>
              <a:t>文件裁剪（缩小文件大小，去除文件首行）</a:t>
            </a:r>
            <a:endParaRPr lang="zh-CN" altLang="en-US"/>
          </a:p>
          <a:p>
            <a:r>
              <a:rPr lang="zh-CN" altLang="en-US"/>
              <a:t>编写</a:t>
            </a:r>
            <a:r>
              <a:rPr lang="en-US" altLang="zh-CN"/>
              <a:t>SCALA</a:t>
            </a:r>
            <a:r>
              <a:rPr lang="zh-CN" altLang="en-US"/>
              <a:t>数据导入服务将裁剪后的告警</a:t>
            </a:r>
            <a:r>
              <a:rPr lang="en-US" altLang="zh-CN"/>
              <a:t>CSV</a:t>
            </a:r>
            <a:r>
              <a:rPr lang="zh-CN" altLang="en-US"/>
              <a:t>文件导入</a:t>
            </a:r>
            <a:r>
              <a:rPr lang="en-US" altLang="zh-CN"/>
              <a:t>HDFS</a:t>
            </a:r>
            <a:endParaRPr lang="en-US" altLang="zh-CN"/>
          </a:p>
          <a:p>
            <a:pPr lvl="1"/>
            <a:r>
              <a:rPr lang="zh-CN" altLang="en-US"/>
              <a:t>主要使用</a:t>
            </a:r>
            <a:r>
              <a:rPr lang="en-US" altLang="zh-CN"/>
              <a:t>hdfs-client API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45184" y="552420"/>
            <a:ext cx="84534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IMPORT DATA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/>
          <p:cNvSpPr txBox="1"/>
          <p:nvPr>
            <p:custDataLst>
              <p:tags r:id="rId1"/>
            </p:custDataLst>
          </p:nvPr>
        </p:nvSpPr>
        <p:spPr bwMode="auto">
          <a:xfrm>
            <a:off x="3510784" y="1780801"/>
            <a:ext cx="8009703" cy="501248"/>
          </a:xfrm>
          <a:prstGeom prst="rect">
            <a:avLst/>
          </a:prstGeom>
          <a:noFill/>
        </p:spPr>
        <p:txBody>
          <a:bodyPr wrap="square" tIns="90000" anchor="t">
            <a:normAutofit lnSpcReduction="20000"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0">
                <a:latin typeface="+mn-lt"/>
                <a:ea typeface="+mn-ea"/>
                <a:cs typeface="+mn-cs"/>
                <a:sym typeface="+mn-lt"/>
              </a:rPr>
              <a:t>——</a:t>
            </a:r>
            <a:r>
              <a:rPr lang="zh-CN" altLang="en-US" sz="1800" b="0">
                <a:latin typeface="+mn-lt"/>
                <a:ea typeface="+mn-ea"/>
                <a:cs typeface="+mn-cs"/>
                <a:sym typeface="+mn-lt"/>
              </a:rPr>
              <a:t>平台技术栈</a:t>
            </a:r>
            <a:endParaRPr lang="zh-CN" altLang="en-US" sz="1800" b="0">
              <a:latin typeface="+mn-lt"/>
              <a:ea typeface="+mn-ea"/>
              <a:cs typeface="+mn-cs"/>
              <a:sym typeface="+mn-lt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išľïḋé"/>
          <p:cNvSpPr txBox="1"/>
          <p:nvPr>
            <p:custDataLst>
              <p:tags r:id="rId3"/>
            </p:custDataLst>
          </p:nvPr>
        </p:nvSpPr>
        <p:spPr>
          <a:xfrm>
            <a:off x="757282" y="1700808"/>
            <a:ext cx="2623091" cy="567933"/>
          </a:xfrm>
          <a:prstGeom prst="rect">
            <a:avLst/>
          </a:prstGeom>
          <a:solidFill>
            <a:schemeClr val="bg1"/>
          </a:solidFill>
        </p:spPr>
        <p:txBody>
          <a:bodyPr wrap="square" tIns="90000" rtlCol="0">
            <a:normAutofit/>
          </a:bodyPr>
          <a:lstStyle/>
          <a:p>
            <a:pPr algn="r"/>
            <a:r>
              <a:rPr lang="tr-TR" sz="2800" b="1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CONTENTS</a:t>
            </a:r>
            <a:endParaRPr lang="tr-TR" sz="2800" b="1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10" name="poetry_91022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iṡľïḑè"/>
          <p:cNvSpPr txBox="1"/>
          <p:nvPr>
            <p:custDataLst>
              <p:tags r:id="rId5"/>
            </p:custDataLst>
          </p:nvPr>
        </p:nvSpPr>
        <p:spPr bwMode="auto">
          <a:xfrm>
            <a:off x="3510781" y="2473996"/>
            <a:ext cx="8009703" cy="501248"/>
          </a:xfrm>
          <a:prstGeom prst="rect">
            <a:avLst/>
          </a:prstGeom>
          <a:noFill/>
        </p:spPr>
        <p:txBody>
          <a:bodyPr wrap="square" tIns="90000" anchor="t">
            <a:normAutofit lnSpcReduction="20000"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0">
                <a:latin typeface="+mn-lt"/>
                <a:ea typeface="+mn-ea"/>
                <a:cs typeface="+mn-cs"/>
                <a:sym typeface="+mn-lt"/>
              </a:rPr>
              <a:t>Hadoop</a:t>
            </a:r>
            <a:r>
              <a:rPr lang="zh-CN" altLang="en-US" sz="1800" b="0">
                <a:latin typeface="+mn-lt"/>
                <a:ea typeface="+mn-ea"/>
                <a:cs typeface="+mn-cs"/>
                <a:sym typeface="+mn-lt"/>
              </a:rPr>
              <a:t>生态体系</a:t>
            </a:r>
            <a:endParaRPr lang="zh-CN" altLang="en-US" sz="1800" b="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iṡľïḑè"/>
          <p:cNvSpPr txBox="1"/>
          <p:nvPr>
            <p:custDataLst>
              <p:tags r:id="rId6"/>
            </p:custDataLst>
          </p:nvPr>
        </p:nvSpPr>
        <p:spPr bwMode="auto">
          <a:xfrm>
            <a:off x="3510780" y="3167191"/>
            <a:ext cx="8009703" cy="501248"/>
          </a:xfrm>
          <a:prstGeom prst="rect">
            <a:avLst/>
          </a:prstGeom>
          <a:noFill/>
        </p:spPr>
        <p:txBody>
          <a:bodyPr wrap="square" tIns="90000" anchor="t">
            <a:normAutofit lnSpcReduction="20000"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0">
                <a:latin typeface="+mn-lt"/>
                <a:ea typeface="+mn-ea"/>
                <a:cs typeface="+mn-cs"/>
                <a:sym typeface="+mn-lt"/>
              </a:rPr>
              <a:t>Spark</a:t>
            </a:r>
            <a:r>
              <a:rPr lang="zh-CN" altLang="en-US" sz="1800" b="0">
                <a:latin typeface="+mn-lt"/>
                <a:ea typeface="+mn-ea"/>
                <a:cs typeface="+mn-cs"/>
                <a:sym typeface="+mn-lt"/>
              </a:rPr>
              <a:t>生态体系</a:t>
            </a:r>
            <a:endParaRPr lang="zh-CN" altLang="en-US" sz="1800" b="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iṡľïḑè"/>
          <p:cNvSpPr txBox="1"/>
          <p:nvPr>
            <p:custDataLst>
              <p:tags r:id="rId7"/>
            </p:custDataLst>
          </p:nvPr>
        </p:nvSpPr>
        <p:spPr bwMode="auto">
          <a:xfrm>
            <a:off x="3510779" y="3860386"/>
            <a:ext cx="8009703" cy="501248"/>
          </a:xfrm>
          <a:prstGeom prst="rect">
            <a:avLst/>
          </a:prstGeom>
          <a:noFill/>
        </p:spPr>
        <p:txBody>
          <a:bodyPr wrap="square" tIns="90000" anchor="t">
            <a:normAutofit lnSpcReduction="20000"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0">
                <a:latin typeface="+mn-lt"/>
                <a:ea typeface="+mn-ea"/>
                <a:cs typeface="+mn-cs"/>
                <a:sym typeface="+mn-lt"/>
              </a:rPr>
              <a:t>Scala</a:t>
            </a:r>
            <a:r>
              <a:rPr lang="zh-CN" altLang="en-US" sz="1800" b="0">
                <a:latin typeface="+mn-lt"/>
                <a:ea typeface="+mn-ea"/>
                <a:cs typeface="+mn-cs"/>
                <a:sym typeface="+mn-lt"/>
              </a:rPr>
              <a:t>编程语言</a:t>
            </a:r>
            <a:endParaRPr lang="zh-CN" altLang="en-US" sz="1800" b="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iṡľïḑè"/>
          <p:cNvSpPr txBox="1"/>
          <p:nvPr>
            <p:custDataLst>
              <p:tags r:id="rId8"/>
            </p:custDataLst>
          </p:nvPr>
        </p:nvSpPr>
        <p:spPr bwMode="auto">
          <a:xfrm>
            <a:off x="3510779" y="4553583"/>
            <a:ext cx="8009703" cy="501248"/>
          </a:xfrm>
          <a:prstGeom prst="rect">
            <a:avLst/>
          </a:prstGeom>
          <a:noFill/>
        </p:spPr>
        <p:txBody>
          <a:bodyPr wrap="square" tIns="90000" anchor="t">
            <a:normAutofit lnSpcReduction="20000"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b="0">
                <a:latin typeface="+mn-lt"/>
                <a:ea typeface="+mn-ea"/>
                <a:cs typeface="+mn-cs"/>
                <a:sym typeface="+mn-lt"/>
              </a:rPr>
              <a:t>迁移技术穿刺</a:t>
            </a:r>
            <a:endParaRPr lang="zh-CN" altLang="en-US" sz="1800" b="0">
              <a:latin typeface="+mn-lt"/>
              <a:ea typeface="+mn-ea"/>
              <a:cs typeface="+mn-cs"/>
              <a:sym typeface="+mn-lt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spark-sql</a:t>
            </a:r>
            <a:r>
              <a:rPr lang="zh-CN" altLang="en-US"/>
              <a:t>等相关</a:t>
            </a:r>
            <a:r>
              <a:rPr lang="en-US" altLang="zh-CN"/>
              <a:t>API</a:t>
            </a:r>
            <a:endParaRPr lang="zh-CN" altLang="en-US"/>
          </a:p>
          <a:p>
            <a:r>
              <a:rPr lang="zh-CN" altLang="en-US"/>
              <a:t>创建</a:t>
            </a:r>
            <a:r>
              <a:rPr lang="en-US" altLang="zh-CN"/>
              <a:t>spark session</a:t>
            </a:r>
            <a:r>
              <a:rPr lang="zh-CN" altLang="en-US"/>
              <a:t>，启用</a:t>
            </a:r>
            <a:r>
              <a:rPr lang="en-US" altLang="zh-CN"/>
              <a:t>hive</a:t>
            </a:r>
            <a:endParaRPr lang="zh-CN" altLang="en-US"/>
          </a:p>
          <a:p>
            <a:r>
              <a:rPr lang="zh-CN" altLang="en-US"/>
              <a:t>读取</a:t>
            </a:r>
            <a:r>
              <a:rPr lang="en-US" altLang="zh-CN"/>
              <a:t>hdfs</a:t>
            </a:r>
            <a:r>
              <a:rPr lang="zh-CN" altLang="en-US"/>
              <a:t>上的</a:t>
            </a:r>
            <a:r>
              <a:rPr lang="zh-CN" altLang="en-US"/>
              <a:t>宁夏告警</a:t>
            </a:r>
            <a:r>
              <a:rPr lang="en-US" altLang="zh-CN"/>
              <a:t>CSV</a:t>
            </a:r>
            <a:r>
              <a:rPr lang="zh-CN" altLang="en-US"/>
              <a:t>并转换为</a:t>
            </a:r>
            <a:r>
              <a:rPr lang="en-US" altLang="zh-CN"/>
              <a:t>SPARK RDD</a:t>
            </a:r>
            <a:endParaRPr lang="en-US" altLang="zh-CN"/>
          </a:p>
          <a:p>
            <a:pPr lvl="1"/>
            <a:r>
              <a:rPr lang="zh-CN" altLang="en-US" sz="1600"/>
              <a:t>使用</a:t>
            </a:r>
            <a:r>
              <a:rPr lang="en-US" altLang="zh-CN" sz="1600"/>
              <a:t>map</a:t>
            </a:r>
            <a:r>
              <a:rPr lang="zh-CN" altLang="en-US" sz="1600"/>
              <a:t>函子，每行记录按逗号分割</a:t>
            </a:r>
            <a:endParaRPr lang="zh-CN" altLang="en-US" sz="1600"/>
          </a:p>
          <a:p>
            <a:pPr lvl="1"/>
            <a:r>
              <a:rPr lang="zh-CN" altLang="en-US" sz="1600"/>
              <a:t>实例化为</a:t>
            </a:r>
            <a:r>
              <a:rPr lang="en-US" altLang="zh-CN" sz="1600"/>
              <a:t>Alarm</a:t>
            </a:r>
            <a:r>
              <a:rPr lang="zh-CN" altLang="en-US" sz="1600"/>
              <a:t>对象</a:t>
            </a:r>
            <a:endParaRPr lang="zh-CN" altLang="en-US"/>
          </a:p>
          <a:p>
            <a:r>
              <a:rPr lang="zh-CN" altLang="en-US"/>
              <a:t>所有</a:t>
            </a:r>
            <a:r>
              <a:rPr lang="en-US" altLang="zh-CN"/>
              <a:t>Alarm</a:t>
            </a:r>
            <a:r>
              <a:rPr lang="zh-CN" altLang="en-US"/>
              <a:t>对象写入</a:t>
            </a:r>
            <a:r>
              <a:rPr lang="en-US" altLang="zh-CN"/>
              <a:t>Spark</a:t>
            </a:r>
            <a:r>
              <a:rPr lang="zh-CN" altLang="en-US"/>
              <a:t>临时表</a:t>
            </a:r>
            <a:endParaRPr lang="zh-CN" altLang="en-US"/>
          </a:p>
          <a:p>
            <a:r>
              <a:rPr lang="zh-CN"/>
              <a:t>读取临时表，并持久化为</a:t>
            </a:r>
            <a:r>
              <a:rPr lang="en-US" altLang="zh-CN"/>
              <a:t>hive</a:t>
            </a:r>
            <a:r>
              <a:rPr lang="zh-CN" altLang="en-US"/>
              <a:t>表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45184" y="552420"/>
            <a:ext cx="84534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DATA CLEAN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/>
              <a:t>将清洗程序打包为</a:t>
            </a:r>
            <a:r>
              <a:rPr lang="en-US" altLang="zh-CN"/>
              <a:t>JAR</a:t>
            </a:r>
            <a:r>
              <a:rPr lang="zh-CN" altLang="en-US"/>
              <a:t>包</a:t>
            </a:r>
            <a:endParaRPr lang="zh-CN" altLang="en-US"/>
          </a:p>
          <a:p>
            <a:r>
              <a:rPr lang="zh-CN"/>
              <a:t>将</a:t>
            </a:r>
            <a:r>
              <a:rPr lang="en-US" altLang="zh-CN"/>
              <a:t>JAR</a:t>
            </a:r>
            <a:r>
              <a:rPr lang="zh-CN" altLang="en-US"/>
              <a:t>包上传至测试服务器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spark-submit</a:t>
            </a:r>
            <a:r>
              <a:rPr lang="zh-CN" altLang="en-US"/>
              <a:t>脚本将任务提交给</a:t>
            </a:r>
            <a:r>
              <a:rPr lang="en-US" altLang="zh-CN"/>
              <a:t>YARN</a:t>
            </a:r>
            <a:r>
              <a:rPr lang="zh-CN" altLang="en-US"/>
              <a:t>或者</a:t>
            </a:r>
            <a:r>
              <a:rPr lang="en-US" altLang="zh-CN"/>
              <a:t>LOCAL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Beeline/hive sql/spark sql</a:t>
            </a:r>
            <a:r>
              <a:rPr lang="zh-CN" altLang="en-US"/>
              <a:t>都可以看到清洗完成后的告警表</a:t>
            </a:r>
            <a:endParaRPr lang="zh-CN" altLang="en-US"/>
          </a:p>
          <a:p>
            <a:r>
              <a:rPr lang="zh-CN" altLang="en-US"/>
              <a:t>后续可导入</a:t>
            </a:r>
            <a:r>
              <a:rPr lang="en-US" altLang="zh-CN"/>
              <a:t>HBASE/MongoDB/Gbase</a:t>
            </a:r>
            <a:r>
              <a:rPr lang="zh-CN" altLang="en-US"/>
              <a:t>等数据库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45184" y="552420"/>
            <a:ext cx="84534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RDD TASK SUBMIT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THANKS.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ychuang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en-US" altLang="zh-CN"/>
              <a:t>——</a:t>
            </a:r>
            <a:r>
              <a:rPr lang="zh-CN" altLang="en-US"/>
              <a:t>平台技术栈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数据导入、数据清洗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39273" y="2844801"/>
            <a:ext cx="2946400" cy="2395824"/>
          </a:xfrm>
          <a:prstGeom prst="rect">
            <a:avLst/>
          </a:prstGeom>
          <a:noFill/>
        </p:spPr>
        <p:txBody>
          <a:bodyPr wrap="square" rtlCol="0" anchor="b">
            <a:normAutofit fontScale="92500" lnSpcReduction="20000"/>
          </a:bodyPr>
          <a:lstStyle/>
          <a:p>
            <a:pPr algn="ctr"/>
            <a:r>
              <a:rPr lang="en-US" altLang="zh-CN" sz="17500">
                <a:solidFill>
                  <a:schemeClr val="bg1"/>
                </a:solidFill>
              </a:rPr>
              <a:t>01</a:t>
            </a:r>
            <a:endParaRPr lang="en-US" altLang="zh-CN" sz="175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45184" y="552420"/>
            <a:ext cx="84534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80000"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平台技术栈（数据导入，数据清洗部分）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967105" y="1623060"/>
            <a:ext cx="4810125" cy="1189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6414770" y="1623060"/>
            <a:ext cx="4810125" cy="1189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967105" y="3346450"/>
            <a:ext cx="4810125" cy="1189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6414770" y="3346450"/>
            <a:ext cx="4810125" cy="1189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7105" y="4832350"/>
            <a:ext cx="10257790" cy="1427480"/>
            <a:chOff x="1523" y="7610"/>
            <a:chExt cx="7574" cy="2248"/>
          </a:xfrm>
        </p:grpSpPr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523" y="7984"/>
              <a:ext cx="7575" cy="187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7"/>
              </p:custDataLst>
            </p:nvPr>
          </p:nvSpPr>
          <p:spPr>
            <a:xfrm>
              <a:off x="2077" y="8646"/>
              <a:ext cx="6466" cy="1110"/>
            </a:xfrm>
            <a:prstGeom prst="rect">
              <a:avLst/>
            </a:prstGeom>
          </p:spPr>
          <p:txBody>
            <a:bodyPr wrap="square">
              <a:normAutofit/>
            </a:bodyPr>
            <a:lstStyle>
              <a:defPPr>
                <a:defRPr lang="zh-CN"/>
              </a:defPPr>
              <a:lvl1pPr algn="ctr">
                <a:defRPr>
                  <a:latin typeface="Calibri Light" panose="020F0302020204030204"/>
                </a:defRPr>
              </a:lvl1pPr>
            </a:lstStyle>
            <a:p>
              <a:r>
                <a:rPr lang="en-US" altLang="zh-CN">
                  <a:latin typeface="+mn-lt"/>
                </a:rPr>
                <a:t>Hadoop</a:t>
              </a:r>
              <a:r>
                <a:rPr lang="zh-CN" altLang="en-US">
                  <a:latin typeface="+mn-lt"/>
                </a:rPr>
                <a:t>分布式文件系统</a:t>
              </a:r>
              <a:endParaRPr lang="zh-CN" altLang="en-US">
                <a:latin typeface="+mn-lt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8"/>
              </p:custDataLst>
            </p:nvPr>
          </p:nvSpPr>
          <p:spPr>
            <a:xfrm>
              <a:off x="2527" y="7610"/>
              <a:ext cx="5567" cy="7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>
              <a:defPPr>
                <a:defRPr lang="zh-CN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>
                  <a:latin typeface="+mj-lt"/>
                  <a:ea typeface="+mj-ea"/>
                  <a:cs typeface="+mj-cs"/>
                </a:rPr>
                <a:t>HDFS</a:t>
              </a:r>
              <a:endParaRPr lang="en-US" altLang="zh-CN"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34" name="文本框 33"/>
          <p:cNvSpPr txBox="1"/>
          <p:nvPr>
            <p:custDataLst>
              <p:tags r:id="rId9"/>
            </p:custDataLst>
          </p:nvPr>
        </p:nvSpPr>
        <p:spPr>
          <a:xfrm>
            <a:off x="6766560" y="3811270"/>
            <a:ext cx="4105910" cy="702945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>
                <a:latin typeface="Calibri Light" panose="020F0302020204030204"/>
              </a:defRPr>
            </a:lvl1pPr>
          </a:lstStyle>
          <a:p>
            <a:r>
              <a:rPr lang="zh-CN" altLang="en-US" dirty="0" err="1">
                <a:latin typeface="+mn-lt"/>
              </a:rPr>
              <a:t>分布式计算引擎</a:t>
            </a:r>
            <a:endParaRPr lang="zh-CN" altLang="en-US" dirty="0" err="1">
              <a:latin typeface="+mn-lt"/>
            </a:endParaRPr>
          </a:p>
        </p:txBody>
      </p:sp>
      <p:sp>
        <p:nvSpPr>
          <p:cNvPr id="35" name="文本框 34"/>
          <p:cNvSpPr txBox="1"/>
          <p:nvPr>
            <p:custDataLst>
              <p:tags r:id="rId10"/>
            </p:custDataLst>
          </p:nvPr>
        </p:nvSpPr>
        <p:spPr>
          <a:xfrm>
            <a:off x="7052310" y="3108960"/>
            <a:ext cx="3535045" cy="467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Spark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  <p:sp>
        <p:nvSpPr>
          <p:cNvPr id="36" name="文本框 35"/>
          <p:cNvSpPr txBox="1"/>
          <p:nvPr>
            <p:custDataLst>
              <p:tags r:id="rId11"/>
            </p:custDataLst>
          </p:nvPr>
        </p:nvSpPr>
        <p:spPr>
          <a:xfrm>
            <a:off x="1318895" y="3811270"/>
            <a:ext cx="4105910" cy="702945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>
                <a:latin typeface="Calibri Light" panose="020F0302020204030204"/>
              </a:defRPr>
            </a:lvl1pPr>
          </a:lstStyle>
          <a:p>
            <a:r>
              <a:rPr lang="zh-CN" altLang="en-US">
                <a:latin typeface="+mn-lt"/>
              </a:rPr>
              <a:t>数据仓库</a:t>
            </a:r>
            <a:endParaRPr lang="zh-CN" altLang="en-US">
              <a:latin typeface="+mn-lt"/>
            </a:endParaRPr>
          </a:p>
        </p:txBody>
      </p:sp>
      <p:sp>
        <p:nvSpPr>
          <p:cNvPr id="37" name="文本框 36"/>
          <p:cNvSpPr txBox="1"/>
          <p:nvPr>
            <p:custDataLst>
              <p:tags r:id="rId12"/>
            </p:custDataLst>
          </p:nvPr>
        </p:nvSpPr>
        <p:spPr>
          <a:xfrm>
            <a:off x="1604645" y="3108960"/>
            <a:ext cx="3535045" cy="467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HIVE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  <p:sp>
        <p:nvSpPr>
          <p:cNvPr id="38" name="文本框 37"/>
          <p:cNvSpPr txBox="1"/>
          <p:nvPr>
            <p:custDataLst>
              <p:tags r:id="rId13"/>
            </p:custDataLst>
          </p:nvPr>
        </p:nvSpPr>
        <p:spPr>
          <a:xfrm>
            <a:off x="6766560" y="2043430"/>
            <a:ext cx="4105910" cy="67310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>
                <a:latin typeface="Calibri Light" panose="020F0302020204030204"/>
              </a:defRPr>
            </a:lvl1pPr>
          </a:lstStyle>
          <a:p>
            <a:r>
              <a:rPr lang="zh-CN" altLang="en-US" dirty="0" err="1">
                <a:latin typeface="+mn-lt"/>
              </a:rPr>
              <a:t>关系型数据库</a:t>
            </a:r>
            <a:endParaRPr lang="zh-CN" altLang="en-US" dirty="0" err="1">
              <a:latin typeface="+mn-lt"/>
            </a:endParaRPr>
          </a:p>
        </p:txBody>
      </p:sp>
      <p:sp>
        <p:nvSpPr>
          <p:cNvPr id="39" name="文本框 38"/>
          <p:cNvSpPr txBox="1"/>
          <p:nvPr>
            <p:custDataLst>
              <p:tags r:id="rId14"/>
            </p:custDataLst>
          </p:nvPr>
        </p:nvSpPr>
        <p:spPr>
          <a:xfrm>
            <a:off x="7052310" y="1385570"/>
            <a:ext cx="3535045" cy="447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latin typeface="+mj-lt"/>
                <a:ea typeface="+mj-ea"/>
                <a:cs typeface="+mj-cs"/>
              </a:rPr>
              <a:t>Gbase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1318895" y="2043430"/>
            <a:ext cx="4105910" cy="67310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>
                <a:latin typeface="Calibri Light" panose="020F0302020204030204"/>
              </a:defRPr>
            </a:lvl1pPr>
          </a:lstStyle>
          <a:p>
            <a:r>
              <a:rPr lang="zh-CN" altLang="en-US" dirty="0" err="1">
                <a:latin typeface="+mn-lt"/>
              </a:rPr>
              <a:t>非关系型数据库</a:t>
            </a:r>
            <a:endParaRPr lang="zh-CN" altLang="en-US" dirty="0" err="1">
              <a:latin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16"/>
            </p:custDataLst>
          </p:nvPr>
        </p:nvSpPr>
        <p:spPr>
          <a:xfrm>
            <a:off x="1604645" y="1385570"/>
            <a:ext cx="3535045" cy="447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Hbase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en-US"/>
              <a:t>Hadoop</a:t>
            </a:r>
            <a:r>
              <a:rPr lang="zh-CN" altLang="en-US"/>
              <a:t>生态体系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pPr lvl="0"/>
            <a:r>
              <a:rPr lang="en-US" altLang="zh-CN"/>
              <a:t>HDFS </a:t>
            </a:r>
            <a:endParaRPr lang="en-US" altLang="zh-CN"/>
          </a:p>
          <a:p>
            <a:pPr lvl="0"/>
            <a:r>
              <a:rPr lang="en-US" altLang="zh-CN"/>
              <a:t>HIVE </a:t>
            </a:r>
            <a:endParaRPr lang="en-US" altLang="zh-CN"/>
          </a:p>
          <a:p>
            <a:pPr lvl="0"/>
            <a:r>
              <a:rPr lang="en-US" altLang="zh-CN"/>
              <a:t>YARN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39273" y="2844801"/>
            <a:ext cx="2946400" cy="2395824"/>
          </a:xfrm>
          <a:prstGeom prst="rect">
            <a:avLst/>
          </a:prstGeom>
          <a:noFill/>
        </p:spPr>
        <p:txBody>
          <a:bodyPr wrap="square" rtlCol="0" anchor="b">
            <a:normAutofit fontScale="92500" lnSpcReduction="20000"/>
          </a:bodyPr>
          <a:lstStyle/>
          <a:p>
            <a:pPr algn="ctr"/>
            <a:r>
              <a:rPr lang="en-US" altLang="zh-CN" sz="17500">
                <a:solidFill>
                  <a:schemeClr val="bg1"/>
                </a:solidFill>
              </a:rPr>
              <a:t>02</a:t>
            </a:r>
            <a:endParaRPr lang="en-US" altLang="zh-CN" sz="175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45184" y="552420"/>
            <a:ext cx="84534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HDFS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内容占位符 11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69925" y="2592070"/>
            <a:ext cx="5347970" cy="2082165"/>
          </a:xfrm>
          <a:prstGeom prst="rect">
            <a:avLst/>
          </a:prstGeom>
        </p:spPr>
      </p:pic>
      <p:pic>
        <p:nvPicPr>
          <p:cNvPr id="5" name="内容占位符 1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786890"/>
            <a:ext cx="5347970" cy="36925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45184" y="552420"/>
            <a:ext cx="84534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HIVE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9" name="内容占位符 1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505" y="1123950"/>
            <a:ext cx="9697085" cy="5019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45184" y="552420"/>
            <a:ext cx="84534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YARN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69925" y="2198370"/>
            <a:ext cx="5347970" cy="286956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18360"/>
            <a:ext cx="5347970" cy="30295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45184" y="552420"/>
            <a:ext cx="84534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>
            <a:lvl1pPr>
              <a:lnSpc>
                <a:spcPct val="90000"/>
              </a:lnSpc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ct val="90000"/>
              </a:lnSpc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YARN WORKFLOW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775" y="1123950"/>
            <a:ext cx="8677910" cy="5019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UNIT_TYPE" val="a"/>
  <p:tag name="KSO_WM_UNIT_INDEX" val="1"/>
  <p:tag name="KSO_WM_UNIT_ID" val="custom20186543_6*a*1"/>
  <p:tag name="KSO_WM_UNIT_LAYERLEVEL" val="1"/>
  <p:tag name="KSO_WM_UNIT_VALUE" val="18"/>
  <p:tag name="KSO_WM_UNIT_ISCONTENTSTITLE" val="0"/>
  <p:tag name="KSO_WM_UNIT_HIGHLIGHT" val="0"/>
  <p:tag name="KSO_WM_UNIT_COMPATIBLE" val="0"/>
  <p:tag name="KSO_WM_BEAUTIFY_FLAG" val="#wm#"/>
  <p:tag name="KSO_WM_UNIT_PRESET_TEXT" val="Section Header Here"/>
  <p:tag name="KSO_WM_UNIT_NOCLEAR" val="0"/>
  <p:tag name="KSO_WM_UNIT_DIAGRAM_ISNUMVISUAL" val="0"/>
  <p:tag name="KSO_WM_UNIT_DIAGRAM_ISREFERUNIT" val="0"/>
</p:tagLst>
</file>

<file path=ppt/tags/tag101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UNIT_TYPE" val="f"/>
  <p:tag name="KSO_WM_UNIT_INDEX" val="1"/>
  <p:tag name="KSO_WM_UNIT_ID" val="custom20186543_6*f*1"/>
  <p:tag name="KSO_WM_UNIT_LAYERLEVEL" val="1"/>
  <p:tag name="KSO_WM_UNIT_VALUE" val="155"/>
  <p:tag name="KSO_WM_UNIT_HIGHLIGHT" val="0"/>
  <p:tag name="KSO_WM_UNIT_COMPATIBLE" val="0"/>
  <p:tag name="KSO_WM_BEAUTIFY_FLAG" val="#wm#"/>
  <p:tag name="KSO_WM_UNIT_PRESET_TEXT" val="Supporting text here.&#13;When you copy &amp; paste, choose &quot;keep text only&quot; option."/>
  <p:tag name="KSO_WM_UNIT_NOCLEAR" val="0"/>
  <p:tag name="KSO_WM_UNIT_DIAGRAM_ISNUMVISUAL" val="0"/>
  <p:tag name="KSO_WM_UNIT_DIAGRAM_ISREFERUNIT" val="0"/>
</p:tagLst>
</file>

<file path=ppt/tags/tag102.xml><?xml version="1.0" encoding="utf-8"?>
<p:tagLst xmlns:p="http://schemas.openxmlformats.org/presentationml/2006/main">
  <p:tag name="KSO_WM_TEMPLATE_CATEGORY" val="custom"/>
  <p:tag name="KSO_WM_TEMPLATE_INDEX" val="20186543"/>
  <p:tag name="KSO_WM_UNIT_TYPE" val="e"/>
  <p:tag name="KSO_WM_UNIT_INDEX" val="1"/>
  <p:tag name="KSO_WM_UNIT_ID" val="custom20186543_6*e*1"/>
  <p:tag name="KSO_WM_UNIT_LAYERLEVEL" val="1"/>
  <p:tag name="KSO_WM_UNIT_VALUE" val="2"/>
  <p:tag name="KSO_WM_UNIT_HIGHLIGHT" val="0"/>
  <p:tag name="KSO_WM_UNIT_COMPATIBLE" val="1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103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6"/>
  <p:tag name="KSO_WM_SLIDE_INDEX" val="6"/>
  <p:tag name="KSO_WM_SLIDE_ITEM_CNT" val="0"/>
  <p:tag name="KSO_WM_SLIDE_LAYOUT" val="a_e_f"/>
  <p:tag name="KSO_WM_SLIDE_LAYOUT_CNT" val="1_1_1"/>
  <p:tag name="KSO_WM_SLIDE_TYPE" val="sectionTitle"/>
  <p:tag name="KSO_WM_SLIDE_SUBTYPE" val="pureTxt"/>
  <p:tag name="KSO_WM_BEAUTIFY_FLAG" val="#wm#"/>
  <p:tag name="KSO_WM_TEMPLATE_SUBCATEGORY" val="0"/>
</p:tagLst>
</file>

<file path=ppt/tags/tag104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a"/>
  <p:tag name="KSO_WM_UNIT_INDEX" val="1"/>
  <p:tag name="KSO_WM_UNIT_ID" val="custom20186543_1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LOREM IPSUM DOLOR"/>
  <p:tag name="KSO_WM_UNIT_NOCLEAR" val="0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13"/>
  <p:tag name="KSO_WM_SLIDE_INDEX" val="13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73*127.464"/>
  <p:tag name="KSO_WM_SLIDE_SIZE" val="887*368"/>
  <p:tag name="KSO_WM_DIAGRAM_GROUP_CODE" val="m1-1"/>
  <p:tag name="KSO_WM_SLIDE_SUBTYPE" val="diag"/>
  <p:tag name="KSO_WM_TEMPLATE_SUBCATEGORY" val="0"/>
  <p:tag name="KSO_WM_SLIDE_DIAGTYPE" val="m"/>
</p:tagLst>
</file>

<file path=ppt/tags/tag106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a"/>
  <p:tag name="KSO_WM_UNIT_INDEX" val="1"/>
  <p:tag name="KSO_WM_UNIT_ID" val="custom20186543_1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LOREM IPSUM DOLOR"/>
  <p:tag name="KSO_WM_UNIT_NOCLEAR" val="0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13"/>
  <p:tag name="KSO_WM_SLIDE_INDEX" val="13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73*127.464"/>
  <p:tag name="KSO_WM_SLIDE_SIZE" val="887*368"/>
  <p:tag name="KSO_WM_DIAGRAM_GROUP_CODE" val="m1-1"/>
  <p:tag name="KSO_WM_SLIDE_SUBTYPE" val="diag"/>
  <p:tag name="KSO_WM_TEMPLATE_SUBCATEGORY" val="0"/>
  <p:tag name="KSO_WM_SLIDE_DIAGTYPE" val="m"/>
</p:tagLst>
</file>

<file path=ppt/tags/tag108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a"/>
  <p:tag name="KSO_WM_UNIT_INDEX" val="1"/>
  <p:tag name="KSO_WM_UNIT_ID" val="custom20186543_1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LOREM IPSUM DOLOR"/>
  <p:tag name="KSO_WM_UNIT_NOCLEAR" val="0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13"/>
  <p:tag name="KSO_WM_SLIDE_INDEX" val="13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73*127.464"/>
  <p:tag name="KSO_WM_SLIDE_SIZE" val="887*368"/>
  <p:tag name="KSO_WM_DIAGRAM_GROUP_CODE" val="m1-1"/>
  <p:tag name="KSO_WM_SLIDE_SUBTYPE" val="diag"/>
  <p:tag name="KSO_WM_TEMPLATE_SUBCATEGORY" val="0"/>
  <p:tag name="KSO_WM_SLIDE_DIAGTYPE" val="m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a"/>
  <p:tag name="KSO_WM_UNIT_INDEX" val="1"/>
  <p:tag name="KSO_WM_UNIT_ID" val="custom20186543_1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LOREM IPSUM DOLOR"/>
  <p:tag name="KSO_WM_UNIT_NOCLEAR" val="0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13"/>
  <p:tag name="KSO_WM_SLIDE_INDEX" val="13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73*127.464"/>
  <p:tag name="KSO_WM_SLIDE_SIZE" val="887*368"/>
  <p:tag name="KSO_WM_DIAGRAM_GROUP_CODE" val="m1-1"/>
  <p:tag name="KSO_WM_SLIDE_SUBTYPE" val="diag"/>
  <p:tag name="KSO_WM_TEMPLATE_SUBCATEGORY" val="0"/>
  <p:tag name="KSO_WM_SLIDE_DIAGTYPE" val="m"/>
</p:tagLst>
</file>

<file path=ppt/tags/tag112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UNIT_TYPE" val="a"/>
  <p:tag name="KSO_WM_UNIT_INDEX" val="1"/>
  <p:tag name="KSO_WM_UNIT_ID" val="custom20186543_6*a*1"/>
  <p:tag name="KSO_WM_UNIT_LAYERLEVEL" val="1"/>
  <p:tag name="KSO_WM_UNIT_VALUE" val="18"/>
  <p:tag name="KSO_WM_UNIT_ISCONTENTSTITLE" val="0"/>
  <p:tag name="KSO_WM_UNIT_HIGHLIGHT" val="0"/>
  <p:tag name="KSO_WM_UNIT_COMPATIBLE" val="0"/>
  <p:tag name="KSO_WM_BEAUTIFY_FLAG" val="#wm#"/>
  <p:tag name="KSO_WM_UNIT_PRESET_TEXT" val="Section Header Here"/>
  <p:tag name="KSO_WM_UNIT_NOCLEAR" val="0"/>
  <p:tag name="KSO_WM_UNIT_DIAGRAM_ISNUMVISUAL" val="0"/>
  <p:tag name="KSO_WM_UNIT_DIAGRAM_ISREFERUNIT" val="0"/>
</p:tagLst>
</file>

<file path=ppt/tags/tag113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UNIT_TYPE" val="f"/>
  <p:tag name="KSO_WM_UNIT_INDEX" val="1"/>
  <p:tag name="KSO_WM_UNIT_ID" val="custom20186543_6*f*1"/>
  <p:tag name="KSO_WM_UNIT_LAYERLEVEL" val="1"/>
  <p:tag name="KSO_WM_UNIT_VALUE" val="155"/>
  <p:tag name="KSO_WM_UNIT_HIGHLIGHT" val="0"/>
  <p:tag name="KSO_WM_UNIT_COMPATIBLE" val="0"/>
  <p:tag name="KSO_WM_BEAUTIFY_FLAG" val="#wm#"/>
  <p:tag name="KSO_WM_UNIT_PRESET_TEXT" val="Supporting text here.&#13;When you copy &amp; paste, choose &quot;keep text only&quot; option."/>
  <p:tag name="KSO_WM_UNIT_NOCLEAR" val="0"/>
  <p:tag name="KSO_WM_UNIT_DIAGRAM_ISNUMVISUAL" val="0"/>
  <p:tag name="KSO_WM_UNIT_DIAGRAM_ISREFERUNIT" val="0"/>
</p:tagLst>
</file>

<file path=ppt/tags/tag114.xml><?xml version="1.0" encoding="utf-8"?>
<p:tagLst xmlns:p="http://schemas.openxmlformats.org/presentationml/2006/main">
  <p:tag name="KSO_WM_TEMPLATE_CATEGORY" val="custom"/>
  <p:tag name="KSO_WM_TEMPLATE_INDEX" val="20186543"/>
  <p:tag name="KSO_WM_UNIT_TYPE" val="e"/>
  <p:tag name="KSO_WM_UNIT_INDEX" val="1"/>
  <p:tag name="KSO_WM_UNIT_ID" val="custom20186543_6*e*1"/>
  <p:tag name="KSO_WM_UNIT_LAYERLEVEL" val="1"/>
  <p:tag name="KSO_WM_UNIT_VALUE" val="2"/>
  <p:tag name="KSO_WM_UNIT_HIGHLIGHT" val="0"/>
  <p:tag name="KSO_WM_UNIT_COMPATIBLE" val="1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115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6"/>
  <p:tag name="KSO_WM_SLIDE_INDEX" val="6"/>
  <p:tag name="KSO_WM_SLIDE_ITEM_CNT" val="0"/>
  <p:tag name="KSO_WM_SLIDE_LAYOUT" val="a_e_f"/>
  <p:tag name="KSO_WM_SLIDE_LAYOUT_CNT" val="1_1_1"/>
  <p:tag name="KSO_WM_SLIDE_TYPE" val="sectionTitle"/>
  <p:tag name="KSO_WM_SLIDE_SUBTYPE" val="pureTxt"/>
  <p:tag name="KSO_WM_BEAUTIFY_FLAG" val="#wm#"/>
  <p:tag name="KSO_WM_TEMPLATE_SUBCATEGORY" val="0"/>
</p:tagLst>
</file>

<file path=ppt/tags/tag116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a"/>
  <p:tag name="KSO_WM_UNIT_INDEX" val="1"/>
  <p:tag name="KSO_WM_UNIT_ID" val="custom20186543_1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LOREM IPSUM DOLOR"/>
  <p:tag name="KSO_WM_UNIT_NOCLEAR" val="0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13"/>
  <p:tag name="KSO_WM_SLIDE_INDEX" val="13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73*127.464"/>
  <p:tag name="KSO_WM_SLIDE_SIZE" val="887*368"/>
  <p:tag name="KSO_WM_DIAGRAM_GROUP_CODE" val="m1-1"/>
  <p:tag name="KSO_WM_SLIDE_SUBTYPE" val="diag"/>
  <p:tag name="KSO_WM_TEMPLATE_SUBCATEGORY" val="0"/>
  <p:tag name="KSO_WM_SLIDE_DIAGTYPE" val="m"/>
</p:tagLst>
</file>

<file path=ppt/tags/tag118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a"/>
  <p:tag name="KSO_WM_UNIT_INDEX" val="1"/>
  <p:tag name="KSO_WM_UNIT_ID" val="custom20186543_1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LOREM IPSUM DOLOR"/>
  <p:tag name="KSO_WM_UNIT_NOCLEAR" val="0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13"/>
  <p:tag name="KSO_WM_SLIDE_INDEX" val="13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73*127.464"/>
  <p:tag name="KSO_WM_SLIDE_SIZE" val="887*368"/>
  <p:tag name="KSO_WM_DIAGRAM_GROUP_CODE" val="m1-1"/>
  <p:tag name="KSO_WM_SLIDE_SUBTYPE" val="diag"/>
  <p:tag name="KSO_WM_TEMPLATE_SUBCATEGORY" val="0"/>
  <p:tag name="KSO_WM_SLIDE_DIAGTYPE" val="m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a"/>
  <p:tag name="KSO_WM_UNIT_INDEX" val="1"/>
  <p:tag name="KSO_WM_UNIT_ID" val="custom20186543_1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LOREM IPSUM DOLOR"/>
  <p:tag name="KSO_WM_UNIT_NOCLEAR" val="0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13"/>
  <p:tag name="KSO_WM_SLIDE_INDEX" val="13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73*127.464"/>
  <p:tag name="KSO_WM_SLIDE_SIZE" val="887*368"/>
  <p:tag name="KSO_WM_DIAGRAM_GROUP_CODE" val="m1-1"/>
  <p:tag name="KSO_WM_SLIDE_SUBTYPE" val="diag"/>
  <p:tag name="KSO_WM_TEMPLATE_SUBCATEGORY" val="0"/>
  <p:tag name="KSO_WM_SLIDE_DIAGTYPE" val="m"/>
</p:tagLst>
</file>

<file path=ppt/tags/tag122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UNIT_TYPE" val="a"/>
  <p:tag name="KSO_WM_UNIT_INDEX" val="1"/>
  <p:tag name="KSO_WM_UNIT_ID" val="custom20186543_6*a*1"/>
  <p:tag name="KSO_WM_UNIT_LAYERLEVEL" val="1"/>
  <p:tag name="KSO_WM_UNIT_VALUE" val="18"/>
  <p:tag name="KSO_WM_UNIT_ISCONTENTSTITLE" val="0"/>
  <p:tag name="KSO_WM_UNIT_HIGHLIGHT" val="0"/>
  <p:tag name="KSO_WM_UNIT_COMPATIBLE" val="0"/>
  <p:tag name="KSO_WM_BEAUTIFY_FLAG" val="#wm#"/>
  <p:tag name="KSO_WM_UNIT_PRESET_TEXT" val="Section Header Here"/>
  <p:tag name="KSO_WM_UNIT_NOCLEAR" val="0"/>
  <p:tag name="KSO_WM_UNIT_DIAGRAM_ISNUMVISUAL" val="0"/>
  <p:tag name="KSO_WM_UNIT_DIAGRAM_ISREFERUNIT" val="0"/>
</p:tagLst>
</file>

<file path=ppt/tags/tag123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UNIT_TYPE" val="f"/>
  <p:tag name="KSO_WM_UNIT_INDEX" val="1"/>
  <p:tag name="KSO_WM_UNIT_ID" val="custom20186543_6*f*1"/>
  <p:tag name="KSO_WM_UNIT_LAYERLEVEL" val="1"/>
  <p:tag name="KSO_WM_UNIT_VALUE" val="155"/>
  <p:tag name="KSO_WM_UNIT_HIGHLIGHT" val="0"/>
  <p:tag name="KSO_WM_UNIT_COMPATIBLE" val="0"/>
  <p:tag name="KSO_WM_BEAUTIFY_FLAG" val="#wm#"/>
  <p:tag name="KSO_WM_UNIT_PRESET_TEXT" val="Supporting text here.&#13;When you copy &amp; paste, choose &quot;keep text only&quot; option."/>
  <p:tag name="KSO_WM_UNIT_NOCLEAR" val="0"/>
  <p:tag name="KSO_WM_UNIT_DIAGRAM_ISNUMVISUAL" val="0"/>
  <p:tag name="KSO_WM_UNIT_DIAGRAM_ISREFERUNIT" val="0"/>
</p:tagLst>
</file>

<file path=ppt/tags/tag124.xml><?xml version="1.0" encoding="utf-8"?>
<p:tagLst xmlns:p="http://schemas.openxmlformats.org/presentationml/2006/main">
  <p:tag name="KSO_WM_TEMPLATE_CATEGORY" val="custom"/>
  <p:tag name="KSO_WM_TEMPLATE_INDEX" val="20186543"/>
  <p:tag name="KSO_WM_UNIT_TYPE" val="e"/>
  <p:tag name="KSO_WM_UNIT_INDEX" val="1"/>
  <p:tag name="KSO_WM_UNIT_ID" val="custom20186543_6*e*1"/>
  <p:tag name="KSO_WM_UNIT_LAYERLEVEL" val="1"/>
  <p:tag name="KSO_WM_UNIT_VALUE" val="2"/>
  <p:tag name="KSO_WM_UNIT_HIGHLIGHT" val="0"/>
  <p:tag name="KSO_WM_UNIT_COMPATIBLE" val="1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125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6"/>
  <p:tag name="KSO_WM_SLIDE_INDEX" val="6"/>
  <p:tag name="KSO_WM_SLIDE_ITEM_CNT" val="0"/>
  <p:tag name="KSO_WM_SLIDE_LAYOUT" val="a_e_f"/>
  <p:tag name="KSO_WM_SLIDE_LAYOUT_CNT" val="1_1_1"/>
  <p:tag name="KSO_WM_SLIDE_TYPE" val="sectionTitle"/>
  <p:tag name="KSO_WM_SLIDE_SUBTYPE" val="pureTxt"/>
  <p:tag name="KSO_WM_BEAUTIFY_FLAG" val="#wm#"/>
  <p:tag name="KSO_WM_TEMPLATE_SUBCATEGORY" val="0"/>
</p:tagLst>
</file>

<file path=ppt/tags/tag126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a"/>
  <p:tag name="KSO_WM_UNIT_INDEX" val="1"/>
  <p:tag name="KSO_WM_UNIT_ID" val="custom20186543_1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LOREM IPSUM DOLOR"/>
  <p:tag name="KSO_WM_UNIT_NOCLEAR" val="0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13"/>
  <p:tag name="KSO_WM_SLIDE_INDEX" val="13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73*127.464"/>
  <p:tag name="KSO_WM_SLIDE_SIZE" val="887*368"/>
  <p:tag name="KSO_WM_DIAGRAM_GROUP_CODE" val="m1-1"/>
  <p:tag name="KSO_WM_SLIDE_SUBTYPE" val="diag"/>
  <p:tag name="KSO_WM_TEMPLATE_SUBCATEGORY" val="0"/>
  <p:tag name="KSO_WM_SLIDE_DIAGTYPE" val="m"/>
</p:tagLst>
</file>

<file path=ppt/tags/tag128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a"/>
  <p:tag name="KSO_WM_UNIT_INDEX" val="1"/>
  <p:tag name="KSO_WM_UNIT_ID" val="custom20186543_1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LOREM IPSUM DOLOR"/>
  <p:tag name="KSO_WM_UNIT_NOCLEAR" val="0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13"/>
  <p:tag name="KSO_WM_SLIDE_INDEX" val="13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73*127.464"/>
  <p:tag name="KSO_WM_SLIDE_SIZE" val="887*368"/>
  <p:tag name="KSO_WM_DIAGRAM_GROUP_CODE" val="m1-1"/>
  <p:tag name="KSO_WM_SLIDE_SUBTYPE" val="diag"/>
  <p:tag name="KSO_WM_TEMPLATE_SUBCATEGORY" val="0"/>
  <p:tag name="KSO_WM_SLIDE_DIAGTYPE" val="m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UNIT_TYPE" val="a"/>
  <p:tag name="KSO_WM_UNIT_INDEX" val="1"/>
  <p:tag name="KSO_WM_UNIT_ID" val="custom20186543_6*a*1"/>
  <p:tag name="KSO_WM_UNIT_LAYERLEVEL" val="1"/>
  <p:tag name="KSO_WM_UNIT_VALUE" val="18"/>
  <p:tag name="KSO_WM_UNIT_ISCONTENTSTITLE" val="0"/>
  <p:tag name="KSO_WM_UNIT_HIGHLIGHT" val="0"/>
  <p:tag name="KSO_WM_UNIT_COMPATIBLE" val="0"/>
  <p:tag name="KSO_WM_BEAUTIFY_FLAG" val="#wm#"/>
  <p:tag name="KSO_WM_UNIT_PRESET_TEXT" val="Section Header Here"/>
  <p:tag name="KSO_WM_UNIT_NOCLEAR" val="0"/>
  <p:tag name="KSO_WM_UNIT_DIAGRAM_ISNUMVISUAL" val="0"/>
  <p:tag name="KSO_WM_UNIT_DIAGRAM_ISREFERUNIT" val="0"/>
</p:tagLst>
</file>

<file path=ppt/tags/tag131.xml><?xml version="1.0" encoding="utf-8"?>
<p:tagLst xmlns:p="http://schemas.openxmlformats.org/presentationml/2006/main">
  <p:tag name="KSO_WM_TEMPLATE_CATEGORY" val="custom"/>
  <p:tag name="KSO_WM_TEMPLATE_INDEX" val="20186543"/>
  <p:tag name="KSO_WM_UNIT_TYPE" val="e"/>
  <p:tag name="KSO_WM_UNIT_INDEX" val="1"/>
  <p:tag name="KSO_WM_UNIT_ID" val="custom20186543_6*e*1"/>
  <p:tag name="KSO_WM_UNIT_LAYERLEVEL" val="1"/>
  <p:tag name="KSO_WM_UNIT_VALUE" val="2"/>
  <p:tag name="KSO_WM_UNIT_HIGHLIGHT" val="0"/>
  <p:tag name="KSO_WM_UNIT_COMPATIBLE" val="1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132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6"/>
  <p:tag name="KSO_WM_SLIDE_INDEX" val="6"/>
  <p:tag name="KSO_WM_SLIDE_ITEM_CNT" val="0"/>
  <p:tag name="KSO_WM_SLIDE_LAYOUT" val="a_e_f"/>
  <p:tag name="KSO_WM_SLIDE_LAYOUT_CNT" val="1_1_1"/>
  <p:tag name="KSO_WM_SLIDE_TYPE" val="sectionTitle"/>
  <p:tag name="KSO_WM_SLIDE_SUBTYPE" val="pureTxt"/>
  <p:tag name="KSO_WM_BEAUTIFY_FLAG" val="#wm#"/>
  <p:tag name="KSO_WM_TEMPLATE_SUBCATEGORY" val="0"/>
</p:tagLst>
</file>

<file path=ppt/tags/tag133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a"/>
  <p:tag name="KSO_WM_UNIT_INDEX" val="1"/>
  <p:tag name="KSO_WM_UNIT_ID" val="custom20186543_1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LOREM IPSUM DOLOR"/>
  <p:tag name="KSO_WM_UNIT_NOCLEAR" val="0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13"/>
  <p:tag name="KSO_WM_SLIDE_INDEX" val="13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73*127.464"/>
  <p:tag name="KSO_WM_SLIDE_SIZE" val="887*368"/>
  <p:tag name="KSO_WM_DIAGRAM_GROUP_CODE" val="m1-1"/>
  <p:tag name="KSO_WM_SLIDE_SUBTYPE" val="diag"/>
  <p:tag name="KSO_WM_TEMPLATE_SUBCATEGORY" val="0"/>
  <p:tag name="KSO_WM_SLIDE_DIAGTYPE" val="m"/>
</p:tagLst>
</file>

<file path=ppt/tags/tag135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a"/>
  <p:tag name="KSO_WM_UNIT_INDEX" val="1"/>
  <p:tag name="KSO_WM_UNIT_ID" val="custom20186543_1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LOREM IPSUM DOLOR"/>
  <p:tag name="KSO_WM_UNIT_NOCLEAR" val="0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13"/>
  <p:tag name="KSO_WM_SLIDE_INDEX" val="13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73*127.464"/>
  <p:tag name="KSO_WM_SLIDE_SIZE" val="887*368"/>
  <p:tag name="KSO_WM_DIAGRAM_GROUP_CODE" val="m1-1"/>
  <p:tag name="KSO_WM_SLIDE_SUBTYPE" val="diag"/>
  <p:tag name="KSO_WM_TEMPLATE_SUBCATEGORY" val="0"/>
  <p:tag name="KSO_WM_SLIDE_DIAGTYPE" val="m"/>
</p:tagLst>
</file>

<file path=ppt/tags/tag137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a"/>
  <p:tag name="KSO_WM_UNIT_INDEX" val="1"/>
  <p:tag name="KSO_WM_UNIT_ID" val="custom20186543_1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LOREM IPSUM DOLOR"/>
  <p:tag name="KSO_WM_UNIT_NOCLEAR" val="0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13"/>
  <p:tag name="KSO_WM_SLIDE_INDEX" val="13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73*127.464"/>
  <p:tag name="KSO_WM_SLIDE_SIZE" val="887*368"/>
  <p:tag name="KSO_WM_DIAGRAM_GROUP_CODE" val="m1-1"/>
  <p:tag name="KSO_WM_SLIDE_SUBTYPE" val="diag"/>
  <p:tag name="KSO_WM_TEMPLATE_SUBCATEGORY" val="0"/>
  <p:tag name="KSO_WM_SLIDE_DIAGTYPE" val="m"/>
</p:tagLst>
</file>

<file path=ppt/tags/tag139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a"/>
  <p:tag name="KSO_WM_UNIT_INDEX" val="1"/>
  <p:tag name="KSO_WM_UNIT_ID" val="custom20186543_13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LOREM IPSUM DOLOR"/>
  <p:tag name="KSO_WM_UNIT_NOCLEAR" val="0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13"/>
  <p:tag name="KSO_WM_SLIDE_INDEX" val="13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73*127.464"/>
  <p:tag name="KSO_WM_SLIDE_SIZE" val="887*368"/>
  <p:tag name="KSO_WM_DIAGRAM_GROUP_CODE" val="m1-1"/>
  <p:tag name="KSO_WM_SLIDE_SUBTYPE" val="diag"/>
  <p:tag name="KSO_WM_TEMPLATE_SUBCATEGORY" val="0"/>
  <p:tag name="KSO_WM_SLIDE_DIAGTYPE" val="m"/>
</p:tagLst>
</file>

<file path=ppt/tags/tag141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UNIT_TYPE" val="a"/>
  <p:tag name="KSO_WM_UNIT_INDEX" val="1"/>
  <p:tag name="KSO_WM_UNIT_ID" val="custom20186543_26*a*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Thanks. And Your Slogan Here."/>
  <p:tag name="KSO_WM_UNIT_NOCLEAR" val="0"/>
  <p:tag name="KSO_WM_UNIT_DIAGRAM_ISNUMVISUAL" val="0"/>
  <p:tag name="KSO_WM_UNIT_DIAGRAM_ISREFERUNIT" val="0"/>
</p:tagLst>
</file>

<file path=ppt/tags/tag142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UNIT_TYPE" val="b"/>
  <p:tag name="KSO_WM_UNIT_INDEX" val="1"/>
  <p:tag name="KSO_WM_UNIT_ID" val="custom20186543_26*b*1"/>
  <p:tag name="KSO_WM_UNIT_LAYERLEVEL" val="1"/>
  <p:tag name="KSO_WM_UNIT_VALUE" val="27"/>
  <p:tag name="KSO_WM_UNIT_HIGHLIGHT" val="0"/>
  <p:tag name="KSO_WM_UNIT_COMPATIBLE" val="0"/>
  <p:tag name="KSO_WM_BEAUTIFY_FLAG" val="#wm#"/>
  <p:tag name="KSO_WM_UNIT_PRESET_TEXT" val="Speaker name and title"/>
  <p:tag name="KSO_WM_UNIT_ISCONTENTSTITLE" val="0"/>
  <p:tag name="KSO_WM_UNIT_NOCLEAR" val="0"/>
  <p:tag name="KSO_WM_UNIT_DIAGRAM_ISNUMVISUAL" val="0"/>
  <p:tag name="KSO_WM_UNIT_DIAGRAM_ISREFERUNIT" val="0"/>
</p:tagLst>
</file>

<file path=ppt/tags/tag143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26"/>
  <p:tag name="KSO_WM_SLIDE_INDEX" val="26"/>
  <p:tag name="KSO_WM_SLIDE_ITEM_CNT" val="0"/>
  <p:tag name="KSO_WM_SLIDE_LAYOUT" val="a_b"/>
  <p:tag name="KSO_WM_SLIDE_LAYOUT_CNT" val="1_2"/>
  <p:tag name="KSO_WM_SLIDE_TYPE" val="endPage"/>
  <p:tag name="KSO_WM_SLIDE_SUBTYPE" val="pureTxt"/>
  <p:tag name="KSO_WM_BEAUTIFY_FLAG" val="#wm#"/>
  <p:tag name="KSO_WM_TEMPLATE_SUBCATEGORY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543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54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TEMPLATE_THUMBS_INDEX" val="1、2、3、4、5、26"/>
  <p:tag name="KSO_WM_BEAUTIFY_FLAG" val="#wm#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543_1*i*0"/>
  <p:tag name="KSO_WM_TEMPLATE_CATEGORY" val="custom"/>
  <p:tag name="KSO_WM_TEMPLATE_INDEX" val="20186543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543_1*i*1"/>
  <p:tag name="KSO_WM_TEMPLATE_CATEGORY" val="custom"/>
  <p:tag name="KSO_WM_TEMPLATE_INDEX" val="20186543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543_1*i*2"/>
  <p:tag name="KSO_WM_TEMPLATE_CATEGORY" val="custom"/>
  <p:tag name="KSO_WM_TEMPLATE_INDEX" val="20186543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UNIT_TYPE" val="b"/>
  <p:tag name="KSO_WM_UNIT_INDEX" val="1"/>
  <p:tag name="KSO_WM_UNIT_ID" val="custom20186543_1*b*1"/>
  <p:tag name="KSO_WM_UNIT_LAYERLEVEL" val="1"/>
  <p:tag name="KSO_WM_UNIT_VALUE" val="25"/>
  <p:tag name="KSO_WM_UNIT_ISCONTENTSTITLE" val="0"/>
  <p:tag name="KSO_WM_UNIT_HIGHLIGHT" val="0"/>
  <p:tag name="KSO_WM_UNIT_COMPATIBLE" val="0"/>
  <p:tag name="KSO_WM_BEAUTIFY_FLAG" val="#wm#"/>
  <p:tag name="KSO_WM_UNIT_PRESET_TEXT" val="Subtitle here"/>
  <p:tag name="KSO_WM_UNIT_NOCLEAR" val="0"/>
  <p:tag name="KSO_WM_UNIT_DIAGRAM_ISNUMVISUAL" val="0"/>
  <p:tag name="KSO_WM_UNIT_DIAGRAM_ISREFERUNIT" val="0"/>
</p:tagLst>
</file>

<file path=ppt/tags/tag65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UNIT_TYPE" val="a"/>
  <p:tag name="KSO_WM_UNIT_INDEX" val="1"/>
  <p:tag name="KSO_WM_UNIT_ID" val="custom20186543_1*a*1"/>
  <p:tag name="KSO_WM_UNIT_LAYERLEVEL" val="1"/>
  <p:tag name="KSO_WM_UNIT_VALUE" val="32"/>
  <p:tag name="KSO_WM_UNIT_ISCONTENTSTITLE" val="0"/>
  <p:tag name="KSO_WM_UNIT_HIGHLIGHT" val="0"/>
  <p:tag name="KSO_WM_UNIT_COMPATIBLE" val="0"/>
  <p:tag name="KSO_WM_BEAUTIFY_FLAG" val="#wm#"/>
  <p:tag name="KSO_WM_UNIT_PRESET_TEXT" val="PowerPoint standard template."/>
  <p:tag name="KSO_WM_UNIT_NOCLEAR" val="0"/>
  <p:tag name="KSO_WM_UNIT_DIAGRAM_ISNUMVISUAL" val="0"/>
  <p:tag name="KSO_WM_UNIT_DIAGRAM_ISREFERUNIT" val="0"/>
</p:tagLst>
</file>

<file path=ppt/tags/tag66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UNIT_TYPE" val="b"/>
  <p:tag name="KSO_WM_UNIT_INDEX" val="3"/>
  <p:tag name="KSO_WM_UNIT_ID" val="custom20186543_1*b*3"/>
  <p:tag name="KSO_WM_UNIT_LAYERLEVEL" val="1"/>
  <p:tag name="KSO_WM_UNIT_VALUE" val="28"/>
  <p:tag name="KSO_WM_UNIT_HIGHLIGHT" val="0"/>
  <p:tag name="KSO_WM_UNIT_COMPATIBLE" val="0"/>
  <p:tag name="KSO_WM_BEAUTIFY_FLAG" val="#wm#"/>
  <p:tag name="KSO_WM_UNIT_PRESET_TEXT" val="Speaker name and title"/>
  <p:tag name="KSO_WM_UNIT_ISCONTENTSTITLE" val="0"/>
  <p:tag name="KSO_WM_UNIT_NOCLEAR" val="0"/>
  <p:tag name="KSO_WM_UNIT_DIAGRAM_ISNUMVISUAL" val="0"/>
  <p:tag name="KSO_WM_UNIT_DIAGRAM_ISREFERUNIT" val="0"/>
</p:tagLst>
</file>

<file path=ppt/tags/tag67.xml><?xml version="1.0" encoding="utf-8"?>
<p:tagLst xmlns:p="http://schemas.openxmlformats.org/presentationml/2006/main">
  <p:tag name="KSO_WM_TEMPLATE_CATEGORY" val="custom"/>
  <p:tag name="KSO_WM_TEMPLATE_INDEX" val="20186543"/>
  <p:tag name="KSO_WM_UNIT_TYPE" val="b"/>
  <p:tag name="KSO_WM_UNIT_INDEX" val="2"/>
  <p:tag name="KSO_WM_UNIT_ID" val="custom20186543_1*b*2"/>
  <p:tag name="KSO_WM_UNIT_LAYERLEVEL" val="1"/>
  <p:tag name="KSO_WM_UNIT_VALUE" val="4"/>
  <p:tag name="KSO_WM_UNIT_HIGHLIGHT" val="0"/>
  <p:tag name="KSO_WM_UNIT_COMPATIBLE" val="0"/>
  <p:tag name="KSO_WM_BEAUTIFY_FLAG" val="#wm#"/>
  <p:tag name="KSO_WM_TAG_VERSION" val="1.0"/>
  <p:tag name="KSO_WM_UNIT_PRESET_TEXT" val="ANNUAL"/>
  <p:tag name="KSO_WM_UNIT_ISCONTENTSTITLE" val="0"/>
  <p:tag name="KSO_WM_UNIT_NOCLEAR" val="0"/>
  <p:tag name="KSO_WM_UNIT_DIAGRAM_ISNUMVISUAL" val="0"/>
  <p:tag name="KSO_WM_UNIT_DIAGRAM_ISREFERUNIT" val="0"/>
</p:tagLst>
</file>

<file path=ppt/tags/tag68.xml><?xml version="1.0" encoding="utf-8"?>
<p:tagLst xmlns:p="http://schemas.openxmlformats.org/presentationml/2006/main">
  <p:tag name="KSO_WM_TEMPLATE_CATEGORY" val="custom"/>
  <p:tag name="KSO_WM_TEMPLATE_INDEX" val="20186543"/>
  <p:tag name="KSO_WM_UNIT_TYPE" val="b"/>
  <p:tag name="KSO_WM_UNIT_INDEX" val="4"/>
  <p:tag name="KSO_WM_UNIT_ID" val="custom20186543_1*b*4"/>
  <p:tag name="KSO_WM_UNIT_LAYERLEVEL" val="1"/>
  <p:tag name="KSO_WM_UNIT_VALUE" val="5"/>
  <p:tag name="KSO_WM_UNIT_HIGHLIGHT" val="0"/>
  <p:tag name="KSO_WM_UNIT_COMPATIBLE" val="0"/>
  <p:tag name="KSO_WM_BEAUTIFY_FLAG" val="#wm#"/>
  <p:tag name="KSO_WM_TAG_VERSION" val="1.0"/>
  <p:tag name="KSO_WM_UNIT_PRESET_TEXT" val="REPORT"/>
  <p:tag name="KSO_WM_UNIT_ISCONTENTSTITLE" val="0"/>
  <p:tag name="KSO_WM_UNIT_NOCLEAR" val="0"/>
  <p:tag name="KSO_WM_UNIT_DIAGRAM_ISNUMVISUAL" val="0"/>
  <p:tag name="KSO_WM_UNIT_DIAGRAM_ISREFERUNIT" val="0"/>
</p:tagLst>
</file>

<file path=ppt/tags/tag69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1"/>
  <p:tag name="KSO_WM_SLIDE_INDEX" val="1"/>
  <p:tag name="KSO_WM_SLIDE_ITEM_CNT" val="0"/>
  <p:tag name="KSO_WM_SLIDE_LAYOUT" val="a_b"/>
  <p:tag name="KSO_WM_SLIDE_LAYOUT_CNT" val="1_5"/>
  <p:tag name="KSO_WM_SLIDE_TYPE" val="title"/>
  <p:tag name="KSO_WM_SLIDE_SUBTYPE" val="pureTxt"/>
  <p:tag name="KSO_WM_TEMPLATE_THUMBS_INDEX" val="1、2、3、4、5、26"/>
  <p:tag name="KSO_WM_BEAUTIFY_FLAG" val="#wm#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EMPLATE_SUBCATEGORY" val="0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CATEGORY" val="custom"/>
  <p:tag name="KSO_WM_TEMPLATE_INDEX" val="20186543"/>
  <p:tag name="KSO_WM_UNIT_TYPE" val="l_h_f"/>
  <p:tag name="KSO_WM_UNIT_INDEX" val="1_1_1"/>
  <p:tag name="KSO_WM_UNIT_ID" val="custom20186543_4*l_h_f*1_1_1"/>
  <p:tag name="KSO_WM_UNIT_LAYERLEVEL" val="1_1_1"/>
  <p:tag name="KSO_WM_UNIT_VALUE" val="3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1.Subtitle Here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543_4*i*1"/>
  <p:tag name="KSO_WM_TEMPLATE_CATEGORY" val="custom"/>
  <p:tag name="KSO_WM_TEMPLATE_INDEX" val="20186543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LINE_FORE_SCHEMECOLOR_INDEX" val="5"/>
  <p:tag name="KSO_WM_UNIT_LINE_FILL_TYPE" val="2"/>
  <p:tag name="KSO_WM_UNIT_USESOURCEFORMAT_APPLY" val="1"/>
</p:tagLst>
</file>

<file path=ppt/tags/tag72.xml><?xml version="1.0" encoding="utf-8"?>
<p:tagLst xmlns:p="http://schemas.openxmlformats.org/presentationml/2006/main">
  <p:tag name="KSO_WM_TEMPLATE_CATEGORY" val="custom"/>
  <p:tag name="KSO_WM_TEMPLATE_INDEX" val="20186543"/>
  <p:tag name="KSO_WM_UNIT_TYPE" val="a"/>
  <p:tag name="KSO_WM_UNIT_INDEX" val="1"/>
  <p:tag name="KSO_WM_UNIT_ID" val="custom20186543_4*a*1"/>
  <p:tag name="KSO_WM_UNIT_LAYERLEVEL" val="1"/>
  <p:tag name="KSO_WM_UNIT_VALUE" val="8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CONTENTS"/>
  <p:tag name="KSO_WM_UNIT_NOCLEAR" val="0"/>
  <p:tag name="KSO_WM_UNIT_DIAGRAM_ISNUMVISUAL" val="0"/>
  <p:tag name="KSO_WM_UNIT_DIAGRAM_ISREFERUNIT" val="0"/>
  <p:tag name="KSO_WM_DIAGRAM_GROUP_CODE" val="l1-1"/>
  <p:tag name="KSO_WM_UNIT_FILL_FORE_SCHEMECOLOR_INDEX" val="14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543_4*i*3"/>
  <p:tag name="KSO_WM_TEMPLATE_CATEGORY" val="custom"/>
  <p:tag name="KSO_WM_TEMPLATE_INDEX" val="20186543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EMPLATE_CATEGORY" val="custom"/>
  <p:tag name="KSO_WM_TEMPLATE_INDEX" val="20186543"/>
  <p:tag name="KSO_WM_UNIT_TYPE" val="l_h_f"/>
  <p:tag name="KSO_WM_UNIT_INDEX" val="1_2_1"/>
  <p:tag name="KSO_WM_UNIT_ID" val="custom20186543_4*l_h_f*1_2_1"/>
  <p:tag name="KSO_WM_UNIT_LAYERLEVEL" val="1_1_1"/>
  <p:tag name="KSO_WM_UNIT_VALUE" val="3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2.Subtitle Here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EMPLATE_CATEGORY" val="custom"/>
  <p:tag name="KSO_WM_TEMPLATE_INDEX" val="20186543"/>
  <p:tag name="KSO_WM_UNIT_TYPE" val="l_h_f"/>
  <p:tag name="KSO_WM_UNIT_INDEX" val="1_3_1"/>
  <p:tag name="KSO_WM_UNIT_ID" val="custom20186543_4*l_h_f*1_3_1"/>
  <p:tag name="KSO_WM_UNIT_LAYERLEVEL" val="1_1_1"/>
  <p:tag name="KSO_WM_UNIT_VALUE" val="3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3.Subtitle Here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TEMPLATE_CATEGORY" val="custom"/>
  <p:tag name="KSO_WM_TEMPLATE_INDEX" val="20186543"/>
  <p:tag name="KSO_WM_UNIT_TYPE" val="l_h_f"/>
  <p:tag name="KSO_WM_UNIT_INDEX" val="1_4_1"/>
  <p:tag name="KSO_WM_UNIT_ID" val="custom20186543_4*l_h_f*1_4_1"/>
  <p:tag name="KSO_WM_UNIT_LAYERLEVEL" val="1_1_1"/>
  <p:tag name="KSO_WM_UNIT_VALUE" val="3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4.Subtitle Here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EMPLATE_CATEGORY" val="custom"/>
  <p:tag name="KSO_WM_TEMPLATE_INDEX" val="20186543"/>
  <p:tag name="KSO_WM_UNIT_TYPE" val="l_h_f"/>
  <p:tag name="KSO_WM_UNIT_INDEX" val="1_5_1"/>
  <p:tag name="KSO_WM_UNIT_ID" val="custom20186543_4*l_h_f*1_5_1"/>
  <p:tag name="KSO_WM_UNIT_LAYERLEVEL" val="1_1_1"/>
  <p:tag name="KSO_WM_UNIT_VALUE" val="34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5.Subtitle Here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4"/>
  <p:tag name="KSO_WM_SLIDE_INDEX" val="4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SUBCATEGORY" val="0"/>
  <p:tag name="KSO_WM_SLIDE_DIAGTYPE" val="l"/>
</p:tagLst>
</file>

<file path=ppt/tags/tag79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UNIT_TYPE" val="a"/>
  <p:tag name="KSO_WM_UNIT_INDEX" val="1"/>
  <p:tag name="KSO_WM_UNIT_ID" val="custom20186543_6*a*1"/>
  <p:tag name="KSO_WM_UNIT_LAYERLEVEL" val="1"/>
  <p:tag name="KSO_WM_UNIT_VALUE" val="18"/>
  <p:tag name="KSO_WM_UNIT_ISCONTENTSTITLE" val="0"/>
  <p:tag name="KSO_WM_UNIT_HIGHLIGHT" val="0"/>
  <p:tag name="KSO_WM_UNIT_COMPATIBLE" val="0"/>
  <p:tag name="KSO_WM_BEAUTIFY_FLAG" val="#wm#"/>
  <p:tag name="KSO_WM_UNIT_PRESET_TEXT" val="Section Header Here"/>
  <p:tag name="KSO_WM_UNIT_NOCLEAR" val="0"/>
  <p:tag name="KSO_WM_UNIT_DIAGRAM_ISNUMVISUAL" val="0"/>
  <p:tag name="KSO_WM_UNIT_DIAGRAM_ISREFERUNIT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UNIT_TYPE" val="f"/>
  <p:tag name="KSO_WM_UNIT_INDEX" val="1"/>
  <p:tag name="KSO_WM_UNIT_ID" val="custom20186543_6*f*1"/>
  <p:tag name="KSO_WM_UNIT_LAYERLEVEL" val="1"/>
  <p:tag name="KSO_WM_UNIT_VALUE" val="155"/>
  <p:tag name="KSO_WM_UNIT_HIGHLIGHT" val="0"/>
  <p:tag name="KSO_WM_UNIT_COMPATIBLE" val="0"/>
  <p:tag name="KSO_WM_BEAUTIFY_FLAG" val="#wm#"/>
  <p:tag name="KSO_WM_UNIT_PRESET_TEXT" val="Supporting text here.&#13;When you copy &amp; paste, choose &quot;keep text only&quot; option."/>
  <p:tag name="KSO_WM_UNIT_NOCLEAR" val="0"/>
  <p:tag name="KSO_WM_UNIT_DIAGRAM_ISNUMVISUAL" val="0"/>
  <p:tag name="KSO_WM_UNIT_DIAGRAM_ISREFERUNIT" val="0"/>
</p:tagLst>
</file>

<file path=ppt/tags/tag81.xml><?xml version="1.0" encoding="utf-8"?>
<p:tagLst xmlns:p="http://schemas.openxmlformats.org/presentationml/2006/main">
  <p:tag name="KSO_WM_TEMPLATE_CATEGORY" val="custom"/>
  <p:tag name="KSO_WM_TEMPLATE_INDEX" val="20186543"/>
  <p:tag name="KSO_WM_UNIT_TYPE" val="e"/>
  <p:tag name="KSO_WM_UNIT_INDEX" val="1"/>
  <p:tag name="KSO_WM_UNIT_ID" val="custom20186543_6*e*1"/>
  <p:tag name="KSO_WM_UNIT_LAYERLEVEL" val="1"/>
  <p:tag name="KSO_WM_UNIT_VALUE" val="2"/>
  <p:tag name="KSO_WM_UNIT_HIGHLIGHT" val="0"/>
  <p:tag name="KSO_WM_UNIT_COMPATIBLE" val="1"/>
  <p:tag name="KSO_WM_BEAUTIFY_FLAG" val="#wm#"/>
  <p:tag name="KSO_WM_TAG_VERSION" val="1.0"/>
  <p:tag name="KSO_WM_UNIT_PRESET_TEXT" val="01"/>
  <p:tag name="KSO_WM_UNIT_NOCLEAR" val="0"/>
  <p:tag name="KSO_WM_UNIT_DIAGRAM_ISNUMVISUAL" val="0"/>
  <p:tag name="KSO_WM_UNIT_DIAGRAM_ISREFERUNIT" val="0"/>
</p:tagLst>
</file>

<file path=ppt/tags/tag82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SLIDE_ID" val="custom20186543_6"/>
  <p:tag name="KSO_WM_SLIDE_INDEX" val="6"/>
  <p:tag name="KSO_WM_SLIDE_ITEM_CNT" val="0"/>
  <p:tag name="KSO_WM_SLIDE_LAYOUT" val="a_e_f"/>
  <p:tag name="KSO_WM_SLIDE_LAYOUT_CNT" val="1_1_1"/>
  <p:tag name="KSO_WM_SLIDE_TYPE" val="sectionTitle"/>
  <p:tag name="KSO_WM_SLIDE_SUBTYPE" val="pureTxt"/>
  <p:tag name="KSO_WM_BEAUTIFY_FLAG" val="#wm#"/>
  <p:tag name="KSO_WM_TEMPLATE_SUBCATEGORY" val="0"/>
</p:tagLst>
</file>

<file path=ppt/tags/tag83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a"/>
  <p:tag name="KSO_WM_UNIT_INDEX" val="1"/>
  <p:tag name="KSO_WM_UNIT_ID" val="custom20186543_7*a*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" val="LOREM IPSUM DOLOR"/>
  <p:tag name="KSO_WM_UNIT_NOCLEAR" val="0"/>
  <p:tag name="KSO_WM_UNIT_DIAGRAM_ISNUMVISUAL" val="0"/>
  <p:tag name="KSO_WM_UNIT_DIAGRAM_ISREFERUNIT" val="0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l_h_i"/>
  <p:tag name="KSO_WM_UNIT_INDEX" val="1_1_1"/>
  <p:tag name="KSO_WM_UNIT_ID" val="custom20186543_12*l_h_i*1_1_1"/>
  <p:tag name="KSO_WM_UNIT_LAYERLEVEL" val="1_1_1"/>
  <p:tag name="KSO_WM_DIAGRAM_GROUP_CODE" val="l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6"/>
  <p:tag name="KSO_WM_UNIT_TEXT_FILL_TYPE" val="1"/>
  <p:tag name="KSO_WM_UNIT_USESOURCEFORMAT_APPLY" val="0"/>
</p:tagLst>
</file>

<file path=ppt/tags/tag85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l_h_i"/>
  <p:tag name="KSO_WM_UNIT_INDEX" val="1_2_1"/>
  <p:tag name="KSO_WM_UNIT_ID" val="custom20186543_12*l_h_i*1_2_1"/>
  <p:tag name="KSO_WM_UNIT_LAYERLEVEL" val="1_1_1"/>
  <p:tag name="KSO_WM_DIAGRAM_GROUP_CODE" val="l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6"/>
  <p:tag name="KSO_WM_UNIT_TEXT_FILL_TYPE" val="1"/>
  <p:tag name="KSO_WM_UNIT_USESOURCEFORMAT_APPLY" val="0"/>
</p:tagLst>
</file>

<file path=ppt/tags/tag86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l_h_i"/>
  <p:tag name="KSO_WM_UNIT_INDEX" val="1_3_1"/>
  <p:tag name="KSO_WM_UNIT_ID" val="custom20186543_12*l_h_i*1_3_1"/>
  <p:tag name="KSO_WM_UNIT_LAYERLEVEL" val="1_1_1"/>
  <p:tag name="KSO_WM_DIAGRAM_GROUP_CODE" val="l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6"/>
  <p:tag name="KSO_WM_UNIT_TEXT_FILL_TYPE" val="1"/>
  <p:tag name="KSO_WM_UNIT_USESOURCEFORMAT_APPLY" val="0"/>
</p:tagLst>
</file>

<file path=ppt/tags/tag87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l_h_i"/>
  <p:tag name="KSO_WM_UNIT_INDEX" val="1_4_1"/>
  <p:tag name="KSO_WM_UNIT_ID" val="custom20186543_12*l_h_i*1_4_1"/>
  <p:tag name="KSO_WM_UNIT_LAYERLEVEL" val="1_1_1"/>
  <p:tag name="KSO_WM_DIAGRAM_GROUP_CODE" val="l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6"/>
  <p:tag name="KSO_WM_UNIT_TEXT_FILL_TYPE" val="1"/>
  <p:tag name="KSO_WM_UNIT_USESOURCEFORMAT_APPLY" val="0"/>
</p:tagLst>
</file>

<file path=ppt/tags/tag88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l_h_i"/>
  <p:tag name="KSO_WM_UNIT_INDEX" val="1_5_1"/>
  <p:tag name="KSO_WM_UNIT_ID" val="custom20186543_12*l_h_i*1_5_1"/>
  <p:tag name="KSO_WM_UNIT_LAYERLEVEL" val="1_1_1"/>
  <p:tag name="KSO_WM_DIAGRAM_GROUP_CODE" val="l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6"/>
  <p:tag name="KSO_WM_UNIT_TEXT_FILL_TYPE" val="1"/>
  <p:tag name="KSO_WM_UNIT_USESOURCEFORMAT_APPLY" val="0"/>
</p:tagLst>
</file>

<file path=ppt/tags/tag89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l_h_f"/>
  <p:tag name="KSO_WM_UNIT_INDEX" val="1_5_1"/>
  <p:tag name="KSO_WM_UNIT_LAYERLEVEL" val="1_1_1"/>
  <p:tag name="KSO_WM_UNIT_VALUE" val="34"/>
  <p:tag name="KSO_WM_UNIT_HIGHLIGHT" val="0"/>
  <p:tag name="KSO_WM_UNIT_COMPATIBLE" val="0"/>
  <p:tag name="KSO_WM_DIAGRAM_GROUP_CODE" val="l1-2"/>
  <p:tag name="KSO_WM_UNIT_ID" val="custom20186543_12*l_h_f*1_5_1"/>
  <p:tag name="KSO_WM_UNIT_PRESET_TEXT" val="Lorem ipsum dolor sit amet, consectetur adipisicing elit.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l_h_a"/>
  <p:tag name="KSO_WM_UNIT_INDEX" val="1_5_1"/>
  <p:tag name="KSO_WM_UNIT_LAYERLEVEL" val="1_1_1"/>
  <p:tag name="KSO_WM_UNIT_VALUE" val="14"/>
  <p:tag name="KSO_WM_UNIT_HIGHLIGHT" val="0"/>
  <p:tag name="KSO_WM_UNIT_COMPATIBLE" val="0"/>
  <p:tag name="KSO_WM_DIAGRAM_GROUP_CODE" val="l1-2"/>
  <p:tag name="KSO_WM_UNIT_ID" val="custom20186543_12*l_h_a*1_5_1"/>
  <p:tag name="KSO_WM_UNIT_ISCONTENTSTITLE" val="0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91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34"/>
  <p:tag name="KSO_WM_UNIT_HIGHLIGHT" val="0"/>
  <p:tag name="KSO_WM_UNIT_COMPATIBLE" val="0"/>
  <p:tag name="KSO_WM_DIAGRAM_GROUP_CODE" val="l1-2"/>
  <p:tag name="KSO_WM_UNIT_ID" val="custom20186543_12*l_h_f*1_4_1"/>
  <p:tag name="KSO_WM_UNIT_PRESET_TEXT" val="Lorem ipsum dolor sit amet, consectetur adipisicing elit.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0"/>
</p:tagLst>
</file>

<file path=ppt/tags/tag92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l_h_a"/>
  <p:tag name="KSO_WM_UNIT_INDEX" val="1_4_1"/>
  <p:tag name="KSO_WM_UNIT_LAYERLEVEL" val="1_1_1"/>
  <p:tag name="KSO_WM_UNIT_VALUE" val="14"/>
  <p:tag name="KSO_WM_UNIT_HIGHLIGHT" val="0"/>
  <p:tag name="KSO_WM_UNIT_COMPATIBLE" val="0"/>
  <p:tag name="KSO_WM_DIAGRAM_GROUP_CODE" val="l1-2"/>
  <p:tag name="KSO_WM_UNIT_ID" val="custom20186543_12*l_h_a*1_4_1"/>
  <p:tag name="KSO_WM_UNIT_ISCONTENTSTITLE" val="0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93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34"/>
  <p:tag name="KSO_WM_UNIT_HIGHLIGHT" val="0"/>
  <p:tag name="KSO_WM_UNIT_COMPATIBLE" val="0"/>
  <p:tag name="KSO_WM_DIAGRAM_GROUP_CODE" val="l1-2"/>
  <p:tag name="KSO_WM_UNIT_ID" val="custom20186543_12*l_h_f*1_3_1"/>
  <p:tag name="KSO_WM_UNIT_PRESET_TEXT" val="Lorem ipsum dolor sit amet, consectetur adipisicing elit.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0"/>
</p:tagLst>
</file>

<file path=ppt/tags/tag94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14"/>
  <p:tag name="KSO_WM_UNIT_HIGHLIGHT" val="0"/>
  <p:tag name="KSO_WM_UNIT_COMPATIBLE" val="0"/>
  <p:tag name="KSO_WM_DIAGRAM_GROUP_CODE" val="l1-2"/>
  <p:tag name="KSO_WM_UNIT_ID" val="custom20186543_12*l_h_a*1_3_1"/>
  <p:tag name="KSO_WM_UNIT_ISCONTENTSTITLE" val="0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95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34"/>
  <p:tag name="KSO_WM_UNIT_HIGHLIGHT" val="0"/>
  <p:tag name="KSO_WM_UNIT_COMPATIBLE" val="0"/>
  <p:tag name="KSO_WM_DIAGRAM_GROUP_CODE" val="l1-2"/>
  <p:tag name="KSO_WM_UNIT_ID" val="custom20186543_12*l_h_f*1_2_1"/>
  <p:tag name="KSO_WM_UNIT_PRESET_TEXT" val="Lorem ipsum dolor sit amet, consectetur adipisicing elit.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0"/>
</p:tagLst>
</file>

<file path=ppt/tags/tag96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14"/>
  <p:tag name="KSO_WM_UNIT_HIGHLIGHT" val="0"/>
  <p:tag name="KSO_WM_UNIT_COMPATIBLE" val="0"/>
  <p:tag name="KSO_WM_DIAGRAM_GROUP_CODE" val="l1-2"/>
  <p:tag name="KSO_WM_UNIT_ID" val="custom20186543_12*l_h_a*1_2_1"/>
  <p:tag name="KSO_WM_UNIT_ISCONTENTSTITLE" val="0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97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34"/>
  <p:tag name="KSO_WM_UNIT_HIGHLIGHT" val="0"/>
  <p:tag name="KSO_WM_UNIT_COMPATIBLE" val="0"/>
  <p:tag name="KSO_WM_DIAGRAM_GROUP_CODE" val="l1-2"/>
  <p:tag name="KSO_WM_UNIT_ID" val="custom20186543_12*l_h_f*1_1_1"/>
  <p:tag name="KSO_WM_UNIT_PRESET_TEXT" val="Lorem ipsum dolor sit amet, consectetur adipisicing elit.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0"/>
</p:tagLst>
</file>

<file path=ppt/tags/tag98.xml><?xml version="1.0" encoding="utf-8"?>
<p:tagLst xmlns:p="http://schemas.openxmlformats.org/presentationml/2006/main">
  <p:tag name="KSO_WM_TEMPLATE_CATEGORY" val="custom"/>
  <p:tag name="KSO_WM_TEMPLATE_INDEX" val="20186543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4"/>
  <p:tag name="KSO_WM_UNIT_HIGHLIGHT" val="0"/>
  <p:tag name="KSO_WM_UNIT_COMPATIBLE" val="0"/>
  <p:tag name="KSO_WM_DIAGRAM_GROUP_CODE" val="l1-2"/>
  <p:tag name="KSO_WM_UNIT_ID" val="custom20186543_12*l_h_a*1_1_1"/>
  <p:tag name="KSO_WM_UNIT_ISCONTENTSTITLE" val="0"/>
  <p:tag name="KSO_WM_UNIT_PRESET_TEXT" val="LOREM IPSUM DOLOR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99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206.315*243.88"/>
  <p:tag name="KSO_WM_SLIDE_SIZE" val="547.37*142.718"/>
  <p:tag name="KSO_WM_TEMPLATE_CATEGORY" val="custom"/>
  <p:tag name="KSO_WM_TEMPLATE_INDEX" val="20186543"/>
  <p:tag name="KSO_WM_SLIDE_ID" val="custom20186543_7"/>
  <p:tag name="KSO_WM_SLIDE_INDEX" val="7"/>
  <p:tag name="KSO_WM_DIAGRAM_GROUP_CODE" val="l1-2"/>
  <p:tag name="KSO_WM_TEMPLATE_THUMBS_INDEX" val="1、2、3、4、5、6"/>
  <p:tag name="KSO_WM_SLIDE_SUBTYPE" val="diag"/>
  <p:tag name="KSO_WM_TEMPLATE_SUBCATEGORY" val="0"/>
  <p:tag name="KSO_WM_SLIDE_DIAGTYPE" val="l"/>
</p:tagLst>
</file>

<file path=ppt/theme/theme1.xml><?xml version="1.0" encoding="utf-8"?>
<a:theme xmlns:a="http://schemas.openxmlformats.org/drawingml/2006/main" name="主题5">
  <a:themeElements>
    <a:clrScheme name="自定义 40">
      <a:dk1>
        <a:srgbClr val="000000"/>
      </a:dk1>
      <a:lt1>
        <a:srgbClr val="FFFFFF"/>
      </a:lt1>
      <a:dk2>
        <a:srgbClr val="2D444F"/>
      </a:dk2>
      <a:lt2>
        <a:srgbClr val="F0F0F0"/>
      </a:lt2>
      <a:accent1>
        <a:srgbClr val="5A889E"/>
      </a:accent1>
      <a:accent2>
        <a:srgbClr val="FFC000"/>
      </a:accent2>
      <a:accent3>
        <a:srgbClr val="BF9000"/>
      </a:accent3>
      <a:accent4>
        <a:srgbClr val="314760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2D444F"/>
    </a:dk2>
    <a:lt2>
      <a:srgbClr val="F0F0F0"/>
    </a:lt2>
    <a:accent1>
      <a:srgbClr val="5A889E"/>
    </a:accent1>
    <a:accent2>
      <a:srgbClr val="FFC000"/>
    </a:accent2>
    <a:accent3>
      <a:srgbClr val="BF9000"/>
    </a:accent3>
    <a:accent4>
      <a:srgbClr val="314760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2D444F"/>
    </a:dk2>
    <a:lt2>
      <a:srgbClr val="F0F0F0"/>
    </a:lt2>
    <a:accent1>
      <a:srgbClr val="5A889E"/>
    </a:accent1>
    <a:accent2>
      <a:srgbClr val="FFC000"/>
    </a:accent2>
    <a:accent3>
      <a:srgbClr val="BF9000"/>
    </a:accent3>
    <a:accent4>
      <a:srgbClr val="314760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2D444F"/>
    </a:dk2>
    <a:lt2>
      <a:srgbClr val="F0F0F0"/>
    </a:lt2>
    <a:accent1>
      <a:srgbClr val="5A889E"/>
    </a:accent1>
    <a:accent2>
      <a:srgbClr val="FFC000"/>
    </a:accent2>
    <a:accent3>
      <a:srgbClr val="BF9000"/>
    </a:accent3>
    <a:accent4>
      <a:srgbClr val="314760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2D444F"/>
    </a:dk2>
    <a:lt2>
      <a:srgbClr val="F0F0F0"/>
    </a:lt2>
    <a:accent1>
      <a:srgbClr val="5A889E"/>
    </a:accent1>
    <a:accent2>
      <a:srgbClr val="FFC000"/>
    </a:accent2>
    <a:accent3>
      <a:srgbClr val="BF9000"/>
    </a:accent3>
    <a:accent4>
      <a:srgbClr val="314760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2D444F"/>
    </a:dk2>
    <a:lt2>
      <a:srgbClr val="F0F0F0"/>
    </a:lt2>
    <a:accent1>
      <a:srgbClr val="5A889E"/>
    </a:accent1>
    <a:accent2>
      <a:srgbClr val="FFC000"/>
    </a:accent2>
    <a:accent3>
      <a:srgbClr val="BF9000"/>
    </a:accent3>
    <a:accent4>
      <a:srgbClr val="314760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2D444F"/>
    </a:dk2>
    <a:lt2>
      <a:srgbClr val="F0F0F0"/>
    </a:lt2>
    <a:accent1>
      <a:srgbClr val="5A889E"/>
    </a:accent1>
    <a:accent2>
      <a:srgbClr val="FFC000"/>
    </a:accent2>
    <a:accent3>
      <a:srgbClr val="BF9000"/>
    </a:accent3>
    <a:accent4>
      <a:srgbClr val="314760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40">
    <a:dk1>
      <a:srgbClr val="000000"/>
    </a:dk1>
    <a:lt1>
      <a:srgbClr val="FFFFFF"/>
    </a:lt1>
    <a:dk2>
      <a:srgbClr val="2D444F"/>
    </a:dk2>
    <a:lt2>
      <a:srgbClr val="F0F0F0"/>
    </a:lt2>
    <a:accent1>
      <a:srgbClr val="5A889E"/>
    </a:accent1>
    <a:accent2>
      <a:srgbClr val="FFC000"/>
    </a:accent2>
    <a:accent3>
      <a:srgbClr val="BF9000"/>
    </a:accent3>
    <a:accent4>
      <a:srgbClr val="314760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WPS 演示</Application>
  <PresentationFormat>宽屏</PresentationFormat>
  <Paragraphs>137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Franklin Gothic Medium</vt:lpstr>
      <vt:lpstr>微软雅黑</vt:lpstr>
      <vt:lpstr>Arial Unicode MS</vt:lpstr>
      <vt:lpstr>Calibri</vt:lpstr>
      <vt:lpstr>Arial</vt:lpstr>
      <vt:lpstr>黑体</vt:lpstr>
      <vt:lpstr>Calibri Light</vt:lpstr>
      <vt:lpstr>Tempus Sans ITC</vt:lpstr>
      <vt:lpstr>Gabriola</vt:lpstr>
      <vt:lpstr>主题5</vt:lpstr>
      <vt:lpstr>PowerPoint standard template.</vt:lpstr>
      <vt:lpstr>PowerPoint 演示文稿</vt:lpstr>
      <vt:lpstr>Section Header Here</vt:lpstr>
      <vt:lpstr>PowerPoint 演示文稿</vt:lpstr>
      <vt:lpstr>——平台技术栈</vt:lpstr>
      <vt:lpstr>PowerPoint 演示文稿</vt:lpstr>
      <vt:lpstr>PowerPoint 演示文稿</vt:lpstr>
      <vt:lpstr>PowerPoint 演示文稿</vt:lpstr>
      <vt:lpstr>PowerPoint 演示文稿</vt:lpstr>
      <vt:lpstr>Hadoop生态体系</vt:lpstr>
      <vt:lpstr>PowerPoint 演示文稿</vt:lpstr>
      <vt:lpstr>PowerPoint 演示文稿</vt:lpstr>
      <vt:lpstr>PowerPoint 演示文稿</vt:lpstr>
      <vt:lpstr>Spark生态体系</vt:lpstr>
      <vt:lpstr>PowerPoint 演示文稿</vt:lpstr>
      <vt:lpstr>PowerPoint 演示文稿</vt:lpstr>
      <vt:lpstr>——平台技术栈</vt:lpstr>
      <vt:lpstr>PowerPoint 演示文稿</vt:lpstr>
      <vt:lpstr>PowerPoint 演示文稿</vt:lpstr>
      <vt:lpstr>PowerPoint 演示文稿</vt:lpstr>
      <vt:lpstr>PowerPoint 演示文稿</vt:lpstr>
      <vt:lpstr>Thanks. And Your Slogan Here.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149</cp:revision>
  <dcterms:created xsi:type="dcterms:W3CDTF">2017-08-03T09:01:00Z</dcterms:created>
  <dcterms:modified xsi:type="dcterms:W3CDTF">2019-01-20T13:59:15Z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