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663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928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36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69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67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899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50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69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22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209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25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5F8A-B7BD-4241-A18F-51EC9EDAE9C8}" type="datetimeFigureOut">
              <a:rPr lang="bg-BG" smtClean="0"/>
              <a:t>26.4.2015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6A33-2165-46CC-B50C-6BDCB8CEF57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943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8810" y="2359589"/>
            <a:ext cx="4765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TeaChoo</a:t>
            </a:r>
            <a:endParaRPr lang="bg-BG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5341" y="4069724"/>
            <a:ext cx="517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i="1" dirty="0" smtClean="0"/>
              <a:t>Изготвили:</a:t>
            </a:r>
            <a:r>
              <a:rPr lang="en-US" sz="3600" i="1" dirty="0" smtClean="0"/>
              <a:t> </a:t>
            </a:r>
            <a:r>
              <a:rPr lang="bg-BG" sz="3600" i="1" dirty="0" smtClean="0"/>
              <a:t>екип </a:t>
            </a:r>
            <a:r>
              <a:rPr lang="en-US" sz="3600" i="1" dirty="0" err="1" smtClean="0"/>
              <a:t>Siberion</a:t>
            </a:r>
            <a:endParaRPr lang="bg-BG" sz="3600" i="1" dirty="0"/>
          </a:p>
        </p:txBody>
      </p:sp>
    </p:spTree>
    <p:extLst>
      <p:ext uri="{BB962C8B-B14F-4D97-AF65-F5344CB8AC3E}">
        <p14:creationId xmlns:p14="http://schemas.microsoft.com/office/powerpoint/2010/main" val="27148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5166" y="1803042"/>
            <a:ext cx="7791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5400" b="1" dirty="0"/>
              <a:t>Целта на проекта е да мотивира учениците да учат </a:t>
            </a:r>
            <a:r>
              <a:rPr lang="bg-BG" sz="5400" b="1" dirty="0" smtClean="0"/>
              <a:t>по-усилено.</a:t>
            </a:r>
            <a:endParaRPr lang="bg-BG" sz="5400" b="1" dirty="0"/>
          </a:p>
        </p:txBody>
      </p:sp>
    </p:spTree>
    <p:extLst>
      <p:ext uri="{BB962C8B-B14F-4D97-AF65-F5344CB8AC3E}">
        <p14:creationId xmlns:p14="http://schemas.microsoft.com/office/powerpoint/2010/main" val="40162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heatonbible.org/Content/10713/Icons/staff-user-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28" y="282104"/>
            <a:ext cx="2383822" cy="23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retty-office-10/512/Teacher-femal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45" y="4135350"/>
            <a:ext cx="2070234" cy="207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8615966" y="2550017"/>
            <a:ext cx="1378040" cy="15853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6067" y="2665927"/>
            <a:ext cx="6890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5400" b="1" dirty="0" smtClean="0"/>
              <a:t>Възможност ученика да изказва предпочитанията си за учител. </a:t>
            </a:r>
            <a:endParaRPr lang="bg-BG" sz="5400" b="1" dirty="0"/>
          </a:p>
        </p:txBody>
      </p:sp>
    </p:spTree>
    <p:extLst>
      <p:ext uri="{BB962C8B-B14F-4D97-AF65-F5344CB8AC3E}">
        <p14:creationId xmlns:p14="http://schemas.microsoft.com/office/powerpoint/2010/main" val="13613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3357" y="726964"/>
            <a:ext cx="714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 smtClean="0"/>
              <a:t>Рейтингова система по три категории:</a:t>
            </a:r>
            <a:endParaRPr lang="bg-BG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27" y="2899920"/>
            <a:ext cx="2160000" cy="1987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50" y="2899920"/>
            <a:ext cx="2663909" cy="1987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6" y="2899920"/>
            <a:ext cx="2160000" cy="19872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235496" y="1333146"/>
            <a:ext cx="1458338" cy="132987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717004" y="1382443"/>
            <a:ext cx="1" cy="128058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43357" y="1333146"/>
            <a:ext cx="1755156" cy="132987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4318" y="5027220"/>
            <a:ext cx="2215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/>
              <a:t>Начин на преподаване</a:t>
            </a:r>
            <a:endParaRPr lang="bg-BG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16322" y="4992641"/>
            <a:ext cx="28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 smtClean="0"/>
              <a:t>Отношение</a:t>
            </a:r>
            <a:endParaRPr lang="bg-BG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13527" y="5028610"/>
            <a:ext cx="2321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/>
              <a:t>Начин на оценяване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25882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8805" y="1854558"/>
            <a:ext cx="7096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 smtClean="0"/>
              <a:t>Чрез тази система се надяваме да помогнем на учителите да подобрят своето отношение към учениците и работата си и да бъдат по-всеотдайни.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10404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5927" y="2163651"/>
            <a:ext cx="7418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 smtClean="0"/>
              <a:t>Ако проектът се разработи напълно, би могъл да се използва за улеснение на избор за часовете по ЗИП и СИП. 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36671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8562" y="2967335"/>
            <a:ext cx="9654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Благодарим Ви за вниманието!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4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Джени</dc:creator>
  <cp:lastModifiedBy>Daniel Vasilev</cp:lastModifiedBy>
  <cp:revision>9</cp:revision>
  <dcterms:created xsi:type="dcterms:W3CDTF">2015-04-26T14:48:06Z</dcterms:created>
  <dcterms:modified xsi:type="dcterms:W3CDTF">2015-04-26T16:28:52Z</dcterms:modified>
</cp:coreProperties>
</file>