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  <p:sldId id="273" r:id="rId18"/>
    <p:sldId id="275" r:id="rId19"/>
    <p:sldId id="276" r:id="rId20"/>
    <p:sldId id="277" r:id="rId21"/>
    <p:sldId id="281" r:id="rId22"/>
    <p:sldId id="283" r:id="rId23"/>
    <p:sldId id="284" r:id="rId24"/>
    <p:sldId id="282" r:id="rId25"/>
    <p:sldId id="280" r:id="rId26"/>
    <p:sldId id="278" r:id="rId27"/>
    <p:sldId id="279" r:id="rId28"/>
    <p:sldId id="285" r:id="rId29"/>
    <p:sldId id="286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8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9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3224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0CFCBCCB-1582-4B40-892F-D5C80054B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8878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0CFCBCCB-1582-4B40-892F-D5C80054B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607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111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2395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25149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MongoDB and Mongoose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Object-document Model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Learning &amp; Development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88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Mongoose Models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554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111712"/>
            <a:ext cx="7086600" cy="838200"/>
          </a:xfrm>
        </p:spPr>
        <p:txBody>
          <a:bodyPr/>
          <a:lstStyle/>
          <a:p>
            <a:r>
              <a:rPr lang="en-US" dirty="0" smtClean="0"/>
              <a:t>Mongoose Models with </a:t>
            </a:r>
            <a:br>
              <a:rPr lang="en-US" dirty="0" smtClean="0"/>
            </a:br>
            <a:r>
              <a:rPr lang="en-US" dirty="0" smtClean="0"/>
              <a:t>Instance Methods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213064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Since mongoose models are just JavaScript object constructors they can have methods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And these methods can be added to a schema</a:t>
            </a:r>
          </a:p>
          <a:p>
            <a:pPr lvl="2">
              <a:lnSpc>
                <a:spcPct val="100000"/>
              </a:lnSpc>
            </a:pPr>
            <a:r>
              <a:rPr lang="en-US" sz="2600" dirty="0" smtClean="0"/>
              <a:t>Use a different syntax than plain JS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685800" y="3142361"/>
            <a:ext cx="807720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 smtClean="0"/>
              <a:t>unitSchema</a:t>
            </a:r>
            <a:r>
              <a:rPr lang="en-US" dirty="0" smtClean="0"/>
              <a:t> </a:t>
            </a:r>
            <a:r>
              <a:rPr lang="bg-BG" dirty="0" smtClean="0"/>
              <a:t>=</a:t>
            </a:r>
            <a:r>
              <a:rPr lang="en-US" dirty="0" smtClean="0"/>
              <a:t> new</a:t>
            </a:r>
            <a:r>
              <a:rPr lang="bg-BG" dirty="0" smtClean="0"/>
              <a:t> </a:t>
            </a:r>
            <a:r>
              <a:rPr lang="en-US" dirty="0" err="1" smtClean="0"/>
              <a:t>mongoose.Schema</a:t>
            </a:r>
            <a:r>
              <a:rPr lang="en-US" dirty="0" smtClean="0"/>
              <a:t>({…});</a:t>
            </a:r>
          </a:p>
          <a:p>
            <a:r>
              <a:rPr lang="en-US" dirty="0" err="1" smtClean="0"/>
              <a:t>unitSchema.methods.move</a:t>
            </a:r>
            <a:r>
              <a:rPr lang="en-US" dirty="0" smtClean="0"/>
              <a:t> = function(to){</a:t>
            </a:r>
          </a:p>
          <a:p>
            <a:r>
              <a:rPr lang="en-US" dirty="0"/>
              <a:t> </a:t>
            </a:r>
            <a:r>
              <a:rPr lang="en-US" dirty="0" smtClean="0"/>
              <a:t>…</a:t>
            </a:r>
          </a:p>
          <a:p>
            <a:r>
              <a:rPr lang="en-US" dirty="0" smtClean="0"/>
              <a:t>};</a:t>
            </a:r>
            <a:endParaRPr lang="en-US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85800" y="5175682"/>
            <a:ext cx="80772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 smtClean="0"/>
              <a:t>var</a:t>
            </a:r>
            <a:r>
              <a:rPr lang="en-US" dirty="0" smtClean="0"/>
              <a:t> unit = new Unit({ … } );</a:t>
            </a:r>
          </a:p>
          <a:p>
            <a:r>
              <a:rPr lang="en-US" dirty="0" err="1" smtClean="0"/>
              <a:t>unit.move</a:t>
            </a:r>
            <a:r>
              <a:rPr lang="en-US" dirty="0" smtClean="0"/>
              <a:t>({x: 5, y: 6});</a:t>
            </a:r>
            <a:endParaRPr lang="en-US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381000" y="4563121"/>
            <a:ext cx="8686800" cy="612561"/>
          </a:xfrm>
          <a:prstGeom prst="rect">
            <a:avLst/>
          </a:prstGeom>
        </p:spPr>
        <p:txBody>
          <a:bodyPr/>
          <a:lstStyle>
            <a:lvl1pPr marL="282575" indent="-282575" fontAlgn="base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000" b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630238" lvl="1" indent="-273050" fontAlgn="base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lvl="2" indent="-273050" fontAlgn="base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600" b="1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/>
              <a:t>And now can be called on a model of type Unit</a:t>
            </a:r>
          </a:p>
        </p:txBody>
      </p:sp>
    </p:spTree>
    <p:extLst>
      <p:ext uri="{BB962C8B-B14F-4D97-AF65-F5344CB8AC3E}">
        <p14:creationId xmlns:p14="http://schemas.microsoft.com/office/powerpoint/2010/main" val="897560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Mongoose Models with Instance Methods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609600" y="3975506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4996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111712"/>
            <a:ext cx="7086600" cy="838200"/>
          </a:xfrm>
        </p:spPr>
        <p:txBody>
          <a:bodyPr/>
          <a:lstStyle/>
          <a:p>
            <a:r>
              <a:rPr lang="en-US" dirty="0" smtClean="0"/>
              <a:t>Mongoose Models with </a:t>
            </a:r>
            <a:br>
              <a:rPr lang="en-US" dirty="0" smtClean="0"/>
            </a:br>
            <a:r>
              <a:rPr lang="en-US" dirty="0" smtClean="0"/>
              <a:t>Virtual Properties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Yet, not all methods need to be persisted to the database</a:t>
            </a:r>
          </a:p>
          <a:p>
            <a:pPr lvl="1"/>
            <a:r>
              <a:rPr lang="en-US" dirty="0" smtClean="0"/>
              <a:t>Mongoose provides a way to create properties, that are accessible on all models, but are not persisted to the database</a:t>
            </a:r>
          </a:p>
          <a:p>
            <a:pPr lvl="2"/>
            <a:r>
              <a:rPr lang="en-US" dirty="0" smtClean="0"/>
              <a:t>And they have both getters and setters</a:t>
            </a:r>
          </a:p>
          <a:p>
            <a:pPr lvl="1"/>
            <a:endParaRPr lang="en-US" dirty="0" smtClean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712433" y="4243192"/>
            <a:ext cx="80772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 smtClean="0"/>
              <a:t>unitSchema</a:t>
            </a:r>
            <a:r>
              <a:rPr lang="en-US" dirty="0" smtClean="0"/>
              <a:t> </a:t>
            </a:r>
            <a:r>
              <a:rPr lang="bg-BG" dirty="0" smtClean="0"/>
              <a:t>=</a:t>
            </a:r>
            <a:r>
              <a:rPr lang="en-US" dirty="0" smtClean="0"/>
              <a:t> new</a:t>
            </a:r>
            <a:r>
              <a:rPr lang="bg-BG" dirty="0" smtClean="0"/>
              <a:t> </a:t>
            </a:r>
            <a:r>
              <a:rPr lang="en-US" dirty="0" err="1" smtClean="0"/>
              <a:t>mongoose.Schema</a:t>
            </a:r>
            <a:r>
              <a:rPr lang="en-US" dirty="0" smtClean="0"/>
              <a:t>({…});</a:t>
            </a:r>
            <a:endParaRPr lang="en-US" dirty="0"/>
          </a:p>
          <a:p>
            <a:r>
              <a:rPr lang="en-US" dirty="0" err="1" smtClean="0"/>
              <a:t>game.</a:t>
            </a:r>
            <a:r>
              <a:rPr lang="en-US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virtual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(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'</a:t>
            </a:r>
            <a:r>
              <a:rPr lang="en-US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escapedTitle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').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get</a:t>
            </a:r>
            <a:r>
              <a:rPr lang="en-US" dirty="0"/>
              <a:t>(function(){ … </a:t>
            </a:r>
            <a:r>
              <a:rPr lang="en-US" dirty="0" smtClean="0"/>
              <a:t>});</a:t>
            </a:r>
            <a:endParaRPr lang="en-US" dirty="0"/>
          </a:p>
          <a:p>
            <a:r>
              <a:rPr lang="en-US" dirty="0" err="1" smtClean="0"/>
              <a:t>game.</a:t>
            </a:r>
            <a:r>
              <a:rPr lang="en-US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virtual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('</a:t>
            </a:r>
            <a:r>
              <a:rPr lang="en-US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escapedTitle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').set</a:t>
            </a:r>
            <a:r>
              <a:rPr lang="en-US" dirty="0" smtClean="0"/>
              <a:t>(function(title){ </a:t>
            </a:r>
            <a:r>
              <a:rPr lang="en-US" dirty="0"/>
              <a:t>… </a:t>
            </a:r>
            <a:r>
              <a:rPr lang="en-US" dirty="0" smtClean="0"/>
              <a:t>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8019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Virtual Properties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9282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Property Validation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9375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Property Validation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544714"/>
            <a:ext cx="8686800" cy="1775535"/>
          </a:xfrm>
        </p:spPr>
        <p:txBody>
          <a:bodyPr/>
          <a:lstStyle/>
          <a:p>
            <a:r>
              <a:rPr lang="en-US" dirty="0" smtClean="0"/>
              <a:t>With Mongoose developers can define custom validation on their properties</a:t>
            </a:r>
          </a:p>
          <a:p>
            <a:pPr lvl="1"/>
            <a:r>
              <a:rPr lang="en-US" dirty="0" smtClean="0"/>
              <a:t>i.e. validate records when trying to save</a:t>
            </a:r>
            <a:endParaRPr 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533400" y="3442731"/>
            <a:ext cx="80772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 smtClean="0"/>
              <a:t>unitSchema</a:t>
            </a:r>
            <a:r>
              <a:rPr lang="en-US" dirty="0" smtClean="0"/>
              <a:t> </a:t>
            </a:r>
            <a:r>
              <a:rPr lang="bg-BG" dirty="0" smtClean="0"/>
              <a:t>=</a:t>
            </a:r>
            <a:r>
              <a:rPr lang="en-US" dirty="0" smtClean="0"/>
              <a:t> new</a:t>
            </a:r>
            <a:r>
              <a:rPr lang="bg-BG" dirty="0" smtClean="0"/>
              <a:t> </a:t>
            </a:r>
            <a:r>
              <a:rPr lang="en-US" dirty="0" err="1" smtClean="0"/>
              <a:t>mongoose.Schema</a:t>
            </a:r>
            <a:r>
              <a:rPr lang="en-US" dirty="0" smtClean="0"/>
              <a:t>({…});</a:t>
            </a:r>
          </a:p>
          <a:p>
            <a:r>
              <a:rPr lang="en-US" dirty="0" err="1" smtClean="0"/>
              <a:t>unitSchema.path</a:t>
            </a:r>
            <a:r>
              <a:rPr lang="en-US" dirty="0" smtClean="0"/>
              <a:t>('</a:t>
            </a:r>
            <a:r>
              <a:rPr lang="en-US" dirty="0" err="1" smtClean="0"/>
              <a:t>position.x</a:t>
            </a:r>
            <a:r>
              <a:rPr lang="en-US" dirty="0" smtClean="0"/>
              <a:t>').validate(function(value){</a:t>
            </a:r>
          </a:p>
          <a:p>
            <a:r>
              <a:rPr lang="en-US" dirty="0" smtClean="0"/>
              <a:t>  return value&gt;=0 &amp;&amp; value &lt;= </a:t>
            </a:r>
            <a:r>
              <a:rPr lang="en-US" dirty="0" err="1" smtClean="0"/>
              <a:t>maxX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 smtClean="0"/>
              <a:t>});</a:t>
            </a:r>
          </a:p>
          <a:p>
            <a:r>
              <a:rPr lang="en-US" dirty="0" err="1" smtClean="0"/>
              <a:t>unitSchema.path</a:t>
            </a:r>
            <a:r>
              <a:rPr lang="en-US" dirty="0" smtClean="0"/>
              <a:t>('</a:t>
            </a:r>
            <a:r>
              <a:rPr lang="en-US" dirty="0" err="1" smtClean="0"/>
              <a:t>position.y</a:t>
            </a:r>
            <a:r>
              <a:rPr lang="en-US" dirty="0" smtClean="0"/>
              <a:t>').validate(function(value){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/>
              <a:t>return value&gt;=0 &amp;&amp; value &lt;= </a:t>
            </a:r>
            <a:r>
              <a:rPr lang="en-US" dirty="0" err="1" smtClean="0"/>
              <a:t>maxY</a:t>
            </a:r>
            <a:r>
              <a:rPr lang="en-US" dirty="0" smtClean="0"/>
              <a:t>;</a:t>
            </a:r>
          </a:p>
          <a:p>
            <a:r>
              <a:rPr lang="en-US" dirty="0" smtClean="0"/>
              <a:t>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6348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Property Validation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7281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CRUD with Mongoose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6028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CRUD with Mongoose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615736"/>
            <a:ext cx="8686800" cy="395056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Mongoose supports all the CRUD operations: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Create –&gt;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modelObj.save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(callback)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Read </a:t>
            </a:r>
            <a:r>
              <a:rPr lang="en-US" dirty="0"/>
              <a:t>–</a:t>
            </a:r>
            <a:r>
              <a:rPr lang="en-US" dirty="0" smtClean="0"/>
              <a:t>&gt;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Model.find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().exec(callback)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Update </a:t>
            </a:r>
            <a:r>
              <a:rPr lang="en-US" dirty="0"/>
              <a:t>–</a:t>
            </a:r>
            <a:r>
              <a:rPr lang="en-US" dirty="0" smtClean="0"/>
              <a:t>&gt;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modelObj.update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(props, callback)</a:t>
            </a:r>
            <a:b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</a:br>
            <a:r>
              <a:rPr lang="en-US" dirty="0" smtClean="0"/>
              <a:t>                 </a:t>
            </a:r>
            <a:r>
              <a:rPr lang="en-US" dirty="0"/>
              <a:t>–</a:t>
            </a:r>
            <a:r>
              <a:rPr lang="en-US" dirty="0" smtClean="0"/>
              <a:t>&gt;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Model.update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(condition, props,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cb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Remove </a:t>
            </a:r>
            <a:r>
              <a:rPr lang="en-US" dirty="0"/>
              <a:t>–</a:t>
            </a:r>
            <a:r>
              <a:rPr lang="en-US" dirty="0" smtClean="0"/>
              <a:t>&gt;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modelObj.remove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(callback)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     </a:t>
            </a:r>
            <a:r>
              <a:rPr lang="en-US" dirty="0"/>
              <a:t>–</a:t>
            </a:r>
            <a:r>
              <a:rPr lang="en-US" dirty="0" smtClean="0"/>
              <a:t>&gt;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Model.remove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(condition, props,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cb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90052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Mongoose Overview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Installation and connection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Mongoose Models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Types of properties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Virtual methods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Property validation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Mongoose CRUD operations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Save, remove, find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Mongoose Queries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0927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CRUD Operations with Mongoose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4037651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1247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Mongoose Queries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6248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Mongoose Queries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624614"/>
            <a:ext cx="8686800" cy="1615735"/>
          </a:xfrm>
        </p:spPr>
        <p:txBody>
          <a:bodyPr/>
          <a:lstStyle/>
          <a:p>
            <a:r>
              <a:rPr lang="en-US" dirty="0" smtClean="0"/>
              <a:t>Mongoose defines all queries of the native MongoDB driver in a more clear and useful way</a:t>
            </a:r>
          </a:p>
          <a:p>
            <a:pPr lvl="1"/>
            <a:r>
              <a:rPr lang="en-US" dirty="0" smtClean="0"/>
              <a:t>Instead of:</a:t>
            </a:r>
            <a:endParaRPr 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533400" y="3371710"/>
            <a:ext cx="80772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{$or: [{</a:t>
            </a:r>
            <a:r>
              <a:rPr lang="en-US" dirty="0" err="1" smtClean="0"/>
              <a:t>conditionOne</a:t>
            </a:r>
            <a:r>
              <a:rPr lang="en-US" dirty="0" smtClean="0"/>
              <a:t>: true},</a:t>
            </a:r>
          </a:p>
          <a:p>
            <a:r>
              <a:rPr lang="en-US" dirty="0"/>
              <a:t> </a:t>
            </a:r>
            <a:r>
              <a:rPr lang="en-US" dirty="0" smtClean="0"/>
              <a:t>      {</a:t>
            </a:r>
            <a:r>
              <a:rPr lang="en-US" dirty="0" err="1" smtClean="0"/>
              <a:t>conditionTwo</a:t>
            </a:r>
            <a:r>
              <a:rPr lang="en-US" dirty="0" smtClean="0"/>
              <a:t>: true}]</a:t>
            </a:r>
          </a:p>
          <a:p>
            <a:r>
              <a:rPr lang="en-US" dirty="0"/>
              <a:t>}</a:t>
            </a: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228600" y="4387374"/>
            <a:ext cx="8686800" cy="504224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Do:</a:t>
            </a:r>
            <a:endParaRPr lang="en-US" dirty="0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533400" y="5026566"/>
            <a:ext cx="8077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.where({</a:t>
            </a:r>
            <a:r>
              <a:rPr lang="en-US" dirty="0" err="1" smtClean="0"/>
              <a:t>conditionOne</a:t>
            </a:r>
            <a:r>
              <a:rPr lang="en-US" dirty="0" smtClean="0"/>
              <a:t>: true}).or({</a:t>
            </a:r>
            <a:r>
              <a:rPr lang="en-US" dirty="0" err="1" smtClean="0"/>
              <a:t>conditionTwo</a:t>
            </a:r>
            <a:r>
              <a:rPr lang="en-US" dirty="0" smtClean="0"/>
              <a:t>: true})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0391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Mongoose Queries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Mongoose supports many queries:</a:t>
            </a:r>
          </a:p>
          <a:p>
            <a:pPr lvl="1"/>
            <a:r>
              <a:rPr lang="en-US" dirty="0" smtClean="0"/>
              <a:t>For equality/non-equality</a:t>
            </a:r>
          </a:p>
          <a:p>
            <a:pPr lvl="1"/>
            <a:r>
              <a:rPr lang="en-US" dirty="0" smtClean="0"/>
              <a:t>Selection of some properties</a:t>
            </a:r>
          </a:p>
          <a:p>
            <a:pPr lvl="1"/>
            <a:r>
              <a:rPr lang="en-US" dirty="0" smtClean="0"/>
              <a:t>Sorting</a:t>
            </a:r>
          </a:p>
          <a:p>
            <a:pPr lvl="1"/>
            <a:r>
              <a:rPr lang="en-US" dirty="0" smtClean="0"/>
              <a:t>Limit &amp; skip</a:t>
            </a:r>
          </a:p>
          <a:p>
            <a:r>
              <a:rPr lang="en-US" dirty="0" smtClean="0"/>
              <a:t>All queries are executed over the object returned by </a:t>
            </a:r>
            <a:r>
              <a:rPr lang="en-US" dirty="0" err="1" smtClean="0"/>
              <a:t>Model.find</a:t>
            </a:r>
            <a:r>
              <a:rPr lang="en-US" dirty="0" smtClean="0"/>
              <a:t>*()</a:t>
            </a:r>
          </a:p>
          <a:p>
            <a:pPr lvl="1"/>
            <a:r>
              <a:rPr lang="en-US" dirty="0" smtClean="0"/>
              <a:t>Call .exec() at the end to run the query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581213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Mongoose Queries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8761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9499" y="3009531"/>
            <a:ext cx="7924800" cy="685800"/>
          </a:xfrm>
        </p:spPr>
        <p:txBody>
          <a:bodyPr/>
          <a:lstStyle/>
          <a:p>
            <a:r>
              <a:rPr lang="en-US" dirty="0" smtClean="0"/>
              <a:t>Mongoose Models Modules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9216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Mongoose Models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Having all model definitions in the main module in no good</a:t>
            </a:r>
          </a:p>
          <a:p>
            <a:pPr lvl="1"/>
            <a:r>
              <a:rPr lang="en-US" dirty="0" smtClean="0"/>
              <a:t>That is the reason Node.js has modules in the first place</a:t>
            </a:r>
          </a:p>
          <a:p>
            <a:pPr lvl="1"/>
            <a:r>
              <a:rPr lang="en-US" dirty="0" smtClean="0"/>
              <a:t>We can put each model in a different module, and load all models at start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3268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Mongoose Models Modules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681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MongoDB and Mongoose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67891" y="6400800"/>
            <a:ext cx="295779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0085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600" y="852254"/>
            <a:ext cx="8686800" cy="5791200"/>
          </a:xfrm>
        </p:spPr>
        <p:txBody>
          <a:bodyPr/>
          <a:lstStyle/>
          <a:p>
            <a:pPr marL="284163" indent="-284163">
              <a:lnSpc>
                <a:spcPct val="90000"/>
              </a:lnSpc>
              <a:buFont typeface="+mj-lt"/>
              <a:buAutoNum type="arabicPeriod"/>
            </a:pPr>
            <a:r>
              <a:rPr lang="en-US" sz="2800" dirty="0" smtClean="0"/>
              <a:t>Create a modules for Chat, that keep the data into a local MongoDB instance</a:t>
            </a:r>
          </a:p>
          <a:p>
            <a:pPr lvl="1">
              <a:lnSpc>
                <a:spcPct val="90000"/>
              </a:lnSpc>
            </a:pPr>
            <a:r>
              <a:rPr lang="en-US" sz="2600" dirty="0" smtClean="0"/>
              <a:t>The module should have the following functionality:</a:t>
            </a:r>
            <a:endParaRPr lang="en-US" dirty="0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533400" y="2244239"/>
            <a:ext cx="8077200" cy="447814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 err="1" smtClean="0"/>
              <a:t>var</a:t>
            </a:r>
            <a:r>
              <a:rPr lang="en-US" sz="1800" dirty="0" smtClean="0"/>
              <a:t> </a:t>
            </a:r>
            <a:r>
              <a:rPr lang="en-US" sz="1800" dirty="0" err="1" smtClean="0"/>
              <a:t>chatDb</a:t>
            </a:r>
            <a:r>
              <a:rPr lang="en-US" sz="1800" dirty="0" smtClean="0"/>
              <a:t> = require('chat-</a:t>
            </a:r>
            <a:r>
              <a:rPr lang="en-US" sz="1800" dirty="0" err="1" smtClean="0"/>
              <a:t>db</a:t>
            </a:r>
            <a:r>
              <a:rPr lang="en-US" sz="1800" dirty="0" smtClean="0"/>
              <a:t>');</a:t>
            </a:r>
          </a:p>
          <a:p>
            <a:r>
              <a:rPr lang="en-US" sz="1800" dirty="0" smtClean="0"/>
              <a:t>//inserts a new user records into the DB</a:t>
            </a:r>
          </a:p>
          <a:p>
            <a:r>
              <a:rPr lang="en-US" sz="1800" dirty="0" err="1" smtClean="0"/>
              <a:t>chatDb.</a:t>
            </a:r>
            <a:r>
              <a:rPr lang="en-US" sz="1800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registerUser</a:t>
            </a:r>
            <a:r>
              <a:rPr lang="en-US" sz="1800" dirty="0" smtClean="0"/>
              <a:t>({u</a:t>
            </a:r>
            <a:r>
              <a:rPr lang="en-US" sz="1800" dirty="0" smtClean="0"/>
              <a:t>ser: </a:t>
            </a:r>
            <a:r>
              <a:rPr lang="en-US" sz="1800" dirty="0" smtClean="0"/>
              <a:t>'</a:t>
            </a:r>
            <a:r>
              <a:rPr lang="en-US" sz="1800" dirty="0" err="1" smtClean="0"/>
              <a:t>DonchoMinkov</a:t>
            </a:r>
            <a:r>
              <a:rPr lang="en-US" sz="1800" dirty="0" smtClean="0"/>
              <a:t>', pass: '123456q'});</a:t>
            </a:r>
          </a:p>
          <a:p>
            <a:pPr>
              <a:spcBef>
                <a:spcPts val="900"/>
              </a:spcBef>
            </a:pPr>
            <a:r>
              <a:rPr lang="en-US" sz="1800" dirty="0" smtClean="0"/>
              <a:t>//inserts a new message record into the DB</a:t>
            </a:r>
          </a:p>
          <a:p>
            <a:r>
              <a:rPr lang="en-US" sz="1800" dirty="0" smtClean="0"/>
              <a:t>//the message has two references to users (from and to)</a:t>
            </a:r>
            <a:endParaRPr lang="en-US" sz="1800" dirty="0" smtClean="0"/>
          </a:p>
          <a:p>
            <a:r>
              <a:rPr lang="en-US" sz="1800" dirty="0" err="1" smtClean="0"/>
              <a:t>chatDb.</a:t>
            </a:r>
            <a:r>
              <a:rPr lang="en-US" sz="1800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sendMessage</a:t>
            </a:r>
            <a:r>
              <a:rPr lang="en-US" sz="1800" dirty="0" smtClean="0"/>
              <a:t>({</a:t>
            </a:r>
          </a:p>
          <a:p>
            <a:r>
              <a:rPr lang="en-US" sz="1800" dirty="0" smtClean="0"/>
              <a:t>  from: '</a:t>
            </a:r>
            <a:r>
              <a:rPr lang="en-US" sz="1800" dirty="0" err="1" smtClean="0"/>
              <a:t>DonchoMinkov</a:t>
            </a:r>
            <a:r>
              <a:rPr lang="en-US" sz="1800" dirty="0" smtClean="0"/>
              <a:t>',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to: '</a:t>
            </a:r>
            <a:r>
              <a:rPr lang="en-US" sz="1800" dirty="0" err="1" smtClean="0"/>
              <a:t>NikolayKostov</a:t>
            </a:r>
            <a:r>
              <a:rPr lang="en-US" sz="1800" dirty="0" smtClean="0"/>
              <a:t>',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text: 'Hey, </a:t>
            </a:r>
            <a:r>
              <a:rPr lang="en-US" sz="1800" dirty="0" err="1" smtClean="0"/>
              <a:t>Niki</a:t>
            </a:r>
            <a:r>
              <a:rPr lang="en-US" sz="1800" dirty="0" smtClean="0"/>
              <a:t>!'</a:t>
            </a:r>
          </a:p>
          <a:p>
            <a:r>
              <a:rPr lang="en-US" sz="1800" dirty="0" smtClean="0"/>
              <a:t>});</a:t>
            </a:r>
          </a:p>
          <a:p>
            <a:pPr>
              <a:spcBef>
                <a:spcPts val="900"/>
              </a:spcBef>
            </a:pPr>
            <a:r>
              <a:rPr lang="en-US" sz="1800" dirty="0" smtClean="0"/>
              <a:t>//returns an array with all messages between two users</a:t>
            </a:r>
            <a:endParaRPr lang="en-US" sz="1800" dirty="0"/>
          </a:p>
          <a:p>
            <a:r>
              <a:rPr lang="en-US" sz="1800" dirty="0" err="1" smtClean="0"/>
              <a:t>chatDb.</a:t>
            </a:r>
            <a:r>
              <a:rPr lang="en-US" sz="1800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getMessages</a:t>
            </a:r>
            <a:r>
              <a:rPr lang="en-US" sz="1800" dirty="0" smtClean="0"/>
              <a:t>({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with: '</a:t>
            </a:r>
            <a:r>
              <a:rPr lang="en-US" sz="1800" dirty="0" err="1" smtClean="0"/>
              <a:t>DonchoMinkov</a:t>
            </a:r>
            <a:r>
              <a:rPr lang="en-US" sz="1800" dirty="0" smtClean="0"/>
              <a:t>',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and: '</a:t>
            </a:r>
            <a:r>
              <a:rPr lang="en-US" sz="1800" dirty="0" err="1" smtClean="0"/>
              <a:t>NikolayKostov</a:t>
            </a:r>
            <a:endParaRPr lang="en-US" sz="1800" dirty="0" smtClean="0"/>
          </a:p>
          <a:p>
            <a:r>
              <a:rPr lang="en-US" sz="1800" dirty="0" smtClean="0"/>
              <a:t>});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476409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Mongoose Overview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340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Mongoose Overview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Mongoose is a object-document model module in Node.js for MongoDB</a:t>
            </a:r>
          </a:p>
          <a:p>
            <a:pPr lvl="1"/>
            <a:r>
              <a:rPr lang="en-US" dirty="0" smtClean="0"/>
              <a:t>Wraps the functionality of the native MongoDB driver</a:t>
            </a:r>
          </a:p>
          <a:p>
            <a:pPr lvl="1"/>
            <a:r>
              <a:rPr lang="en-US" dirty="0" smtClean="0"/>
              <a:t>Exposes models to control the records in a doc</a:t>
            </a:r>
          </a:p>
          <a:p>
            <a:pPr lvl="1"/>
            <a:r>
              <a:rPr lang="en-US" dirty="0" smtClean="0"/>
              <a:t>Supports validation on save</a:t>
            </a:r>
          </a:p>
          <a:p>
            <a:pPr lvl="1"/>
            <a:r>
              <a:rPr lang="en-US" dirty="0" smtClean="0"/>
              <a:t>Extends the native queries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276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Mongoose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3152"/>
            <a:ext cx="8686800" cy="553998"/>
          </a:xfrm>
        </p:spPr>
        <p:txBody>
          <a:bodyPr/>
          <a:lstStyle/>
          <a:p>
            <a:r>
              <a:rPr lang="en-US" dirty="0" smtClean="0"/>
              <a:t>Run the following from the CMD/Terminal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33400" y="1464960"/>
            <a:ext cx="8077200" cy="400110"/>
          </a:xfrm>
        </p:spPr>
        <p:txBody>
          <a:bodyPr/>
          <a:lstStyle/>
          <a:p>
            <a:r>
              <a:rPr lang="en-US" dirty="0" smtClean="0"/>
              <a:t>$ </a:t>
            </a:r>
            <a:r>
              <a:rPr lang="en-US" dirty="0" err="1" smtClean="0"/>
              <a:t>npm</a:t>
            </a:r>
            <a:r>
              <a:rPr lang="en-US" dirty="0" smtClean="0"/>
              <a:t> install mongoose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28600" y="1850220"/>
            <a:ext cx="8686800" cy="1138773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300"/>
              </a:spcAft>
            </a:pPr>
            <a:r>
              <a:rPr lang="en-US" dirty="0" smtClean="0"/>
              <a:t>In node</a:t>
            </a:r>
          </a:p>
          <a:p>
            <a:pPr lvl="1">
              <a:lnSpc>
                <a:spcPct val="100000"/>
              </a:lnSpc>
              <a:spcAft>
                <a:spcPts val="300"/>
              </a:spcAft>
            </a:pPr>
            <a:r>
              <a:rPr lang="en-US" sz="2800" dirty="0" smtClean="0"/>
              <a:t>Load the module</a:t>
            </a:r>
            <a:endParaRPr lang="en-US" sz="2800" dirty="0"/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533400" y="3068631"/>
            <a:ext cx="8077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var</a:t>
            </a:r>
            <a:r>
              <a:rPr lang="en-US" dirty="0" smtClean="0"/>
              <a:t> mongoose = require('mongoose');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28600" y="3546551"/>
            <a:ext cx="8686800" cy="553998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800" dirty="0" smtClean="0"/>
              <a:t>Connect to the database</a:t>
            </a:r>
            <a:endParaRPr lang="en-US" sz="2800" dirty="0"/>
          </a:p>
        </p:txBody>
      </p:sp>
      <p:sp>
        <p:nvSpPr>
          <p:cNvPr id="9" name="Text Placeholder 3"/>
          <p:cNvSpPr txBox="1">
            <a:spLocks/>
          </p:cNvSpPr>
          <p:nvPr/>
        </p:nvSpPr>
        <p:spPr>
          <a:xfrm>
            <a:off x="533400" y="4180187"/>
            <a:ext cx="8077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mongoose.connect</a:t>
            </a:r>
            <a:r>
              <a:rPr lang="en-US" dirty="0" smtClean="0"/>
              <a:t>(</a:t>
            </a:r>
            <a:r>
              <a:rPr lang="en-US" dirty="0" err="1" smtClean="0"/>
              <a:t>mongoDbPath</a:t>
            </a:r>
            <a:r>
              <a:rPr lang="en-US" dirty="0" smtClean="0"/>
              <a:t>);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28600" y="4656279"/>
            <a:ext cx="8686800" cy="552587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800" dirty="0" smtClean="0"/>
              <a:t>Create models and persist data</a:t>
            </a:r>
            <a:endParaRPr lang="en-US" sz="2800" dirty="0"/>
          </a:p>
        </p:txBody>
      </p:sp>
      <p:sp>
        <p:nvSpPr>
          <p:cNvPr id="11" name="Text Placeholder 3"/>
          <p:cNvSpPr txBox="1">
            <a:spLocks/>
          </p:cNvSpPr>
          <p:nvPr/>
        </p:nvSpPr>
        <p:spPr>
          <a:xfrm>
            <a:off x="533400" y="5284848"/>
            <a:ext cx="80772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var</a:t>
            </a:r>
            <a:r>
              <a:rPr lang="en-US" dirty="0" smtClean="0"/>
              <a:t> Unit = </a:t>
            </a:r>
            <a:r>
              <a:rPr lang="en-US" dirty="0" err="1" smtClean="0"/>
              <a:t>mongoose.model</a:t>
            </a:r>
            <a:r>
              <a:rPr lang="en-US" dirty="0" smtClean="0"/>
              <a:t>('Unit', { type: String} );</a:t>
            </a:r>
          </a:p>
          <a:p>
            <a:r>
              <a:rPr lang="en-US" dirty="0" smtClean="0"/>
              <a:t>new Unit({type: 'warrior'}).save(callback);</a:t>
            </a:r>
            <a:r>
              <a:rPr lang="en-US" dirty="0"/>
              <a:t> //</a:t>
            </a:r>
            <a:r>
              <a:rPr lang="en-US" dirty="0" smtClean="0"/>
              <a:t>create</a:t>
            </a:r>
          </a:p>
          <a:p>
            <a:r>
              <a:rPr lang="en-US" dirty="0" err="1" smtClean="0"/>
              <a:t>Unit.find</a:t>
            </a:r>
            <a:r>
              <a:rPr lang="en-US" dirty="0" smtClean="0"/>
              <a:t>({type: 'warrior'}).exec(callback); //fetch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869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2379216"/>
            <a:ext cx="7924800" cy="1413770"/>
          </a:xfrm>
        </p:spPr>
        <p:txBody>
          <a:bodyPr/>
          <a:lstStyle/>
          <a:p>
            <a:r>
              <a:rPr lang="en-US" dirty="0" smtClean="0"/>
              <a:t>Installing  and Using Mongoose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3895608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48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Mongoose Models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583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Mongoose Models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2400657"/>
          </a:xfrm>
        </p:spPr>
        <p:txBody>
          <a:bodyPr/>
          <a:lstStyle/>
          <a:p>
            <a:r>
              <a:rPr lang="en-US" dirty="0" smtClean="0"/>
              <a:t>Mongoose supports models</a:t>
            </a:r>
          </a:p>
          <a:p>
            <a:pPr lvl="1"/>
            <a:r>
              <a:rPr lang="en-US" sz="2800" dirty="0" smtClean="0"/>
              <a:t>i.e. fixed types of documents</a:t>
            </a:r>
          </a:p>
          <a:p>
            <a:pPr lvl="2"/>
            <a:r>
              <a:rPr lang="en-US" sz="2600" dirty="0" smtClean="0"/>
              <a:t>Used like object constructors</a:t>
            </a:r>
          </a:p>
          <a:p>
            <a:pPr lvl="1"/>
            <a:r>
              <a:rPr lang="en-US" sz="2800" dirty="0" smtClean="0"/>
              <a:t>Needs a </a:t>
            </a:r>
            <a:r>
              <a:rPr lang="en-US" sz="2800" dirty="0" err="1" smtClean="0"/>
              <a:t>mongoose.Schema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3425361"/>
            <a:ext cx="8077200" cy="2862322"/>
          </a:xfrm>
        </p:spPr>
        <p:txBody>
          <a:bodyPr/>
          <a:lstStyle/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modelSchema</a:t>
            </a:r>
            <a:r>
              <a:rPr lang="en-US" dirty="0" smtClean="0"/>
              <a:t> = new </a:t>
            </a:r>
            <a:r>
              <a:rPr lang="en-US" dirty="0" err="1" smtClean="0"/>
              <a:t>mongoose.Schema</a:t>
            </a:r>
            <a:r>
              <a:rPr lang="en-US" dirty="0" smtClean="0"/>
              <a:t>({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propString</a:t>
            </a:r>
            <a:r>
              <a:rPr lang="en-US" dirty="0" smtClean="0"/>
              <a:t>: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String</a:t>
            </a:r>
            <a:r>
              <a:rPr lang="en-US" dirty="0" smtClean="0"/>
              <a:t>,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propNumber</a:t>
            </a:r>
            <a:r>
              <a:rPr lang="en-US" dirty="0" smtClean="0"/>
              <a:t>: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Number</a:t>
            </a:r>
            <a:r>
              <a:rPr lang="en-US" dirty="0" smtClean="0"/>
              <a:t>,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propObject</a:t>
            </a:r>
            <a:r>
              <a:rPr lang="en-US" dirty="0" smtClean="0"/>
              <a:t>: {},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propArray</a:t>
            </a:r>
            <a:r>
              <a:rPr lang="en-US" dirty="0" smtClean="0"/>
              <a:t>: [],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propBool</a:t>
            </a:r>
            <a:r>
              <a:rPr lang="en-US" dirty="0" smtClean="0"/>
              <a:t>: Boolean</a:t>
            </a:r>
          </a:p>
          <a:p>
            <a:r>
              <a:rPr lang="en-US" dirty="0" smtClean="0"/>
              <a:t>});</a:t>
            </a:r>
          </a:p>
          <a:p>
            <a:endParaRPr lang="en-US" dirty="0"/>
          </a:p>
          <a:p>
            <a:r>
              <a:rPr lang="en-US" dirty="0" err="1" smtClean="0"/>
              <a:t>var</a:t>
            </a:r>
            <a:r>
              <a:rPr lang="en-US" dirty="0" smtClean="0"/>
              <a:t> Model = </a:t>
            </a:r>
            <a:r>
              <a:rPr lang="en-US" dirty="0" err="1" smtClean="0"/>
              <a:t>mongoose.model</a:t>
            </a:r>
            <a:r>
              <a:rPr lang="en-US" dirty="0" smtClean="0"/>
              <a:t>('Model', </a:t>
            </a:r>
            <a:r>
              <a:rPr lang="en-US" dirty="0" err="1" smtClean="0"/>
              <a:t>modelSchema</a:t>
            </a:r>
            <a:r>
              <a:rPr lang="en-US" dirty="0" smtClean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403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Mongoose Models (2)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2246769"/>
          </a:xfrm>
        </p:spPr>
        <p:txBody>
          <a:bodyPr/>
          <a:lstStyle/>
          <a:p>
            <a:r>
              <a:rPr lang="en-US" dirty="0" smtClean="0"/>
              <a:t>Each of the properties must have a type</a:t>
            </a:r>
          </a:p>
          <a:p>
            <a:pPr lvl="1"/>
            <a:r>
              <a:rPr lang="en-US" sz="2800" dirty="0" smtClean="0"/>
              <a:t>Types can be Number, String, Boolean, array, object</a:t>
            </a:r>
          </a:p>
          <a:p>
            <a:pPr lvl="2"/>
            <a:r>
              <a:rPr lang="en-US" sz="2600" dirty="0" smtClean="0"/>
              <a:t>Even nested objects</a:t>
            </a:r>
            <a:endParaRPr lang="en-US" sz="2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3425361"/>
            <a:ext cx="8077200" cy="2862322"/>
          </a:xfrm>
        </p:spPr>
        <p:txBody>
          <a:bodyPr/>
          <a:lstStyle/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modelSchema</a:t>
            </a:r>
            <a:r>
              <a:rPr lang="en-US" dirty="0"/>
              <a:t> = new </a:t>
            </a:r>
            <a:r>
              <a:rPr lang="en-US" dirty="0" err="1"/>
              <a:t>mongoose.Schema</a:t>
            </a:r>
            <a:r>
              <a:rPr lang="en-US" dirty="0"/>
              <a:t>({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propNested</a:t>
            </a:r>
            <a:r>
              <a:rPr lang="en-US" dirty="0" smtClean="0"/>
              <a:t>: {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propNestedNumber</a:t>
            </a:r>
            <a:r>
              <a:rPr lang="en-US" dirty="0" smtClean="0"/>
              <a:t>: Number,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propDoubleNested</a:t>
            </a:r>
            <a:r>
              <a:rPr lang="en-US" dirty="0" smtClean="0"/>
              <a:t>: {</a:t>
            </a:r>
          </a:p>
          <a:p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err="1" smtClean="0"/>
              <a:t>propArr</a:t>
            </a:r>
            <a:r>
              <a:rPr lang="en-US" dirty="0" smtClean="0"/>
              <a:t>: []</a:t>
            </a:r>
          </a:p>
          <a:p>
            <a:r>
              <a:rPr lang="en-US" dirty="0"/>
              <a:t> </a:t>
            </a:r>
            <a:r>
              <a:rPr lang="en-US" dirty="0" smtClean="0"/>
              <a:t>   }</a:t>
            </a:r>
          </a:p>
          <a:p>
            <a:r>
              <a:rPr lang="en-US" dirty="0" smtClean="0"/>
              <a:t>});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var</a:t>
            </a:r>
            <a:r>
              <a:rPr lang="en-US" dirty="0"/>
              <a:t> Model = </a:t>
            </a:r>
            <a:r>
              <a:rPr lang="en-US" dirty="0" err="1"/>
              <a:t>mongoose.model</a:t>
            </a:r>
            <a:r>
              <a:rPr lang="en-US" dirty="0"/>
              <a:t>('Model', </a:t>
            </a:r>
            <a:r>
              <a:rPr lang="en-US" dirty="0" err="1"/>
              <a:t>modelSchema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039319778"/>
      </p:ext>
    </p:extLst>
  </p:cSld>
  <p:clrMapOvr>
    <a:masterClrMapping/>
  </p:clrMapOvr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268</TotalTime>
  <Words>799</Words>
  <Application>Microsoft Office PowerPoint</Application>
  <PresentationFormat>On-screen Show (4:3)</PresentationFormat>
  <Paragraphs>156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Cambria</vt:lpstr>
      <vt:lpstr>Consolas</vt:lpstr>
      <vt:lpstr>Corbel</vt:lpstr>
      <vt:lpstr>Wingdings 2</vt:lpstr>
      <vt:lpstr>Telerik Academy theme</vt:lpstr>
      <vt:lpstr>MongoDB and Mongoose</vt:lpstr>
      <vt:lpstr>Table of Contents</vt:lpstr>
      <vt:lpstr>Mongoose Overview</vt:lpstr>
      <vt:lpstr>Mongoose Overview</vt:lpstr>
      <vt:lpstr>Installing Mongoose</vt:lpstr>
      <vt:lpstr>Installing  and Using Mongoose</vt:lpstr>
      <vt:lpstr>Mongoose Models</vt:lpstr>
      <vt:lpstr>Mongoose Models</vt:lpstr>
      <vt:lpstr>Mongoose Models (2)</vt:lpstr>
      <vt:lpstr>Mongoose Models</vt:lpstr>
      <vt:lpstr>Mongoose Models with  Instance Methods</vt:lpstr>
      <vt:lpstr>Mongoose Models with Instance Methods</vt:lpstr>
      <vt:lpstr>Mongoose Models with  Virtual Properties</vt:lpstr>
      <vt:lpstr>Virtual Properties</vt:lpstr>
      <vt:lpstr>Property Validation</vt:lpstr>
      <vt:lpstr>Property Validation</vt:lpstr>
      <vt:lpstr>Property Validation</vt:lpstr>
      <vt:lpstr>CRUD with Mongoose</vt:lpstr>
      <vt:lpstr>CRUD with Mongoose</vt:lpstr>
      <vt:lpstr>CRUD Operations with Mongoose</vt:lpstr>
      <vt:lpstr>Mongoose Queries</vt:lpstr>
      <vt:lpstr>Mongoose Queries</vt:lpstr>
      <vt:lpstr>Mongoose Queries (2)</vt:lpstr>
      <vt:lpstr>Mongoose Queries</vt:lpstr>
      <vt:lpstr>Mongoose Models Modules</vt:lpstr>
      <vt:lpstr>Mongoose Models</vt:lpstr>
      <vt:lpstr>Mongoose Models Modules</vt:lpstr>
      <vt:lpstr>MongoDB and Mongoose</vt:lpstr>
      <vt:lpstr>Homework</vt:lpstr>
    </vt:vector>
  </TitlesOfParts>
  <Company>Telerik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 and Mongoose</dc:title>
  <dc:creator>Doncho Minkov</dc:creator>
  <cp:lastModifiedBy>Doncho Minkov</cp:lastModifiedBy>
  <cp:revision>144</cp:revision>
  <dcterms:created xsi:type="dcterms:W3CDTF">2014-04-15T06:44:20Z</dcterms:created>
  <dcterms:modified xsi:type="dcterms:W3CDTF">2014-04-22T12:40:20Z</dcterms:modified>
</cp:coreProperties>
</file>