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0" r:id="rId2"/>
    <p:sldId id="814" r:id="rId3"/>
    <p:sldId id="815" r:id="rId4"/>
    <p:sldId id="819" r:id="rId5"/>
    <p:sldId id="818" r:id="rId6"/>
    <p:sldId id="823" r:id="rId7"/>
    <p:sldId id="824" r:id="rId8"/>
    <p:sldId id="825" r:id="rId9"/>
    <p:sldId id="826" r:id="rId10"/>
    <p:sldId id="827" r:id="rId11"/>
    <p:sldId id="820" r:id="rId12"/>
    <p:sldId id="822" r:id="rId13"/>
    <p:sldId id="829" r:id="rId14"/>
    <p:sldId id="832" r:id="rId15"/>
    <p:sldId id="830" r:id="rId16"/>
    <p:sldId id="831" r:id="rId17"/>
    <p:sldId id="843" r:id="rId18"/>
    <p:sldId id="845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812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5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>
        <p:scale>
          <a:sx n="119" d="100"/>
          <a:sy n="119" d="100"/>
        </p:scale>
        <p:origin x="-6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9899/Exploring-Caching-in-ASP-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</a:t>
            </a:r>
            <a:r>
              <a:rPr lang="en-US" dirty="0" smtClean="0"/>
              <a:t>School Academy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</a:t>
            </a:r>
            <a:r>
              <a:rPr lang="en-US" dirty="0" smtClean="0"/>
              <a:t>method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supported in ASP.NET 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01347"/>
            <a:ext cx="7242572" cy="24660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1219200"/>
          </a:xfrm>
        </p:spPr>
        <p:txBody>
          <a:bodyPr/>
          <a:lstStyle/>
          <a:p>
            <a:r>
              <a:rPr lang="en-US" dirty="0" smtClean="0"/>
              <a:t>Post-Cache Substitution 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09" y="838200"/>
            <a:ext cx="4340981" cy="3598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Cache only some part of the page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r>
              <a:rPr lang="en-US" dirty="0" smtClean="0"/>
              <a:t>: To 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(user control) 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cache a page fragment</a:t>
            </a:r>
          </a:p>
          <a:p>
            <a:pPr lvl="1"/>
            <a:r>
              <a:rPr lang="en-US" dirty="0" smtClean="0"/>
              <a:t>1. Encapsulate in child action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OutputCache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] </a:t>
            </a:r>
            <a:r>
              <a:rPr lang="en-US" dirty="0"/>
              <a:t>and return partial view: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/>
            <a:r>
              <a:rPr lang="en-US" dirty="0" smtClean="0"/>
              <a:t>2. Call the child action from the view</a:t>
            </a:r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90575" y="2633008"/>
            <a:ext cx="7562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OutputCache</a:t>
            </a:r>
            <a:r>
              <a:rPr lang="en-US" dirty="0"/>
              <a:t>(Duration = 10, </a:t>
            </a:r>
            <a:r>
              <a:rPr lang="en-US" dirty="0" err="1"/>
              <a:t>VaryByParam</a:t>
            </a:r>
            <a:r>
              <a:rPr lang="en-US" dirty="0"/>
              <a:t> = "none")]</a:t>
            </a:r>
          </a:p>
          <a:p>
            <a:r>
              <a:rPr lang="en-US" dirty="0"/>
              <a:t>[</a:t>
            </a:r>
            <a:r>
              <a:rPr lang="en-US" dirty="0" err="1"/>
              <a:t>ChildActionOnly</a:t>
            </a:r>
            <a:r>
              <a:rPr lang="en-US" dirty="0"/>
              <a:t>]</a:t>
            </a:r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ChildAction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90575" y="5410200"/>
            <a:ext cx="75628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Html.Action</a:t>
            </a:r>
            <a:r>
              <a:rPr lang="en-US" dirty="0"/>
              <a:t>("</a:t>
            </a:r>
            <a:r>
              <a:rPr lang="en-US" dirty="0" err="1"/>
              <a:t>ChildAction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7672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</a:t>
            </a:r>
            <a:r>
              <a:rPr lang="en-US" dirty="0" smtClean="0"/>
              <a:t>needs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this.Cache</a:t>
            </a:r>
            <a:r>
              <a:rPr lang="en-US" dirty="0" smtClean="0"/>
              <a:t> in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this.HttpContext.Cache</a:t>
            </a:r>
            <a:r>
              <a:rPr lang="en-US" dirty="0" smtClean="0"/>
              <a:t> in ASP.NET MVC</a:t>
            </a:r>
          </a:p>
          <a:p>
            <a:pPr lvl="1"/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048000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4" y="1600200"/>
            <a:ext cx="816292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</a:t>
            </a:r>
            <a:r>
              <a:rPr lang="en-US" dirty="0" smtClean="0"/>
              <a:t>             // </a:t>
            </a:r>
            <a:r>
              <a:rPr lang="en-US" dirty="0"/>
              <a:t>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</a:t>
            </a:r>
            <a:r>
              <a:rPr lang="en-US" dirty="0" smtClean="0"/>
              <a:t>             // value</a:t>
            </a:r>
            <a:endParaRPr lang="en-US" dirty="0"/>
          </a:p>
          <a:p>
            <a:r>
              <a:rPr lang="en-US" dirty="0"/>
              <a:t>        null,           </a:t>
            </a:r>
            <a:r>
              <a:rPr lang="en-US" dirty="0" smtClean="0"/>
              <a:t>             // </a:t>
            </a:r>
            <a:r>
              <a:rPr lang="en-US" dirty="0"/>
              <a:t>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</a:t>
            </a:r>
            <a:r>
              <a:rPr lang="en-US" dirty="0" smtClean="0"/>
              <a:t>             // </a:t>
            </a:r>
            <a:r>
              <a:rPr lang="en-US" dirty="0"/>
              <a:t>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cache data</a:t>
            </a:r>
            <a:br>
              <a:rPr lang="en-US" dirty="0" smtClean="0"/>
            </a:br>
            <a:r>
              <a:rPr lang="en-US" dirty="0" smtClean="0"/>
              <a:t>will be removed 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new project from the default ASP.NET </a:t>
            </a:r>
            <a:r>
              <a:rPr lang="en-US" dirty="0" smtClean="0"/>
              <a:t>MVC application </a:t>
            </a:r>
            <a:r>
              <a:rPr lang="en-US" dirty="0"/>
              <a:t>template </a:t>
            </a:r>
            <a:r>
              <a:rPr lang="en-US" dirty="0" smtClean="0"/>
              <a:t>and: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Make </a:t>
            </a:r>
            <a:r>
              <a:rPr lang="en-US" dirty="0" smtClean="0"/>
              <a:t>About page </a:t>
            </a:r>
            <a:r>
              <a:rPr lang="en-US" dirty="0"/>
              <a:t>cacheable </a:t>
            </a:r>
            <a:r>
              <a:rPr lang="en-US" dirty="0" smtClean="0"/>
              <a:t>for 1 hour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</a:t>
            </a:r>
            <a:r>
              <a:rPr lang="en-US" dirty="0" smtClean="0"/>
              <a:t>Add a new web </a:t>
            </a:r>
            <a:r>
              <a:rPr lang="en-US" dirty="0" smtClean="0"/>
              <a:t>page </a:t>
            </a:r>
            <a:r>
              <a:rPr lang="en-US" dirty="0" smtClean="0"/>
              <a:t>that shows the list of all files in a given directory and caches them till the directory changes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Learn more about caching by reading about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 </a:t>
            </a:r>
            <a:r>
              <a:rPr lang="en-US" dirty="0" smtClean="0"/>
              <a:t>caching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cache dependencies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://www.codeproject.com/Articles/29899/Exploring-Caching-in-ASP-NET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</TotalTime>
  <Words>1496</Words>
  <Application>Microsoft Office PowerPoint</Application>
  <PresentationFormat>On-screen Show (4:3)</PresentationFormat>
  <Paragraphs>304</Paragraphs>
  <Slides>30</Slides>
  <Notes>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 Academy</vt:lpstr>
      <vt:lpstr>ASP.NET Caching Data</vt:lpstr>
      <vt:lpstr>Table of Contents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MVC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2520</cp:revision>
  <dcterms:created xsi:type="dcterms:W3CDTF">2007-12-08T16:03:35Z</dcterms:created>
  <dcterms:modified xsi:type="dcterms:W3CDTF">2015-02-26T10:54:36Z</dcterms:modified>
  <cp:category>quality code, software engineering</cp:category>
</cp:coreProperties>
</file>