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49" r:id="rId53"/>
    <p:sldId id="40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, Questions, Homework" id="{BF8BA706-AE01-4B32-9077-3FC7844D949C}">
          <p14:sldIdLst>
            <p14:sldId id="370"/>
            <p14:sldId id="334"/>
            <p14:sldId id="449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94468" autoAdjust="0"/>
  </p:normalViewPr>
  <p:slideViewPr>
    <p:cSldViewPr>
      <p:cViewPr varScale="1">
        <p:scale>
          <a:sx n="66" d="100"/>
          <a:sy n="66" d="100"/>
        </p:scale>
        <p:origin x="78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9B841-8A48-48DC-813C-151166E312BA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ebtools.com/bit-calc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80" y="44958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</a:t>
            </a:r>
            <a:r>
              <a:rPr lang="en-US" dirty="0" smtClean="0"/>
              <a:t>School </a:t>
            </a:r>
            <a:r>
              <a:rPr lang="en-US" dirty="0"/>
              <a:t>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NikolayIT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63045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1722"/>
              </p:ext>
            </p:extLst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LogAttribute</a:t>
            </a:r>
            <a:r>
              <a:rPr lang="en-US" dirty="0"/>
              <a:t> : </a:t>
            </a:r>
            <a:r>
              <a:rPr lang="en-US" dirty="0" err="1" smtClean="0"/>
              <a:t>ActionFilterAttribute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ActionExecutingContext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ActionExecutedContext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ResultExecutingContext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  public </a:t>
            </a:r>
            <a:r>
              <a:rPr lang="en-US" dirty="0"/>
              <a:t>override void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	(</a:t>
            </a:r>
            <a:r>
              <a:rPr lang="en-US" dirty="0" err="1"/>
              <a:t>ResultExecutedContext</a:t>
            </a:r>
            <a:r>
              <a:rPr lang="en-US" dirty="0"/>
              <a:t> </a:t>
            </a:r>
            <a:r>
              <a:rPr lang="en-US" dirty="0" err="1"/>
              <a:t>filterContext</a:t>
            </a:r>
            <a:r>
              <a:rPr lang="en-US" dirty="0"/>
              <a:t>)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DepartmentController</a:t>
            </a:r>
            <a:r>
              <a:rPr lang="en-US" dirty="0"/>
              <a:t> : Controller {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36" y="864078"/>
            <a:ext cx="218020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rendered,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50295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21565"/>
              </p:ext>
            </p:extLst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22012"/>
            <a:ext cx="8686800" cy="5983588"/>
          </a:xfrm>
        </p:spPr>
        <p:txBody>
          <a:bodyPr/>
          <a:lstStyle/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/>
              <a:t>Write down </a:t>
            </a:r>
            <a:r>
              <a:rPr lang="en-US" sz="2800" dirty="0" smtClean="0"/>
              <a:t>in a text file all </a:t>
            </a:r>
            <a:r>
              <a:rPr lang="en-US" sz="2800" dirty="0"/>
              <a:t>the major </a:t>
            </a:r>
            <a:r>
              <a:rPr lang="en-US" sz="2800" dirty="0" smtClean="0"/>
              <a:t>similarities and </a:t>
            </a:r>
            <a:r>
              <a:rPr lang="en-US" sz="2800" dirty="0"/>
              <a:t>differences you can find </a:t>
            </a:r>
            <a:r>
              <a:rPr lang="en-US" sz="2800" dirty="0" smtClean="0"/>
              <a:t>between ASP.NET </a:t>
            </a:r>
            <a:r>
              <a:rPr lang="en-US" sz="2800" dirty="0"/>
              <a:t>Web Forms and ASP.NET MVC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Using ASP.NET MVC write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same web </a:t>
            </a:r>
            <a:r>
              <a:rPr lang="en-US" sz="2800" dirty="0" smtClean="0"/>
              <a:t>calculator as: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www.gwebtools.com/bit-calculator</a:t>
            </a:r>
            <a:endParaRPr lang="en-US" sz="2800" dirty="0" smtClean="0"/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Create a simple informational ASP.NET MVC application by your choice with at least 3 controllers, 1 area, 1 custom route, 5 </a:t>
            </a:r>
            <a:r>
              <a:rPr lang="en-US" sz="2800" dirty="0"/>
              <a:t>views (at least 1 </a:t>
            </a:r>
            <a:r>
              <a:rPr lang="en-US" sz="2800" dirty="0" smtClean="0"/>
              <a:t>partial view and 1 section). Using data is not required.</a:t>
            </a:r>
          </a:p>
          <a:p>
            <a:pPr marL="446088" indent="-446088">
              <a:lnSpc>
                <a:spcPts val="37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  <a:tabLst/>
            </a:pPr>
            <a:r>
              <a:rPr lang="en-US" sz="2800" dirty="0" smtClean="0"/>
              <a:t>* Create a custom route constraint that allows requests only if the controller name start</a:t>
            </a:r>
            <a:r>
              <a:rPr lang="en-US" sz="2800" dirty="0"/>
              <a:t>s</a:t>
            </a:r>
            <a:r>
              <a:rPr lang="en-US" sz="2800" dirty="0" smtClean="0"/>
              <a:t> with the string "Admin"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12299</TotalTime>
  <Words>2287</Words>
  <Application>Microsoft Office PowerPoint</Application>
  <PresentationFormat>On-screen Show (4:3)</PresentationFormat>
  <Paragraphs>543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Essentials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Evlogi Hristov</cp:lastModifiedBy>
  <cp:revision>898</cp:revision>
  <dcterms:created xsi:type="dcterms:W3CDTF">2007-12-08T16:03:35Z</dcterms:created>
  <dcterms:modified xsi:type="dcterms:W3CDTF">2015-02-26T09:30:37Z</dcterms:modified>
  <cp:category>software engineering</cp:category>
</cp:coreProperties>
</file>