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 userDrawn="1"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</a:t>
            </a:r>
            <a:r>
              <a:rPr lang="bg-BG" dirty="0" smtClean="0"/>
              <a:t>S</a:t>
            </a:r>
            <a:r>
              <a:rPr lang="en-US" dirty="0" err="1" smtClean="0"/>
              <a:t>chool</a:t>
            </a:r>
            <a:r>
              <a:rPr lang="bg-BG" dirty="0" smtClean="0"/>
              <a:t> </a:t>
            </a:r>
            <a:r>
              <a:rPr lang="bg-BG" dirty="0" smtClean="0"/>
              <a:t>Academy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 userDrawn="1"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</a:t>
            </a:r>
            <a:r>
              <a:rPr lang="bg-BG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 userDrawn="1"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HTML, CSS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microsoft.com/office/2007/relationships/hdphoto" Target="../media/hdphoto4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2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974976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2073</TotalTime>
  <Words>1147</Words>
  <Application>Microsoft Office PowerPoint</Application>
  <PresentationFormat>On-screen Show (4:3)</PresentationFormat>
  <Paragraphs>243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Evlogi Hristov</cp:lastModifiedBy>
  <cp:revision>115</cp:revision>
  <dcterms:created xsi:type="dcterms:W3CDTF">2013-01-02T10:10:36Z</dcterms:created>
  <dcterms:modified xsi:type="dcterms:W3CDTF">2015-01-22T13:33:14Z</dcterms:modified>
</cp:coreProperties>
</file>