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93" r:id="rId6"/>
    <p:sldId id="294" r:id="rId7"/>
    <p:sldId id="278" r:id="rId8"/>
    <p:sldId id="274" r:id="rId9"/>
    <p:sldId id="296" r:id="rId10"/>
    <p:sldId id="275" r:id="rId11"/>
    <p:sldId id="295" r:id="rId12"/>
    <p:sldId id="291" r:id="rId13"/>
    <p:sldId id="271" r:id="rId14"/>
    <p:sldId id="29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20" d="100"/>
          <a:sy n="120" d="100"/>
        </p:scale>
        <p:origin x="-654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88359-502C-4A19-8FC1-82D36C7BB478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A1D7B-5991-461F-B543-E84EBE4C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61228-E441-4146-B158-4F709CB5EED9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6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18C5A7-B37D-47D7-832A-A075864F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1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18C5A7-B37D-47D7-832A-A075864F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9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15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123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pendency_injection" TargetMode="External"/><Relationship Id="rId2" Type="http://schemas.openxmlformats.org/officeDocument/2006/relationships/hyperlink" Target="http://en.wikipedia.org/wiki/SOLID_(object-oriented_design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07666" y="2409245"/>
            <a:ext cx="7979134" cy="883712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Angular Basics</a:t>
            </a:r>
            <a:endParaRPr lang="en-US" dirty="0"/>
          </a:p>
        </p:txBody>
      </p:sp>
      <p:pic>
        <p:nvPicPr>
          <p:cNvPr id="1026" name="Picture 2" descr="http://angularjs.org/img/AngularJS-lar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5" t="-15523" r="-4555" b="-15523"/>
          <a:stretch/>
        </p:blipFill>
        <p:spPr bwMode="auto">
          <a:xfrm>
            <a:off x="4056933" y="4736768"/>
            <a:ext cx="4867330" cy="1648442"/>
          </a:xfrm>
          <a:prstGeom prst="roundRect">
            <a:avLst>
              <a:gd name="adj" fmla="val 4957"/>
            </a:avLst>
          </a:prstGeom>
          <a:solidFill>
            <a:srgbClr val="FFFFFF"/>
          </a:soli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66" y="56651"/>
            <a:ext cx="2782750" cy="2150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21791" t="22012" r="21791" b="22012"/>
          <a:stretch/>
        </p:blipFill>
        <p:spPr>
          <a:xfrm>
            <a:off x="682021" y="1207970"/>
            <a:ext cx="3477726" cy="2458698"/>
          </a:xfrm>
          <a:prstGeom prst="rect">
            <a:avLst/>
          </a:prstGeom>
          <a:effectLst>
            <a:glow rad="139700">
              <a:schemeClr val="tx2">
                <a:lumMod val="75000"/>
                <a:alpha val="40000"/>
              </a:schemeClr>
            </a:glow>
          </a:effec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0" y="5048342"/>
            <a:ext cx="4090987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0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811085"/>
            <a:ext cx="8686800" cy="5299493"/>
          </a:xfrm>
        </p:spPr>
        <p:txBody>
          <a:bodyPr/>
          <a:lstStyle/>
          <a:p>
            <a:r>
              <a:rPr lang="en-US" dirty="0" smtClean="0"/>
              <a:t>Built-in Services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813" y="1380179"/>
            <a:ext cx="73152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 – AJAX request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resource – AJAX with restfull services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 – Promise library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anchorScroll – Scrolls to element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cacheFactory – cache service (key-value pair)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compile – compiles element with directives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 – parses expressions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locale – localization of dates, numbers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timeout – timeout with compiling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exceptionHandler – handling exceptions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 – access to filter functions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cookieStore – cookie sessions usage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2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811085"/>
            <a:ext cx="8686800" cy="5299493"/>
          </a:xfrm>
        </p:spPr>
        <p:txBody>
          <a:bodyPr/>
          <a:lstStyle/>
          <a:p>
            <a:r>
              <a:rPr lang="en-US" dirty="0" smtClean="0"/>
              <a:t>Other Built-in Services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813" y="1475595"/>
            <a:ext cx="7315200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interpolate – modifies the {{ template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 – logs into the console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rootScope – the "base" scope (avoid using it)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 – the window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$document – the document DOM element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rootElement – the root of the app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 – for routes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routeParams – retrieve route parameters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location – parses the URL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httpBackend – fake HTTP (for testing)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controller – instantiates controllers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60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5353" y="1860607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Angular services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Custom services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Built-in services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17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0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71277"/>
            <a:ext cx="8686800" cy="5791200"/>
          </a:xfrm>
        </p:spPr>
        <p:txBody>
          <a:bodyPr/>
          <a:lstStyle/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/>
              <a:t>Update </a:t>
            </a:r>
            <a:r>
              <a:rPr lang="en-US" sz="2800" dirty="0"/>
              <a:t>the save method of the </a:t>
            </a:r>
            <a:r>
              <a:rPr lang="en-US" sz="2800" dirty="0" err="1" smtClean="0"/>
              <a:t>artistData</a:t>
            </a:r>
            <a:r>
              <a:rPr lang="en-US" sz="2800" dirty="0" smtClean="0"/>
              <a:t> service </a:t>
            </a:r>
            <a:r>
              <a:rPr lang="en-US" sz="2800" dirty="0"/>
              <a:t>to lookup next </a:t>
            </a:r>
            <a:r>
              <a:rPr lang="en-US" sz="2800" dirty="0" smtClean="0"/>
              <a:t>artist Id </a:t>
            </a:r>
            <a:r>
              <a:rPr lang="en-US" sz="2800" dirty="0" smtClean="0"/>
              <a:t>by </a:t>
            </a:r>
            <a:r>
              <a:rPr lang="en-US" sz="2800" dirty="0"/>
              <a:t>finding the highest </a:t>
            </a:r>
            <a:r>
              <a:rPr lang="en-US" sz="2800" dirty="0" smtClean="0"/>
              <a:t>artist id </a:t>
            </a:r>
            <a:r>
              <a:rPr lang="en-US" sz="2800" dirty="0"/>
              <a:t>of all existing </a:t>
            </a:r>
            <a:r>
              <a:rPr lang="en-US" sz="2800" dirty="0" smtClean="0"/>
              <a:t>artist and </a:t>
            </a:r>
            <a:r>
              <a:rPr lang="en-US" sz="2800" dirty="0"/>
              <a:t>incrementing by one </a:t>
            </a:r>
            <a:endParaRPr lang="en-US" sz="2800" dirty="0" smtClean="0"/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/>
              <a:t>Create register and login with unique email. Create </a:t>
            </a:r>
            <a:r>
              <a:rPr lang="en-US" sz="2800" dirty="0" err="1" smtClean="0"/>
              <a:t>EditProfile</a:t>
            </a:r>
            <a:r>
              <a:rPr lang="en-US" sz="2800" dirty="0" smtClean="0"/>
              <a:t> page </a:t>
            </a:r>
            <a:r>
              <a:rPr lang="en-US" sz="2800" dirty="0"/>
              <a:t>to save the </a:t>
            </a:r>
            <a:r>
              <a:rPr lang="en-US" sz="2800" dirty="0" smtClean="0"/>
              <a:t>user profile </a:t>
            </a:r>
            <a:r>
              <a:rPr lang="en-US" sz="2800" dirty="0"/>
              <a:t>using a new service called </a:t>
            </a:r>
            <a:r>
              <a:rPr lang="en-US" sz="2800" dirty="0" err="1"/>
              <a:t>userData</a:t>
            </a:r>
            <a:r>
              <a:rPr lang="en-US" sz="2800" dirty="0"/>
              <a:t>. Use a $resource and save them to the url: '/data/user/:</a:t>
            </a:r>
            <a:r>
              <a:rPr lang="en-US" sz="2800" dirty="0" err="1"/>
              <a:t>userName</a:t>
            </a:r>
            <a:r>
              <a:rPr lang="en-US" sz="2800" dirty="0"/>
              <a:t>' </a:t>
            </a:r>
            <a:endParaRPr lang="en-US" sz="2800" b="0" dirty="0"/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/>
              <a:t>Store </a:t>
            </a:r>
            <a:r>
              <a:rPr lang="en-US" sz="2800" dirty="0"/>
              <a:t>the user’s </a:t>
            </a:r>
            <a:r>
              <a:rPr lang="en-US" sz="2800" dirty="0" smtClean="0"/>
              <a:t>albums - up-votes in </a:t>
            </a:r>
            <a:r>
              <a:rPr lang="en-US" sz="2800" dirty="0"/>
              <a:t>a cookie and only allow the user to </a:t>
            </a:r>
            <a:r>
              <a:rPr lang="en-US" sz="2800" dirty="0" smtClean="0"/>
              <a:t>up-vote each </a:t>
            </a:r>
            <a:r>
              <a:rPr lang="en-US" sz="2800" dirty="0"/>
              <a:t>session once.</a:t>
            </a:r>
            <a:endParaRPr lang="en-US" sz="2800" b="0" dirty="0"/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/>
              <a:t>*Allow </a:t>
            </a:r>
            <a:r>
              <a:rPr lang="en-US" sz="2800" dirty="0"/>
              <a:t>users to log in after storing their user profile and when they </a:t>
            </a:r>
            <a:r>
              <a:rPr lang="en-US" sz="2800" dirty="0" smtClean="0"/>
              <a:t>up-vote</a:t>
            </a:r>
            <a:r>
              <a:rPr lang="en-US" sz="2800" dirty="0"/>
              <a:t>, track their </a:t>
            </a:r>
            <a:r>
              <a:rPr lang="en-US" sz="2800" dirty="0" smtClean="0"/>
              <a:t>up-votes in </a:t>
            </a:r>
            <a:r>
              <a:rPr lang="en-US" sz="2800" dirty="0"/>
              <a:t>their user profile object. </a:t>
            </a: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63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018" y="1851330"/>
            <a:ext cx="8686800" cy="57912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What is a service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Why </a:t>
            </a:r>
            <a:r>
              <a:rPr lang="en-US" dirty="0"/>
              <a:t>using services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Custom </a:t>
            </a:r>
            <a:r>
              <a:rPr lang="en-US" dirty="0" smtClean="0"/>
              <a:t>services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Built-in services</a:t>
            </a:r>
            <a:endParaRPr lang="en-US" dirty="0"/>
          </a:p>
        </p:txBody>
      </p:sp>
      <p:pic>
        <p:nvPicPr>
          <p:cNvPr id="1026" name="Picture 2" descr="http://img.talkandroid.com/uploads/2013/11/stack_of_book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91" y="2189232"/>
            <a:ext cx="3839939" cy="255769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889761"/>
            <a:ext cx="7924800" cy="685800"/>
          </a:xfrm>
        </p:spPr>
        <p:txBody>
          <a:bodyPr/>
          <a:lstStyle/>
          <a:p>
            <a:r>
              <a:rPr lang="en-US" dirty="0" smtClean="0"/>
              <a:t>What Is a Service</a:t>
            </a:r>
            <a:endParaRPr lang="en-US" dirty="0"/>
          </a:p>
        </p:txBody>
      </p:sp>
      <p:pic>
        <p:nvPicPr>
          <p:cNvPr id="2050" name="Picture 2" descr="https://encrypted-tbn3.gstatic.com/images?q=tbn:ANd9GcQyC0mUf6PLnslNwYugQU28HOjiOCh9PGjc8tm1pBXBOWsstmYK0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30" y="2989691"/>
            <a:ext cx="3133550" cy="234713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1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Service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6550" y="1638020"/>
            <a:ext cx="8686800" cy="5299493"/>
          </a:xfrm>
        </p:spPr>
        <p:txBody>
          <a:bodyPr/>
          <a:lstStyle/>
          <a:p>
            <a:r>
              <a:rPr lang="en-US" dirty="0" smtClean="0"/>
              <a:t>In Angular service is</a:t>
            </a:r>
          </a:p>
          <a:p>
            <a:pPr lvl="1"/>
            <a:r>
              <a:rPr lang="en-US" dirty="0" smtClean="0"/>
              <a:t>A worker object</a:t>
            </a:r>
          </a:p>
          <a:p>
            <a:pPr lvl="1"/>
            <a:r>
              <a:rPr lang="en-US" dirty="0" smtClean="0"/>
              <a:t>Easier use of different aspects of the app</a:t>
            </a:r>
          </a:p>
          <a:p>
            <a:pPr lvl="1"/>
            <a:r>
              <a:rPr lang="en-US" dirty="0" smtClean="0"/>
              <a:t>Over-the-Wire or not</a:t>
            </a:r>
          </a:p>
          <a:p>
            <a:pPr lvl="1"/>
            <a:r>
              <a:rPr lang="en-US" dirty="0" smtClean="0"/>
              <a:t>Often stateless</a:t>
            </a:r>
            <a:endParaRPr lang="en-US" dirty="0"/>
          </a:p>
        </p:txBody>
      </p:sp>
      <p:pic>
        <p:nvPicPr>
          <p:cNvPr id="3074" name="Picture 2" descr="http://about.g2crowd.com/assets/help-desk-softwa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272" y="4110826"/>
            <a:ext cx="2051436" cy="205143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54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4973" y="1500147"/>
            <a:ext cx="7924800" cy="685800"/>
          </a:xfrm>
        </p:spPr>
        <p:txBody>
          <a:bodyPr/>
          <a:lstStyle/>
          <a:p>
            <a:r>
              <a:rPr lang="en-US" dirty="0" smtClean="0"/>
              <a:t>Why Using Services</a:t>
            </a:r>
            <a:endParaRPr lang="en-US" dirty="0"/>
          </a:p>
        </p:txBody>
      </p:sp>
      <p:pic>
        <p:nvPicPr>
          <p:cNvPr id="4098" name="Picture 2" descr="http://blogs-images.forbes.com/sundaysteinkirchner/files/2012/08/customer-service.0822.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269" y="2660373"/>
            <a:ext cx="4414208" cy="313612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63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Using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6226" y="1709582"/>
            <a:ext cx="8686800" cy="5299493"/>
          </a:xfrm>
        </p:spPr>
        <p:txBody>
          <a:bodyPr/>
          <a:lstStyle/>
          <a:p>
            <a:r>
              <a:rPr lang="en-US" dirty="0" smtClean="0"/>
              <a:t>Services are:</a:t>
            </a:r>
          </a:p>
          <a:p>
            <a:pPr lvl="1"/>
            <a:r>
              <a:rPr lang="en-US" dirty="0" smtClean="0"/>
              <a:t>Reusable</a:t>
            </a:r>
          </a:p>
          <a:p>
            <a:pPr lvl="1"/>
            <a:r>
              <a:rPr lang="en-US" dirty="0" smtClean="0">
                <a:hlinkClick r:id="rId2"/>
              </a:rPr>
              <a:t>"SOLID"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Dependency </a:t>
            </a:r>
            <a:r>
              <a:rPr lang="en-US" dirty="0" smtClean="0">
                <a:hlinkClick r:id="rId3"/>
              </a:rPr>
              <a:t>Injection</a:t>
            </a:r>
            <a:endParaRPr lang="en-US" dirty="0" smtClean="0"/>
          </a:p>
          <a:p>
            <a:pPr lvl="1"/>
            <a:r>
              <a:rPr lang="en-US" dirty="0" smtClean="0"/>
              <a:t>Testable</a:t>
            </a:r>
            <a:endParaRPr lang="en-US" dirty="0"/>
          </a:p>
        </p:txBody>
      </p:sp>
      <p:pic>
        <p:nvPicPr>
          <p:cNvPr id="5122" name="Picture 2" descr="http://cre8ivethought.s3.amazonaws.com/images/solid/SOLID-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780" y="3538330"/>
            <a:ext cx="3612408" cy="288992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saturdayeveningpost.com/wp-content/uploads/satevepost/photo_2011_02_23_ouchless_injection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1479">
            <a:off x="6497639" y="1235433"/>
            <a:ext cx="1809917" cy="180991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7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889761"/>
            <a:ext cx="7924800" cy="685800"/>
          </a:xfrm>
        </p:spPr>
        <p:txBody>
          <a:bodyPr/>
          <a:lstStyle/>
          <a:p>
            <a:r>
              <a:rPr lang="en-US" dirty="0" smtClean="0"/>
              <a:t>Custom Services</a:t>
            </a:r>
            <a:endParaRPr lang="en-US" dirty="0"/>
          </a:p>
        </p:txBody>
      </p:sp>
      <p:pic>
        <p:nvPicPr>
          <p:cNvPr id="6146" name="Picture 2" descr="http://www.fbiframes.com/blog/wp-content/uploads/2011/11/fbiframes_customer_service-_like_a_rock_st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674" y="2783605"/>
            <a:ext cx="4048125" cy="268605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3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1001916"/>
            <a:ext cx="8686800" cy="5299493"/>
          </a:xfrm>
        </p:spPr>
        <p:txBody>
          <a:bodyPr/>
          <a:lstStyle/>
          <a:p>
            <a:r>
              <a:rPr lang="en-US" dirty="0" smtClean="0"/>
              <a:t>Create Custom Services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Inject it in a controller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3082" y="1690280"/>
            <a:ext cx="731520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module.factory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'serviceName',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(services){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implement service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3082" y="3830506"/>
            <a:ext cx="7315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eventsApp.controller(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'Ctrl',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Ctrl($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scope,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serviceName)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// use service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723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66392" y="1579660"/>
            <a:ext cx="7924800" cy="685800"/>
          </a:xfrm>
        </p:spPr>
        <p:txBody>
          <a:bodyPr/>
          <a:lstStyle/>
          <a:p>
            <a:r>
              <a:rPr lang="en-US" dirty="0" smtClean="0"/>
              <a:t>Built-in Services</a:t>
            </a:r>
            <a:endParaRPr lang="en-US" dirty="0"/>
          </a:p>
        </p:txBody>
      </p:sp>
      <p:pic>
        <p:nvPicPr>
          <p:cNvPr id="7170" name="Picture 2" descr="http://www.cmstatic1.com/7334/7334.16684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568" y="2544418"/>
            <a:ext cx="3954448" cy="296583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6889</TotalTime>
  <Words>454</Words>
  <Application>Microsoft Office PowerPoint</Application>
  <PresentationFormat>On-screen Show (4:3)</PresentationFormat>
  <Paragraphs>82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Telerik Academy</vt:lpstr>
      <vt:lpstr>Services</vt:lpstr>
      <vt:lpstr>Table of Contents</vt:lpstr>
      <vt:lpstr>What Is a Service</vt:lpstr>
      <vt:lpstr>What Is a Service</vt:lpstr>
      <vt:lpstr>Why Using Services</vt:lpstr>
      <vt:lpstr>Why Using Services</vt:lpstr>
      <vt:lpstr>Custom Services</vt:lpstr>
      <vt:lpstr>Custom Services</vt:lpstr>
      <vt:lpstr>Built-in Services</vt:lpstr>
      <vt:lpstr>Built-in Services</vt:lpstr>
      <vt:lpstr>Built-in Services</vt:lpstr>
      <vt:lpstr>Summary</vt:lpstr>
      <vt:lpstr>AngularJS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Ivaylo Kenov</cp:lastModifiedBy>
  <cp:revision>552</cp:revision>
  <dcterms:created xsi:type="dcterms:W3CDTF">2013-08-27T10:58:23Z</dcterms:created>
  <dcterms:modified xsi:type="dcterms:W3CDTF">2014-03-28T08:41:54Z</dcterms:modified>
</cp:coreProperties>
</file>