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74" r:id="rId9"/>
    <p:sldId id="297" r:id="rId10"/>
    <p:sldId id="299" r:id="rId11"/>
    <p:sldId id="298" r:id="rId12"/>
    <p:sldId id="291" r:id="rId13"/>
    <p:sldId id="27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579207" y="977608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pic>
        <p:nvPicPr>
          <p:cNvPr id="5122" name="Picture 2" descr="http://www.gpsmap.com.ua/en/products/software/images/routing_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74" y="2821692"/>
            <a:ext cx="4572000" cy="2590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Route parameters start with ":"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them later in controllers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740630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('/partial/:a/:b/:c',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templateUrl: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controller: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75363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$scope.a = $routeParams.a;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$scope.b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routeParams.b;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Creating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Accessing route parameters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EditProfile.html</a:t>
            </a:r>
            <a:r>
              <a:rPr lang="en-US" sz="2800" dirty="0"/>
              <a:t> from a stand-alone page to a template, add a route and link to the new route</a:t>
            </a:r>
            <a:r>
              <a:rPr lang="en-US" sz="2800" dirty="0" smtClean="0"/>
              <a:t>.</a:t>
            </a:r>
            <a:endParaRPr lang="en-US" sz="2800" b="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route that requires no template or controller, such as a “site version” page or simple “about” page. </a:t>
            </a:r>
            <a:r>
              <a:rPr lang="en-US" sz="2800" dirty="0" smtClean="0"/>
              <a:t>(hint: Use </a:t>
            </a:r>
            <a:r>
              <a:rPr lang="en-US" sz="2800" dirty="0"/>
              <a:t>‘template’ instead of ‘</a:t>
            </a:r>
            <a:r>
              <a:rPr lang="en-US" sz="2800" dirty="0" err="1"/>
              <a:t>templateUrl</a:t>
            </a:r>
            <a:r>
              <a:rPr lang="en-US" sz="2800" dirty="0" smtClean="0"/>
              <a:t>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Fix the home page listing of artists with a better solution (if there are more than three artists, they should be placed in different rows)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searching and filtering the </a:t>
            </a:r>
            <a:r>
              <a:rPr lang="en-US" sz="2800" smtClean="0"/>
              <a:t>home page listing of artists</a:t>
            </a:r>
            <a:endParaRPr lang="en-US" sz="2800" dirty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6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route in SPA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template / partial view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Creating routes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Using route parameters</a:t>
            </a:r>
            <a:endParaRPr lang="en-US" dirty="0"/>
          </a:p>
        </p:txBody>
      </p:sp>
      <p:pic>
        <p:nvPicPr>
          <p:cNvPr id="1026" name="Picture 2" descr="http://www.newyorker.com/online/blogs/photobooth/Books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4" y="3988062"/>
            <a:ext cx="2874792" cy="21503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856" y="1627368"/>
            <a:ext cx="7924800" cy="685800"/>
          </a:xfrm>
        </p:spPr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pic>
        <p:nvPicPr>
          <p:cNvPr id="2050" name="Picture 2" descr="http://gfol1.cvpernes.org/tenue-route-3_ws1018437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1" y="2612004"/>
            <a:ext cx="504825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SPA applications route is</a:t>
            </a:r>
          </a:p>
          <a:p>
            <a:pPr lvl="1"/>
            <a:r>
              <a:rPr lang="en-US" dirty="0" smtClean="0"/>
              <a:t>Path to part of the SPA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mapped URL to specific file or resource</a:t>
            </a:r>
          </a:p>
          <a:p>
            <a:pPr lvl="1"/>
            <a:r>
              <a:rPr lang="en-US" dirty="0" smtClean="0"/>
              <a:t>Descriptive for the end user</a:t>
            </a:r>
          </a:p>
          <a:p>
            <a:pPr lvl="1"/>
            <a:r>
              <a:rPr lang="en-US" dirty="0" smtClean="0"/>
              <a:t>Provides history and copy-paste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4244"/>
            <a:ext cx="7924800" cy="685800"/>
          </a:xfrm>
        </p:spPr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pic>
        <p:nvPicPr>
          <p:cNvPr id="3074" name="Picture 2" descr="http://www.utahmediadirectory.com/powerpoint_templates/presentatio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3" y="2482131"/>
            <a:ext cx="4302540" cy="32269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274" y="1280212"/>
            <a:ext cx="8686800" cy="5299493"/>
          </a:xfrm>
        </p:spPr>
        <p:txBody>
          <a:bodyPr/>
          <a:lstStyle/>
          <a:p>
            <a:r>
              <a:rPr lang="en-US" dirty="0" smtClean="0"/>
              <a:t>Templates are:</a:t>
            </a:r>
          </a:p>
          <a:p>
            <a:pPr lvl="1"/>
            <a:r>
              <a:rPr lang="en-US" dirty="0" smtClean="0"/>
              <a:t>Partial HTML files</a:t>
            </a:r>
          </a:p>
          <a:p>
            <a:pPr lvl="1"/>
            <a:r>
              <a:rPr lang="en-US" dirty="0" smtClean="0"/>
              <a:t>Contain only part of the web page</a:t>
            </a:r>
          </a:p>
          <a:p>
            <a:pPr lvl="1"/>
            <a:r>
              <a:rPr lang="en-US" dirty="0" smtClean="0"/>
              <a:t>Usually are rendered through AJAX / caching</a:t>
            </a:r>
          </a:p>
          <a:p>
            <a:pPr lvl="1"/>
            <a:r>
              <a:rPr lang="en-US" dirty="0" smtClean="0"/>
              <a:t>Rendered in a "parent" HTML / view</a:t>
            </a:r>
          </a:p>
          <a:p>
            <a:pPr lvl="1"/>
            <a:r>
              <a:rPr lang="en-US" dirty="0" smtClean="0"/>
              <a:t>Saving repetitive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pic>
        <p:nvPicPr>
          <p:cNvPr id="4098" name="Picture 2" descr="http://img0.gtsstatic.com/wallpapers/c174e49044ce6ebd6cb3808c5bbc4df0_larg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0" y="2806812"/>
            <a:ext cx="4707171" cy="29419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Include the module (different script file)</a:t>
            </a:r>
          </a:p>
          <a:p>
            <a:r>
              <a:rPr lang="en-US" dirty="0" smtClean="0"/>
              <a:t>Create Routes per module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2366141"/>
            <a:ext cx="7315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['ngRoute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config(function($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('/route',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 // optional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routeProvider.otherwise({redirectTo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:/home'});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dirty="0" smtClean="0"/>
              <a:t> (or default page) per module</a:t>
            </a:r>
          </a:p>
          <a:p>
            <a:r>
              <a:rPr lang="en-US" dirty="0" smtClean="0"/>
              <a:t>Include all scripts</a:t>
            </a:r>
          </a:p>
          <a:p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ng-view</a:t>
            </a:r>
            <a:r>
              <a:rPr lang="en-US" dirty="0" smtClean="0"/>
              <a:t> directive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3503177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&lt;div ng-view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all partials will be rendered here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&lt;/div ng-view&gt;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6865</TotalTime>
  <Words>447</Words>
  <Application>Microsoft Office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Routing</vt:lpstr>
      <vt:lpstr>Table of Contents</vt:lpstr>
      <vt:lpstr>What Is a Route</vt:lpstr>
      <vt:lpstr>What Is a Route</vt:lpstr>
      <vt:lpstr>What Is a Template</vt:lpstr>
      <vt:lpstr>What Is a Template</vt:lpstr>
      <vt:lpstr>Creating Routes</vt:lpstr>
      <vt:lpstr>Creating Routes</vt:lpstr>
      <vt:lpstr>Creating Routes</vt:lpstr>
      <vt:lpstr>Route Parameters</vt:lpstr>
      <vt:lpstr>Route Parameters</vt:lpstr>
      <vt:lpstr>Summary</vt:lpstr>
      <vt:lpstr>AngularJS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619</cp:revision>
  <dcterms:created xsi:type="dcterms:W3CDTF">2013-08-27T10:58:23Z</dcterms:created>
  <dcterms:modified xsi:type="dcterms:W3CDTF">2014-03-26T19:00:23Z</dcterms:modified>
</cp:coreProperties>
</file>