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1" r:id="rId13"/>
    <p:sldId id="27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682021" y="1131804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jQuery Plugins Directives</a:t>
            </a:r>
            <a:endParaRPr lang="en-US" dirty="0"/>
          </a:p>
        </p:txBody>
      </p:sp>
      <p:pic>
        <p:nvPicPr>
          <p:cNvPr id="6146" name="Picture 2" descr="http://www.crossdistinction.com/wp-content/uploads/2012/02/jquery-ui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65" y="3061253"/>
            <a:ext cx="4434840" cy="22174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as Directive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jQuery plugin directives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4542" y="1775959"/>
            <a:ext cx="787179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date-picker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4541" y="2413152"/>
            <a:ext cx="7871791" cy="33855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myApp.directive(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'datePicker',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restrict: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function(scope, element, attr) {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element.datepicker();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92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What are directives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Create directives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Specifics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1277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/>
              <a:t>a “focus” directive, which when placed on an input element, causes that element to receive the focus when a page first loads.</a:t>
            </a:r>
            <a:endParaRPr lang="en-US" sz="2800" b="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/>
              <a:t>a directive that allows the save button to be clicked whenever the enter key is pressed on the </a:t>
            </a:r>
            <a:r>
              <a:rPr lang="en-US" sz="2800" dirty="0" smtClean="0"/>
              <a:t>new artist page</a:t>
            </a:r>
            <a:r>
              <a:rPr lang="en-US" sz="2800" dirty="0"/>
              <a:t>.</a:t>
            </a:r>
            <a:endParaRPr lang="en-US" sz="2800" b="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Replace </a:t>
            </a:r>
            <a:r>
              <a:rPr lang="en-US" sz="2800" dirty="0"/>
              <a:t>the </a:t>
            </a:r>
            <a:r>
              <a:rPr lang="en-US" sz="2800" dirty="0" smtClean="0"/>
              <a:t>artist and albums html </a:t>
            </a:r>
            <a:r>
              <a:rPr lang="en-US" sz="2800" dirty="0"/>
              <a:t>on the </a:t>
            </a:r>
            <a:r>
              <a:rPr lang="en-US" sz="2800" dirty="0" smtClean="0"/>
              <a:t>artist details page </a:t>
            </a:r>
            <a:r>
              <a:rPr lang="en-US" sz="2800" dirty="0"/>
              <a:t>with custom </a:t>
            </a:r>
            <a:r>
              <a:rPr lang="en-US" sz="2800" dirty="0" smtClean="0"/>
              <a:t>“</a:t>
            </a:r>
            <a:r>
              <a:rPr lang="en-US" sz="2800" dirty="0" err="1" smtClean="0"/>
              <a:t>artistDetails</a:t>
            </a:r>
            <a:r>
              <a:rPr lang="en-US" sz="2800" dirty="0"/>
              <a:t>” and </a:t>
            </a:r>
            <a:r>
              <a:rPr lang="en-US" sz="2800" dirty="0" smtClean="0"/>
              <a:t>“</a:t>
            </a:r>
            <a:r>
              <a:rPr lang="en-US" sz="2800" dirty="0" err="1" smtClean="0"/>
              <a:t>albumThumbnail</a:t>
            </a:r>
            <a:r>
              <a:rPr lang="en-US" sz="2800" dirty="0"/>
              <a:t>” directives.</a:t>
            </a:r>
            <a:endParaRPr lang="en-US" sz="2800" b="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On </a:t>
            </a:r>
            <a:r>
              <a:rPr lang="en-US" sz="2800" dirty="0"/>
              <a:t>the </a:t>
            </a:r>
            <a:r>
              <a:rPr lang="en-US" sz="2800" dirty="0" smtClean="0"/>
              <a:t>editArtist.html </a:t>
            </a:r>
            <a:r>
              <a:rPr lang="en-US" sz="2800" dirty="0"/>
              <a:t>page, combine the </a:t>
            </a:r>
            <a:r>
              <a:rPr lang="en-US" sz="2800" dirty="0" err="1" smtClean="0"/>
              <a:t>artistDate</a:t>
            </a:r>
            <a:r>
              <a:rPr lang="en-US" sz="2800" dirty="0" smtClean="0"/>
              <a:t> input </a:t>
            </a:r>
            <a:r>
              <a:rPr lang="en-US" sz="2800" dirty="0"/>
              <a:t>element and date-picker directive into a single date-input directive.</a:t>
            </a:r>
            <a:endParaRPr lang="en-US" sz="2800" b="0" dirty="0"/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6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1" y="178109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directive and why we need it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 to create directives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Directive specifics for attributes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jQuery plugins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What Is a Directive</a:t>
            </a:r>
            <a:endParaRPr lang="en-US" dirty="0"/>
          </a:p>
        </p:txBody>
      </p:sp>
      <p:pic>
        <p:nvPicPr>
          <p:cNvPr id="1026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28" y="2994617"/>
            <a:ext cx="3876675" cy="21050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Directive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Extends HTML</a:t>
            </a:r>
          </a:p>
          <a:p>
            <a:pPr lvl="1"/>
            <a:r>
              <a:rPr lang="en-US" dirty="0" smtClean="0"/>
              <a:t>Make it easier for "dynamic" pages</a:t>
            </a:r>
          </a:p>
          <a:p>
            <a:pPr lvl="1"/>
            <a:r>
              <a:rPr lang="en-US" dirty="0" smtClean="0"/>
              <a:t>Easier to read document</a:t>
            </a:r>
          </a:p>
          <a:p>
            <a:pPr lvl="1"/>
            <a:r>
              <a:rPr lang="en-US" dirty="0" smtClean="0"/>
              <a:t>Domain specific tags</a:t>
            </a:r>
          </a:p>
        </p:txBody>
      </p:sp>
      <p:pic>
        <p:nvPicPr>
          <p:cNvPr id="2050" name="Picture 2" descr="http://trialx.com/curetalk/wp-content/blogs.dir/7/files/2011/05/diseases/Advance_Directives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68" y="4245995"/>
            <a:ext cx="1783627" cy="19035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Directive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453" y="1860657"/>
            <a:ext cx="8686800" cy="5299493"/>
          </a:xfrm>
        </p:spPr>
        <p:txBody>
          <a:bodyPr/>
          <a:lstStyle/>
          <a:p>
            <a:r>
              <a:rPr lang="en-US" dirty="0" smtClean="0"/>
              <a:t>Main uses of directives</a:t>
            </a:r>
          </a:p>
          <a:p>
            <a:pPr lvl="1"/>
            <a:r>
              <a:rPr lang="en-US" dirty="0" smtClean="0"/>
              <a:t>Custom elements (tags)</a:t>
            </a:r>
          </a:p>
          <a:p>
            <a:pPr lvl="1"/>
            <a:r>
              <a:rPr lang="en-US" dirty="0" smtClean="0"/>
              <a:t>Custom events</a:t>
            </a:r>
          </a:p>
          <a:p>
            <a:pPr lvl="1"/>
            <a:r>
              <a:rPr lang="en-US" dirty="0" smtClean="0"/>
              <a:t>Observe and react to changes</a:t>
            </a:r>
          </a:p>
        </p:txBody>
      </p:sp>
      <p:pic>
        <p:nvPicPr>
          <p:cNvPr id="3074" name="Picture 2" descr="http://www.portlandwebworks.com/sites/default/files/angular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04">
            <a:off x="5721730" y="2443076"/>
            <a:ext cx="2930165" cy="17092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4365" y="1683027"/>
            <a:ext cx="7924800" cy="685800"/>
          </a:xfrm>
        </p:spPr>
        <p:txBody>
          <a:bodyPr/>
          <a:lstStyle/>
          <a:p>
            <a:r>
              <a:rPr lang="en-US" dirty="0" smtClean="0"/>
              <a:t>Creating Directives</a:t>
            </a:r>
            <a:endParaRPr lang="en-US" dirty="0"/>
          </a:p>
        </p:txBody>
      </p:sp>
      <p:pic>
        <p:nvPicPr>
          <p:cNvPr id="4098" name="Picture 2" descr="https://s3.amazonaws.com/s.accel.io/g/729/learn-to-developer-angular-dir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1" y="2631881"/>
            <a:ext cx="5172488" cy="3103493"/>
          </a:xfrm>
          <a:prstGeom prst="roundRect">
            <a:avLst>
              <a:gd name="adj" fmla="val 667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Create directives per module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4543" y="1690280"/>
            <a:ext cx="7871791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myApp.directive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C, A, M, CA, etc.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template: '&lt;div /&gt;' // or templateUrl,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isolated scope - &amp;, @, = 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function(scope, element,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attr) {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put logic here,  },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compile: function(element, attr) { // compile },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replace: true, priority: 0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7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Directive </a:t>
            </a:r>
            <a:br>
              <a:rPr lang="en-US" dirty="0" smtClean="0"/>
            </a:br>
            <a:r>
              <a:rPr lang="en-US" dirty="0" smtClean="0"/>
              <a:t> Attribute Specifics</a:t>
            </a:r>
            <a:endParaRPr lang="en-US" dirty="0"/>
          </a:p>
        </p:txBody>
      </p:sp>
      <p:pic>
        <p:nvPicPr>
          <p:cNvPr id="5122" name="Picture 2" descr="http://img1.wikia.nocookie.net/__cb20110330174113/yugioh/images/0/0d/AttributeGravity-GX06-EN-V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31" y="3148716"/>
            <a:ext cx="2689211" cy="26892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Specifics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Manipulating attribute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4543" y="1960625"/>
            <a:ext cx="7871791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link: function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element, attrs)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console.log(attrs.ngModel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attrs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.$set('ngModel', 'new value');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 changes to interpolated attribute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.$observe('ngModel',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function(newVal, oldVal)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console.log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('ngModel has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' + value);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7688</TotalTime>
  <Words>444</Words>
  <Application>Microsoft Office PowerPoint</Application>
  <PresentationFormat>On-screen Show (4:3)</PresentationFormat>
  <Paragraphs>78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</vt:lpstr>
      <vt:lpstr>Directives</vt:lpstr>
      <vt:lpstr>Table of Contents</vt:lpstr>
      <vt:lpstr>What Is a Directive</vt:lpstr>
      <vt:lpstr>What Is a Directive</vt:lpstr>
      <vt:lpstr>What Is a Directive</vt:lpstr>
      <vt:lpstr>Creating Directives</vt:lpstr>
      <vt:lpstr>Creating Directives</vt:lpstr>
      <vt:lpstr>Directive   Attribute Specifics</vt:lpstr>
      <vt:lpstr>Attribute Specifics</vt:lpstr>
      <vt:lpstr>jQuery Plugins Directives</vt:lpstr>
      <vt:lpstr>jQuery as Directive</vt:lpstr>
      <vt:lpstr>Summary</vt:lpstr>
      <vt:lpstr>AngularJS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692</cp:revision>
  <dcterms:created xsi:type="dcterms:W3CDTF">2013-08-27T10:58:23Z</dcterms:created>
  <dcterms:modified xsi:type="dcterms:W3CDTF">2014-03-28T08:42:37Z</dcterms:modified>
</cp:coreProperties>
</file>