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  <p:sldId id="328" r:id="rId62"/>
  </p:sldIdLst>
  <p:sldSz cx="9144000" cy="6858000" type="screen4x3"/>
  <p:notesSz cx="6881813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202285" y="5583137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202286" y="5887937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hlinkClick r:id="rId8"/>
              </a:rPr>
              <a:t>http://</a:t>
            </a:r>
            <a:r>
              <a:rPr lang="en-US" dirty="0">
                <a:hlinkClick r:id="rId8"/>
              </a:rPr>
              <a:t>schoolacademy.telerik.com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202286" y="5208494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</a:t>
            </a:r>
            <a:r>
              <a:rPr lang="en-US" dirty="0" smtClean="0"/>
              <a:t>School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["Ivaylo Kenov",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Author("Nikolay Kostov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")]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("Ivaylo Kenov")]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2065</TotalTime>
  <Words>3341</Words>
  <Application>Microsoft Office PowerPoint</Application>
  <PresentationFormat>On-screen Show (4:3)</PresentationFormat>
  <Paragraphs>641</Paragraphs>
  <Slides>61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524</cp:revision>
  <dcterms:created xsi:type="dcterms:W3CDTF">2007-12-08T16:03:35Z</dcterms:created>
  <dcterms:modified xsi:type="dcterms:W3CDTF">2014-11-20T12:17:46Z</dcterms:modified>
  <cp:category>software engineering</cp:category>
</cp:coreProperties>
</file>