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1680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15-Oct-14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Sequences of Elements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://schoolacademy.telerik.com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C# Fundamentals – Part 1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6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6800" y="2438400"/>
            <a:ext cx="3352800" cy="71508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//Can also be done using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Array.reverse(array);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8551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ype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46529" y="76648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sz="20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Also the literal can be used: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75423" y="3080324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16973" y="5136034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013699" y="5677332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240429" y="5361420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899289" y="458354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1580"/>
              </p:ext>
            </p:extLst>
          </p:nvPr>
        </p:nvGraphicFramePr>
        <p:xfrm>
          <a:off x="2840504" y="5118532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29" y="4735945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75422" y="4121282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 2, 3, 4, 5}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1414</TotalTime>
  <Words>2349</Words>
  <Application>Microsoft Office PowerPoint</Application>
  <PresentationFormat>On-screen Show (4:3)</PresentationFormat>
  <Paragraphs>426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Doncho Minkov</cp:lastModifiedBy>
  <cp:revision>324</cp:revision>
  <dcterms:created xsi:type="dcterms:W3CDTF">2007-12-08T16:03:35Z</dcterms:created>
  <dcterms:modified xsi:type="dcterms:W3CDTF">2014-10-15T10:39:55Z</dcterms:modified>
  <cp:category>software engineering</cp:category>
</cp:coreProperties>
</file>