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D01A-8049-CD42-A449-03932FC0FD0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0EBA-0357-994A-82C0-2E5B2BDF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6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4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04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646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3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chool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schoolacademy.telerik.com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</p:spTree>
    <p:extLst>
      <p:ext uri="{BB962C8B-B14F-4D97-AF65-F5344CB8AC3E}">
        <p14:creationId xmlns:p14="http://schemas.microsoft.com/office/powerpoint/2010/main" val="18690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4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90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06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20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19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6693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5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1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83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9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0628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82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60773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1992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03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7443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29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6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137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6554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2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3981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70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623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8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90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47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  <p:extLst>
      <p:ext uri="{BB962C8B-B14F-4D97-AF65-F5344CB8AC3E}">
        <p14:creationId xmlns:p14="http://schemas.microsoft.com/office/powerpoint/2010/main" val="188646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58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934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34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01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1008</TotalTime>
  <Words>1825</Words>
  <Application>Microsoft Office PowerPoint</Application>
  <PresentationFormat>On-screen Show (4:3)</PresentationFormat>
  <Paragraphs>339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Academy theme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251</cp:revision>
  <dcterms:created xsi:type="dcterms:W3CDTF">2014-04-02T11:15:51Z</dcterms:created>
  <dcterms:modified xsi:type="dcterms:W3CDTF">2014-10-13T11:14:38Z</dcterms:modified>
</cp:coreProperties>
</file>