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40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D01A-8049-CD42-A449-03932FC0FD0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0EBA-0357-994A-82C0-2E5B2BDFA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8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91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49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7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34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20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5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76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24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821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453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898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775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0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4621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638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107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006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69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373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02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240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644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73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32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4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1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6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4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2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7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31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choolacademy.telerik.com/" TargetMode="External"/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pic>
        <p:nvPicPr>
          <p:cNvPr id="13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7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 Placeholder 6"/>
          <p:cNvSpPr>
            <a:spLocks noGrp="1"/>
          </p:cNvSpPr>
          <p:nvPr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schoolacademy.telerik.com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School Academy</a:t>
            </a:r>
          </a:p>
        </p:txBody>
      </p:sp>
    </p:spTree>
    <p:extLst>
      <p:ext uri="{BB962C8B-B14F-4D97-AF65-F5344CB8AC3E}">
        <p14:creationId xmlns:p14="http://schemas.microsoft.com/office/powerpoint/2010/main" val="6597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71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6042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1356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7298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82170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819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EF,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</a:t>
              </a:r>
              <a:b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523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5396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907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488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879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1545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4596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3194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oundRect">
            <a:avLst>
              <a:gd name="adj" fmla="val 12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9633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oundRect">
            <a:avLst>
              <a:gd name="adj" fmla="val 1381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0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82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7793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46086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493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6213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87359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2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6748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oundRect">
            <a:avLst>
              <a:gd name="adj" fmla="val 16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84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394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0855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4444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611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2351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132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68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number 12345 raised to the power of 2.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33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09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1955251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9770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5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24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74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1007</TotalTime>
  <Words>2207</Words>
  <Application>Microsoft Office PowerPoint</Application>
  <PresentationFormat>On-screen Show (4:3)</PresentationFormat>
  <Paragraphs>400</Paragraphs>
  <Slides>44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Telerik Academy theme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248</cp:revision>
  <dcterms:created xsi:type="dcterms:W3CDTF">2014-04-02T11:15:51Z</dcterms:created>
  <dcterms:modified xsi:type="dcterms:W3CDTF">2014-10-13T09:20:00Z</dcterms:modified>
</cp:coreProperties>
</file>