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7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67" d="100"/>
          <a:sy n="67" d="100"/>
        </p:scale>
        <p:origin x="78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81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278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259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843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0356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15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146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4137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7963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793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224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747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9462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1758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66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260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652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19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783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80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956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47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5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6"/>
          <p:cNvSpPr>
            <a:spLocks noGrp="1"/>
          </p:cNvSpPr>
          <p:nvPr userDrawn="1"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 userDrawn="1"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schoolacademy.telerik.com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 userDrawn="1"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13716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4" name="Picture 2" descr="http://www.innovationtools.com/images/questions-250px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5" name="Picture 4" descr="http://www.prlog.org/10224518-questions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6" name="Picture 6" descr="http://sarkononmerci.fr/assets/questions.gi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 Placeholder 7"/>
          <p:cNvSpPr>
            <a:spLocks noGrp="1"/>
          </p:cNvSpPr>
          <p:nvPr userDrawn="1"/>
        </p:nvSpPr>
        <p:spPr>
          <a:xfrm>
            <a:off x="5525332" y="632460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schoolacademy.telerik.com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smtClean="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</a:t>
            </a:r>
            <a:r>
              <a:rPr lang="en-US" sz="3800" dirty="0" smtClean="0"/>
              <a:t>Operators – Tips &amp; Tricks</a:t>
            </a:r>
            <a:endParaRPr lang="en-US" sz="3800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in a number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nAndMask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 p;  // 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3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– </a:t>
            </a:r>
            <a:br>
              <a:rPr lang="en-US" dirty="0" smtClean="0"/>
            </a:br>
            <a:r>
              <a:rPr lang="en-US" dirty="0" smtClean="0"/>
              <a:t>Tips &amp; Tricks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set the bit at position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// 51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Convert.ToString(result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2).PadLeft(32, '0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right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</a:t>
            </a:r>
            <a:r>
              <a:rPr lang="en-US" dirty="0"/>
              <a:t>Twiddling Hacks 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095347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in a given integer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 has value of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Example: n = 5 (00000101), p=3, v=1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</a:t>
            </a:r>
            <a:r>
              <a:rPr lang="en-US" sz="2800" dirty="0" smtClean="0"/>
              <a:t>(00000101</a:t>
            </a:r>
            <a:r>
              <a:rPr lang="en-US" sz="2800" dirty="0"/>
              <a:t>), </a:t>
            </a:r>
            <a:r>
              <a:rPr lang="en-US" sz="2800" dirty="0" smtClean="0"/>
              <a:t>p=2, v=0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1 (00000001)</a:t>
            </a:r>
            <a:endParaRPr lang="en-US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 smtClean="0"/>
              <a:t>* Write a </a:t>
            </a:r>
            <a:r>
              <a:rPr lang="en-US" sz="2800" dirty="0"/>
              <a:t>program that exchanges bits </a:t>
            </a:r>
            <a:r>
              <a:rPr lang="en-US" sz="2800" dirty="0" smtClean="0"/>
              <a:t>{p, p+1, …, p+k-1) with </a:t>
            </a:r>
            <a:r>
              <a:rPr lang="en-US" sz="2800" dirty="0"/>
              <a:t>bits </a:t>
            </a:r>
            <a:r>
              <a:rPr lang="en-US" sz="2800" dirty="0" smtClean="0"/>
              <a:t>{q, </a:t>
            </a:r>
            <a:r>
              <a:rPr lang="en-US" sz="2800" smtClean="0"/>
              <a:t>q+1, …, </a:t>
            </a:r>
            <a:r>
              <a:rPr lang="en-US" sz="2800" dirty="0" smtClean="0"/>
              <a:t>q+k-1} </a:t>
            </a:r>
            <a:r>
              <a:rPr lang="en-US" sz="2800" dirty="0"/>
              <a:t>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5902</TotalTime>
  <Words>3141</Words>
  <Application>Microsoft Office PowerPoint</Application>
  <PresentationFormat>On-screen Show (4:3)</PresentationFormat>
  <Paragraphs>597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Evlogi Hristov</cp:lastModifiedBy>
  <cp:revision>367</cp:revision>
  <dcterms:created xsi:type="dcterms:W3CDTF">2007-12-08T16:03:35Z</dcterms:created>
  <dcterms:modified xsi:type="dcterms:W3CDTF">2014-10-14T10:11:57Z</dcterms:modified>
</cp:coreProperties>
</file>