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1" r:id="rId5"/>
    <p:sldId id="302" r:id="rId6"/>
    <p:sldId id="309" r:id="rId7"/>
    <p:sldId id="303" r:id="rId8"/>
    <p:sldId id="304" r:id="rId9"/>
    <p:sldId id="305" r:id="rId10"/>
    <p:sldId id="306" r:id="rId11"/>
    <p:sldId id="307" r:id="rId12"/>
    <p:sldId id="311" r:id="rId13"/>
    <p:sldId id="308" r:id="rId14"/>
    <p:sldId id="312" r:id="rId15"/>
  </p:sldIdLst>
  <p:sldSz cx="9144000" cy="5143500" type="screen16x9"/>
  <p:notesSz cx="6858000" cy="9144000"/>
  <p:defaultTextStyle>
    <a:defPPr>
      <a:defRPr lang="nl-BE"/>
    </a:defPPr>
    <a:lvl1pPr marL="0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1pPr>
    <a:lvl2pPr marL="338657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2pPr>
    <a:lvl3pPr marL="677315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3pPr>
    <a:lvl4pPr marL="1015971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4pPr>
    <a:lvl5pPr marL="1354630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5pPr>
    <a:lvl6pPr marL="1693286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6pPr>
    <a:lvl7pPr marL="2031943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7pPr>
    <a:lvl8pPr marL="2370601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8pPr>
    <a:lvl9pPr marL="2709258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A23"/>
    <a:srgbClr val="DD0922"/>
    <a:srgbClr val="6D2077"/>
    <a:srgbClr val="78BE20"/>
    <a:srgbClr val="ED8B00"/>
    <a:srgbClr val="EF463C"/>
    <a:srgbClr val="DD3832"/>
    <a:srgbClr val="F40C28"/>
    <a:srgbClr val="3C3C3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349" autoAdjust="0"/>
  </p:normalViewPr>
  <p:slideViewPr>
    <p:cSldViewPr snapToGrid="0">
      <p:cViewPr varScale="1">
        <p:scale>
          <a:sx n="151" d="100"/>
          <a:sy n="151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C8A55-2B80-4A5C-897A-9E4B5A46911A}" type="datetimeFigureOut">
              <a:rPr lang="nl-BE" smtClean="0"/>
              <a:t>21/06/2018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B259F-C9F4-4AB0-A68B-7E80D21ED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831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B9CD-91BE-4ECD-A8F5-751D0AD9A0CE}" type="datetimeFigureOut">
              <a:rPr lang="nl-BE" smtClean="0"/>
              <a:t>21/06/2018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CD19-6EB2-4B13-A315-EEB1AD09EA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95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1pPr>
    <a:lvl2pPr marL="338657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2pPr>
    <a:lvl3pPr marL="677315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3pPr>
    <a:lvl4pPr marL="1015971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4pPr>
    <a:lvl5pPr marL="1354630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5pPr>
    <a:lvl6pPr marL="1693286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6pPr>
    <a:lvl7pPr marL="2031943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7pPr>
    <a:lvl8pPr marL="2370601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8pPr>
    <a:lvl9pPr marL="2709258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573277" y="-6658"/>
            <a:ext cx="6579046" cy="5157216"/>
          </a:xfrm>
          <a:custGeom>
            <a:avLst/>
            <a:gdLst>
              <a:gd name="connsiteX0" fmla="*/ 0 w 9976103"/>
              <a:gd name="connsiteY0" fmla="*/ 6858000 h 6858000"/>
              <a:gd name="connsiteX1" fmla="*/ 1705379 w 9976103"/>
              <a:gd name="connsiteY1" fmla="*/ 0 h 6858000"/>
              <a:gd name="connsiteX2" fmla="*/ 8270724 w 9976103"/>
              <a:gd name="connsiteY2" fmla="*/ 0 h 6858000"/>
              <a:gd name="connsiteX3" fmla="*/ 9976103 w 9976103"/>
              <a:gd name="connsiteY3" fmla="*/ 6858000 h 6858000"/>
              <a:gd name="connsiteX4" fmla="*/ 0 w 9976103"/>
              <a:gd name="connsiteY4" fmla="*/ 6858000 h 6858000"/>
              <a:gd name="connsiteX0" fmla="*/ 0 w 8284463"/>
              <a:gd name="connsiteY0" fmla="*/ 6858000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58000 h 6876288"/>
              <a:gd name="connsiteX0" fmla="*/ 0 w 8284463"/>
              <a:gd name="connsiteY0" fmla="*/ 6866878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66878 h 6876288"/>
              <a:gd name="connsiteX0" fmla="*/ 0 w 8289461"/>
              <a:gd name="connsiteY0" fmla="*/ 6866878 h 6876288"/>
              <a:gd name="connsiteX1" fmla="*/ 1705379 w 8289461"/>
              <a:gd name="connsiteY1" fmla="*/ 0 h 6876288"/>
              <a:gd name="connsiteX2" fmla="*/ 8288479 w 8289461"/>
              <a:gd name="connsiteY2" fmla="*/ 0 h 6876288"/>
              <a:gd name="connsiteX3" fmla="*/ 8284463 w 8289461"/>
              <a:gd name="connsiteY3" fmla="*/ 6876288 h 6876288"/>
              <a:gd name="connsiteX4" fmla="*/ 0 w 8289461"/>
              <a:gd name="connsiteY4" fmla="*/ 6866878 h 6876288"/>
              <a:gd name="connsiteX0" fmla="*/ 0 w 8772061"/>
              <a:gd name="connsiteY0" fmla="*/ 6854178 h 6876288"/>
              <a:gd name="connsiteX1" fmla="*/ 21879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54178 h 6876288"/>
              <a:gd name="connsiteX0" fmla="*/ 0 w 8772061"/>
              <a:gd name="connsiteY0" fmla="*/ 6866878 h 6888988"/>
              <a:gd name="connsiteX1" fmla="*/ 2213379 w 8772061"/>
              <a:gd name="connsiteY1" fmla="*/ 0 h 6888988"/>
              <a:gd name="connsiteX2" fmla="*/ 8771079 w 8772061"/>
              <a:gd name="connsiteY2" fmla="*/ 12700 h 6888988"/>
              <a:gd name="connsiteX3" fmla="*/ 8767063 w 8772061"/>
              <a:gd name="connsiteY3" fmla="*/ 6888988 h 6888988"/>
              <a:gd name="connsiteX4" fmla="*/ 0 w 8772061"/>
              <a:gd name="connsiteY4" fmla="*/ 6866878 h 6888988"/>
              <a:gd name="connsiteX0" fmla="*/ 0 w 8772061"/>
              <a:gd name="connsiteY0" fmla="*/ 6866878 h 6888988"/>
              <a:gd name="connsiteX1" fmla="*/ 2213379 w 8772061"/>
              <a:gd name="connsiteY1" fmla="*/ 0 h 6888988"/>
              <a:gd name="connsiteX2" fmla="*/ 8771079 w 8772061"/>
              <a:gd name="connsiteY2" fmla="*/ 12700 h 6888988"/>
              <a:gd name="connsiteX3" fmla="*/ 8767063 w 8772061"/>
              <a:gd name="connsiteY3" fmla="*/ 6888988 h 6888988"/>
              <a:gd name="connsiteX4" fmla="*/ 0 w 8772061"/>
              <a:gd name="connsiteY4" fmla="*/ 6866878 h 6888988"/>
              <a:gd name="connsiteX0" fmla="*/ 0 w 8772061"/>
              <a:gd name="connsiteY0" fmla="*/ 6854178 h 6876288"/>
              <a:gd name="connsiteX1" fmla="*/ 22133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54178 h 6876288"/>
              <a:gd name="connsiteX0" fmla="*/ 0 w 8772061"/>
              <a:gd name="connsiteY0" fmla="*/ 6854178 h 6876288"/>
              <a:gd name="connsiteX1" fmla="*/ 21752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54178 h 6876288"/>
              <a:gd name="connsiteX0" fmla="*/ 0 w 8772061"/>
              <a:gd name="connsiteY0" fmla="*/ 6866878 h 6876288"/>
              <a:gd name="connsiteX1" fmla="*/ 21752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66878 h 6876288"/>
              <a:gd name="connsiteX0" fmla="*/ 0 w 8772061"/>
              <a:gd name="connsiteY0" fmla="*/ 6866878 h 6876288"/>
              <a:gd name="connsiteX1" fmla="*/ 21752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66878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2061" h="6876288">
                <a:moveTo>
                  <a:pt x="0" y="6866878"/>
                </a:moveTo>
                <a:lnTo>
                  <a:pt x="2175279" y="0"/>
                </a:lnTo>
                <a:lnTo>
                  <a:pt x="8771079" y="0"/>
                </a:lnTo>
                <a:cubicBezTo>
                  <a:pt x="8775659" y="2292096"/>
                  <a:pt x="8762483" y="4584192"/>
                  <a:pt x="8767063" y="6876288"/>
                </a:cubicBezTo>
                <a:lnTo>
                  <a:pt x="0" y="6866878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3" name="Trapezoid 2"/>
          <p:cNvSpPr/>
          <p:nvPr userDrawn="1"/>
        </p:nvSpPr>
        <p:spPr>
          <a:xfrm rot="10800000">
            <a:off x="1" y="0"/>
            <a:ext cx="4219575" cy="5143500"/>
          </a:xfrm>
          <a:custGeom>
            <a:avLst/>
            <a:gdLst>
              <a:gd name="connsiteX0" fmla="*/ 0 w 5743134"/>
              <a:gd name="connsiteY0" fmla="*/ 5245100 h 5245100"/>
              <a:gd name="connsiteX1" fmla="*/ 1311275 w 5743134"/>
              <a:gd name="connsiteY1" fmla="*/ 0 h 5245100"/>
              <a:gd name="connsiteX2" fmla="*/ 4431859 w 5743134"/>
              <a:gd name="connsiteY2" fmla="*/ 0 h 5245100"/>
              <a:gd name="connsiteX3" fmla="*/ 5743134 w 5743134"/>
              <a:gd name="connsiteY3" fmla="*/ 5245100 h 5245100"/>
              <a:gd name="connsiteX4" fmla="*/ 0 w 5743134"/>
              <a:gd name="connsiteY4" fmla="*/ 5245100 h 5245100"/>
              <a:gd name="connsiteX0" fmla="*/ 0 w 5743134"/>
              <a:gd name="connsiteY0" fmla="*/ 8623300 h 8623300"/>
              <a:gd name="connsiteX1" fmla="*/ 1311275 w 5743134"/>
              <a:gd name="connsiteY1" fmla="*/ 337820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3134" h="8623300">
                <a:moveTo>
                  <a:pt x="0" y="8623300"/>
                </a:moveTo>
                <a:cubicBezTo>
                  <a:pt x="741892" y="5748867"/>
                  <a:pt x="1509183" y="2849033"/>
                  <a:pt x="2225675" y="0"/>
                </a:cubicBezTo>
                <a:lnTo>
                  <a:pt x="5739959" y="0"/>
                </a:lnTo>
                <a:cubicBezTo>
                  <a:pt x="5741017" y="2874433"/>
                  <a:pt x="5742076" y="5748867"/>
                  <a:pt x="5743134" y="8623300"/>
                </a:cubicBezTo>
                <a:lnTo>
                  <a:pt x="0" y="86233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7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1112" y="2065523"/>
            <a:ext cx="2490927" cy="1355360"/>
          </a:xfrm>
        </p:spPr>
        <p:txBody>
          <a:bodyPr anchor="b">
            <a:noAutofit/>
          </a:bodyPr>
          <a:lstStyle>
            <a:lvl1pPr marL="0" indent="0" algn="l" defTabSz="672582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lang="nl-BE" sz="2400" kern="12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TITLE STYLE</a:t>
            </a:r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4" y="15000"/>
            <a:ext cx="2809015" cy="108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8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8652" y="273847"/>
            <a:ext cx="7000875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2" y="1521401"/>
            <a:ext cx="7000875" cy="2991607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7"/>
            <a:ext cx="548251" cy="5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5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578039" y="-6657"/>
            <a:ext cx="6574283" cy="5157303"/>
          </a:xfrm>
          <a:custGeom>
            <a:avLst/>
            <a:gdLst>
              <a:gd name="connsiteX0" fmla="*/ 0 w 9976103"/>
              <a:gd name="connsiteY0" fmla="*/ 6858000 h 6858000"/>
              <a:gd name="connsiteX1" fmla="*/ 1705379 w 9976103"/>
              <a:gd name="connsiteY1" fmla="*/ 0 h 6858000"/>
              <a:gd name="connsiteX2" fmla="*/ 8270724 w 9976103"/>
              <a:gd name="connsiteY2" fmla="*/ 0 h 6858000"/>
              <a:gd name="connsiteX3" fmla="*/ 9976103 w 9976103"/>
              <a:gd name="connsiteY3" fmla="*/ 6858000 h 6858000"/>
              <a:gd name="connsiteX4" fmla="*/ 0 w 9976103"/>
              <a:gd name="connsiteY4" fmla="*/ 6858000 h 6858000"/>
              <a:gd name="connsiteX0" fmla="*/ 0 w 8284463"/>
              <a:gd name="connsiteY0" fmla="*/ 6858000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58000 h 6876288"/>
              <a:gd name="connsiteX0" fmla="*/ 0 w 8284463"/>
              <a:gd name="connsiteY0" fmla="*/ 6866878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66878 h 6876288"/>
              <a:gd name="connsiteX0" fmla="*/ 0 w 8289461"/>
              <a:gd name="connsiteY0" fmla="*/ 6866878 h 6876288"/>
              <a:gd name="connsiteX1" fmla="*/ 1705379 w 8289461"/>
              <a:gd name="connsiteY1" fmla="*/ 0 h 6876288"/>
              <a:gd name="connsiteX2" fmla="*/ 8288479 w 8289461"/>
              <a:gd name="connsiteY2" fmla="*/ 0 h 6876288"/>
              <a:gd name="connsiteX3" fmla="*/ 8284463 w 8289461"/>
              <a:gd name="connsiteY3" fmla="*/ 6876288 h 6876288"/>
              <a:gd name="connsiteX4" fmla="*/ 0 w 8289461"/>
              <a:gd name="connsiteY4" fmla="*/ 6866878 h 6876288"/>
              <a:gd name="connsiteX0" fmla="*/ 0 w 8765711"/>
              <a:gd name="connsiteY0" fmla="*/ 6857353 h 6876288"/>
              <a:gd name="connsiteX1" fmla="*/ 2181629 w 8765711"/>
              <a:gd name="connsiteY1" fmla="*/ 0 h 6876288"/>
              <a:gd name="connsiteX2" fmla="*/ 8764729 w 8765711"/>
              <a:gd name="connsiteY2" fmla="*/ 0 h 6876288"/>
              <a:gd name="connsiteX3" fmla="*/ 8760713 w 8765711"/>
              <a:gd name="connsiteY3" fmla="*/ 6876288 h 6876288"/>
              <a:gd name="connsiteX4" fmla="*/ 0 w 8765711"/>
              <a:gd name="connsiteY4" fmla="*/ 6857353 h 6876288"/>
              <a:gd name="connsiteX0" fmla="*/ 0 w 8765711"/>
              <a:gd name="connsiteY0" fmla="*/ 6876403 h 6876403"/>
              <a:gd name="connsiteX1" fmla="*/ 2181629 w 8765711"/>
              <a:gd name="connsiteY1" fmla="*/ 0 h 6876403"/>
              <a:gd name="connsiteX2" fmla="*/ 8764729 w 8765711"/>
              <a:gd name="connsiteY2" fmla="*/ 0 h 6876403"/>
              <a:gd name="connsiteX3" fmla="*/ 8760713 w 8765711"/>
              <a:gd name="connsiteY3" fmla="*/ 6876288 h 6876403"/>
              <a:gd name="connsiteX4" fmla="*/ 0 w 8765711"/>
              <a:gd name="connsiteY4" fmla="*/ 6876403 h 687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5711" h="6876403">
                <a:moveTo>
                  <a:pt x="0" y="6876403"/>
                </a:moveTo>
                <a:lnTo>
                  <a:pt x="2181629" y="0"/>
                </a:lnTo>
                <a:lnTo>
                  <a:pt x="8764729" y="0"/>
                </a:lnTo>
                <a:cubicBezTo>
                  <a:pt x="8769309" y="2292096"/>
                  <a:pt x="8756133" y="4584192"/>
                  <a:pt x="8760713" y="6876288"/>
                </a:cubicBezTo>
                <a:lnTo>
                  <a:pt x="0" y="6876403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Trapezoid 2"/>
          <p:cNvSpPr/>
          <p:nvPr userDrawn="1"/>
        </p:nvSpPr>
        <p:spPr>
          <a:xfrm rot="10800000">
            <a:off x="1" y="0"/>
            <a:ext cx="4219575" cy="5143500"/>
          </a:xfrm>
          <a:custGeom>
            <a:avLst/>
            <a:gdLst>
              <a:gd name="connsiteX0" fmla="*/ 0 w 5743134"/>
              <a:gd name="connsiteY0" fmla="*/ 5245100 h 5245100"/>
              <a:gd name="connsiteX1" fmla="*/ 1311275 w 5743134"/>
              <a:gd name="connsiteY1" fmla="*/ 0 h 5245100"/>
              <a:gd name="connsiteX2" fmla="*/ 4431859 w 5743134"/>
              <a:gd name="connsiteY2" fmla="*/ 0 h 5245100"/>
              <a:gd name="connsiteX3" fmla="*/ 5743134 w 5743134"/>
              <a:gd name="connsiteY3" fmla="*/ 5245100 h 5245100"/>
              <a:gd name="connsiteX4" fmla="*/ 0 w 5743134"/>
              <a:gd name="connsiteY4" fmla="*/ 5245100 h 5245100"/>
              <a:gd name="connsiteX0" fmla="*/ 0 w 5743134"/>
              <a:gd name="connsiteY0" fmla="*/ 8623300 h 8623300"/>
              <a:gd name="connsiteX1" fmla="*/ 1311275 w 5743134"/>
              <a:gd name="connsiteY1" fmla="*/ 337820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3134" h="8623300">
                <a:moveTo>
                  <a:pt x="0" y="8623300"/>
                </a:moveTo>
                <a:cubicBezTo>
                  <a:pt x="741892" y="5748867"/>
                  <a:pt x="1509183" y="2849033"/>
                  <a:pt x="2225675" y="0"/>
                </a:cubicBezTo>
                <a:lnTo>
                  <a:pt x="5739959" y="0"/>
                </a:lnTo>
                <a:cubicBezTo>
                  <a:pt x="5741017" y="2874433"/>
                  <a:pt x="5742076" y="5748867"/>
                  <a:pt x="5743134" y="8623300"/>
                </a:cubicBezTo>
                <a:lnTo>
                  <a:pt x="0" y="86233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70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87949" y="744173"/>
            <a:ext cx="2347278" cy="1355360"/>
          </a:xfrm>
        </p:spPr>
        <p:txBody>
          <a:bodyPr anchor="b">
            <a:noAutofit/>
          </a:bodyPr>
          <a:lstStyle>
            <a:lvl1pPr algn="l">
              <a:tabLst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8226" y="2386013"/>
            <a:ext cx="2346722" cy="136683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61" y="376971"/>
            <a:ext cx="967274" cy="3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1" y="2975298"/>
            <a:ext cx="672378" cy="2181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273847"/>
            <a:ext cx="7036593" cy="994172"/>
          </a:xfrm>
        </p:spPr>
        <p:txBody>
          <a:bodyPr/>
          <a:lstStyle>
            <a:lvl1pPr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1" y="1521401"/>
            <a:ext cx="7036593" cy="2991607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5"/>
            <a:ext cx="548251" cy="5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5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739965" y="-7116"/>
            <a:ext cx="2424379" cy="5158157"/>
          </a:xfrm>
          <a:custGeom>
            <a:avLst/>
            <a:gdLst>
              <a:gd name="connsiteX0" fmla="*/ 0 w 4398264"/>
              <a:gd name="connsiteY0" fmla="*/ 6858000 h 6858000"/>
              <a:gd name="connsiteX1" fmla="*/ 1099566 w 4398264"/>
              <a:gd name="connsiteY1" fmla="*/ 0 h 6858000"/>
              <a:gd name="connsiteX2" fmla="*/ 3298698 w 4398264"/>
              <a:gd name="connsiteY2" fmla="*/ 0 h 6858000"/>
              <a:gd name="connsiteX3" fmla="*/ 4398264 w 4398264"/>
              <a:gd name="connsiteY3" fmla="*/ 6858000 h 6858000"/>
              <a:gd name="connsiteX4" fmla="*/ 0 w 4398264"/>
              <a:gd name="connsiteY4" fmla="*/ 6858000 h 6858000"/>
              <a:gd name="connsiteX0" fmla="*/ 0 w 3328416"/>
              <a:gd name="connsiteY0" fmla="*/ 6858000 h 6858000"/>
              <a:gd name="connsiteX1" fmla="*/ 1099566 w 3328416"/>
              <a:gd name="connsiteY1" fmla="*/ 0 h 6858000"/>
              <a:gd name="connsiteX2" fmla="*/ 3298698 w 3328416"/>
              <a:gd name="connsiteY2" fmla="*/ 0 h 6858000"/>
              <a:gd name="connsiteX3" fmla="*/ 3328416 w 3328416"/>
              <a:gd name="connsiteY3" fmla="*/ 6858000 h 6858000"/>
              <a:gd name="connsiteX4" fmla="*/ 0 w 3328416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5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6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70700 h 6870700"/>
              <a:gd name="connsiteX1" fmla="*/ 1089213 w 3318063"/>
              <a:gd name="connsiteY1" fmla="*/ 12700 h 6870700"/>
              <a:gd name="connsiteX2" fmla="*/ 3315088 w 3318063"/>
              <a:gd name="connsiteY2" fmla="*/ 0 h 6870700"/>
              <a:gd name="connsiteX3" fmla="*/ 3318063 w 3318063"/>
              <a:gd name="connsiteY3" fmla="*/ 6870700 h 6870700"/>
              <a:gd name="connsiteX4" fmla="*/ 0 w 3318063"/>
              <a:gd name="connsiteY4" fmla="*/ 6870700 h 6870700"/>
              <a:gd name="connsiteX0" fmla="*/ 0 w 4147059"/>
              <a:gd name="connsiteY0" fmla="*/ 6819900 h 6870700"/>
              <a:gd name="connsiteX1" fmla="*/ 1918209 w 4147059"/>
              <a:gd name="connsiteY1" fmla="*/ 12700 h 6870700"/>
              <a:gd name="connsiteX2" fmla="*/ 4144084 w 4147059"/>
              <a:gd name="connsiteY2" fmla="*/ 0 h 6870700"/>
              <a:gd name="connsiteX3" fmla="*/ 4147059 w 4147059"/>
              <a:gd name="connsiteY3" fmla="*/ 6870700 h 6870700"/>
              <a:gd name="connsiteX4" fmla="*/ 0 w 4147059"/>
              <a:gd name="connsiteY4" fmla="*/ 6819900 h 6870700"/>
              <a:gd name="connsiteX0" fmla="*/ 0 w 4105202"/>
              <a:gd name="connsiteY0" fmla="*/ 6819900 h 6870700"/>
              <a:gd name="connsiteX1" fmla="*/ 1876352 w 4105202"/>
              <a:gd name="connsiteY1" fmla="*/ 12700 h 6870700"/>
              <a:gd name="connsiteX2" fmla="*/ 4102227 w 4105202"/>
              <a:gd name="connsiteY2" fmla="*/ 0 h 6870700"/>
              <a:gd name="connsiteX3" fmla="*/ 4105202 w 4105202"/>
              <a:gd name="connsiteY3" fmla="*/ 6870700 h 6870700"/>
              <a:gd name="connsiteX4" fmla="*/ 0 w 4105202"/>
              <a:gd name="connsiteY4" fmla="*/ 6819900 h 6870700"/>
              <a:gd name="connsiteX0" fmla="*/ 0 w 4105202"/>
              <a:gd name="connsiteY0" fmla="*/ 6819900 h 6857447"/>
              <a:gd name="connsiteX1" fmla="*/ 1876352 w 4105202"/>
              <a:gd name="connsiteY1" fmla="*/ 12700 h 6857447"/>
              <a:gd name="connsiteX2" fmla="*/ 4102227 w 4105202"/>
              <a:gd name="connsiteY2" fmla="*/ 0 h 6857447"/>
              <a:gd name="connsiteX3" fmla="*/ 4105202 w 4105202"/>
              <a:gd name="connsiteY3" fmla="*/ 6857447 h 6857447"/>
              <a:gd name="connsiteX4" fmla="*/ 0 w 4105202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30943"/>
              <a:gd name="connsiteX1" fmla="*/ 1876352 w 4119155"/>
              <a:gd name="connsiteY1" fmla="*/ 12700 h 6830943"/>
              <a:gd name="connsiteX2" fmla="*/ 4102227 w 4119155"/>
              <a:gd name="connsiteY2" fmla="*/ 0 h 6830943"/>
              <a:gd name="connsiteX3" fmla="*/ 4119155 w 4119155"/>
              <a:gd name="connsiteY3" fmla="*/ 6830943 h 6830943"/>
              <a:gd name="connsiteX4" fmla="*/ 0 w 4119155"/>
              <a:gd name="connsiteY4" fmla="*/ 6819900 h 6830943"/>
              <a:gd name="connsiteX0" fmla="*/ 0 w 4119155"/>
              <a:gd name="connsiteY0" fmla="*/ 6820453 h 6831496"/>
              <a:gd name="connsiteX1" fmla="*/ 1806590 w 4119155"/>
              <a:gd name="connsiteY1" fmla="*/ 0 h 6831496"/>
              <a:gd name="connsiteX2" fmla="*/ 4102227 w 4119155"/>
              <a:gd name="connsiteY2" fmla="*/ 553 h 6831496"/>
              <a:gd name="connsiteX3" fmla="*/ 4119155 w 4119155"/>
              <a:gd name="connsiteY3" fmla="*/ 6831496 h 6831496"/>
              <a:gd name="connsiteX4" fmla="*/ 0 w 4119155"/>
              <a:gd name="connsiteY4" fmla="*/ 6820453 h 6831496"/>
              <a:gd name="connsiteX0" fmla="*/ 0 w 4154224"/>
              <a:gd name="connsiteY0" fmla="*/ 6829910 h 6840953"/>
              <a:gd name="connsiteX1" fmla="*/ 1806590 w 4154224"/>
              <a:gd name="connsiteY1" fmla="*/ 9457 h 6840953"/>
              <a:gd name="connsiteX2" fmla="*/ 4154205 w 4154224"/>
              <a:gd name="connsiteY2" fmla="*/ 0 h 6840953"/>
              <a:gd name="connsiteX3" fmla="*/ 4119155 w 4154224"/>
              <a:gd name="connsiteY3" fmla="*/ 6840953 h 6840953"/>
              <a:gd name="connsiteX4" fmla="*/ 0 w 4154224"/>
              <a:gd name="connsiteY4" fmla="*/ 6829910 h 6840953"/>
              <a:gd name="connsiteX0" fmla="*/ 0 w 4180213"/>
              <a:gd name="connsiteY0" fmla="*/ 6849929 h 6849929"/>
              <a:gd name="connsiteX1" fmla="*/ 1832579 w 4180213"/>
              <a:gd name="connsiteY1" fmla="*/ 9457 h 6849929"/>
              <a:gd name="connsiteX2" fmla="*/ 4180194 w 4180213"/>
              <a:gd name="connsiteY2" fmla="*/ 0 h 6849929"/>
              <a:gd name="connsiteX3" fmla="*/ 4145144 w 4180213"/>
              <a:gd name="connsiteY3" fmla="*/ 6840953 h 6849929"/>
              <a:gd name="connsiteX4" fmla="*/ 0 w 4180213"/>
              <a:gd name="connsiteY4" fmla="*/ 6849929 h 6849929"/>
              <a:gd name="connsiteX0" fmla="*/ 0 w 4180223"/>
              <a:gd name="connsiteY0" fmla="*/ 6849929 h 6850963"/>
              <a:gd name="connsiteX1" fmla="*/ 1832579 w 4180223"/>
              <a:gd name="connsiteY1" fmla="*/ 9457 h 6850963"/>
              <a:gd name="connsiteX2" fmla="*/ 4180194 w 4180223"/>
              <a:gd name="connsiteY2" fmla="*/ 0 h 6850963"/>
              <a:gd name="connsiteX3" fmla="*/ 4158140 w 4180223"/>
              <a:gd name="connsiteY3" fmla="*/ 6850963 h 6850963"/>
              <a:gd name="connsiteX4" fmla="*/ 0 w 4180223"/>
              <a:gd name="connsiteY4" fmla="*/ 6849929 h 68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223" h="6850963">
                <a:moveTo>
                  <a:pt x="0" y="6849929"/>
                </a:moveTo>
                <a:lnTo>
                  <a:pt x="1832579" y="9457"/>
                </a:lnTo>
                <a:lnTo>
                  <a:pt x="4180194" y="0"/>
                </a:lnTo>
                <a:cubicBezTo>
                  <a:pt x="4181186" y="2290233"/>
                  <a:pt x="4157148" y="4560730"/>
                  <a:pt x="4158140" y="6850963"/>
                </a:cubicBezTo>
                <a:lnTo>
                  <a:pt x="0" y="6849929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273847"/>
            <a:ext cx="6126389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1" y="1521401"/>
            <a:ext cx="6126389" cy="2991607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7"/>
            <a:ext cx="548251" cy="548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2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735902" y="-18169"/>
            <a:ext cx="2424379" cy="5176330"/>
          </a:xfrm>
          <a:custGeom>
            <a:avLst/>
            <a:gdLst>
              <a:gd name="connsiteX0" fmla="*/ 0 w 4398264"/>
              <a:gd name="connsiteY0" fmla="*/ 6858000 h 6858000"/>
              <a:gd name="connsiteX1" fmla="*/ 1099566 w 4398264"/>
              <a:gd name="connsiteY1" fmla="*/ 0 h 6858000"/>
              <a:gd name="connsiteX2" fmla="*/ 3298698 w 4398264"/>
              <a:gd name="connsiteY2" fmla="*/ 0 h 6858000"/>
              <a:gd name="connsiteX3" fmla="*/ 4398264 w 4398264"/>
              <a:gd name="connsiteY3" fmla="*/ 6858000 h 6858000"/>
              <a:gd name="connsiteX4" fmla="*/ 0 w 4398264"/>
              <a:gd name="connsiteY4" fmla="*/ 6858000 h 6858000"/>
              <a:gd name="connsiteX0" fmla="*/ 0 w 3328416"/>
              <a:gd name="connsiteY0" fmla="*/ 6858000 h 6858000"/>
              <a:gd name="connsiteX1" fmla="*/ 1099566 w 3328416"/>
              <a:gd name="connsiteY1" fmla="*/ 0 h 6858000"/>
              <a:gd name="connsiteX2" fmla="*/ 3298698 w 3328416"/>
              <a:gd name="connsiteY2" fmla="*/ 0 h 6858000"/>
              <a:gd name="connsiteX3" fmla="*/ 3328416 w 3328416"/>
              <a:gd name="connsiteY3" fmla="*/ 6858000 h 6858000"/>
              <a:gd name="connsiteX4" fmla="*/ 0 w 3328416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5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6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70700 h 6870700"/>
              <a:gd name="connsiteX1" fmla="*/ 1089213 w 3318063"/>
              <a:gd name="connsiteY1" fmla="*/ 12700 h 6870700"/>
              <a:gd name="connsiteX2" fmla="*/ 3315088 w 3318063"/>
              <a:gd name="connsiteY2" fmla="*/ 0 h 6870700"/>
              <a:gd name="connsiteX3" fmla="*/ 3318063 w 3318063"/>
              <a:gd name="connsiteY3" fmla="*/ 6870700 h 6870700"/>
              <a:gd name="connsiteX4" fmla="*/ 0 w 3318063"/>
              <a:gd name="connsiteY4" fmla="*/ 6870700 h 6870700"/>
              <a:gd name="connsiteX0" fmla="*/ 0 w 4147059"/>
              <a:gd name="connsiteY0" fmla="*/ 6819900 h 6870700"/>
              <a:gd name="connsiteX1" fmla="*/ 1918209 w 4147059"/>
              <a:gd name="connsiteY1" fmla="*/ 12700 h 6870700"/>
              <a:gd name="connsiteX2" fmla="*/ 4144084 w 4147059"/>
              <a:gd name="connsiteY2" fmla="*/ 0 h 6870700"/>
              <a:gd name="connsiteX3" fmla="*/ 4147059 w 4147059"/>
              <a:gd name="connsiteY3" fmla="*/ 6870700 h 6870700"/>
              <a:gd name="connsiteX4" fmla="*/ 0 w 4147059"/>
              <a:gd name="connsiteY4" fmla="*/ 6819900 h 6870700"/>
              <a:gd name="connsiteX0" fmla="*/ 0 w 4105202"/>
              <a:gd name="connsiteY0" fmla="*/ 6819900 h 6870700"/>
              <a:gd name="connsiteX1" fmla="*/ 1876352 w 4105202"/>
              <a:gd name="connsiteY1" fmla="*/ 12700 h 6870700"/>
              <a:gd name="connsiteX2" fmla="*/ 4102227 w 4105202"/>
              <a:gd name="connsiteY2" fmla="*/ 0 h 6870700"/>
              <a:gd name="connsiteX3" fmla="*/ 4105202 w 4105202"/>
              <a:gd name="connsiteY3" fmla="*/ 6870700 h 6870700"/>
              <a:gd name="connsiteX4" fmla="*/ 0 w 4105202"/>
              <a:gd name="connsiteY4" fmla="*/ 6819900 h 6870700"/>
              <a:gd name="connsiteX0" fmla="*/ 0 w 4105202"/>
              <a:gd name="connsiteY0" fmla="*/ 6819900 h 6857447"/>
              <a:gd name="connsiteX1" fmla="*/ 1876352 w 4105202"/>
              <a:gd name="connsiteY1" fmla="*/ 12700 h 6857447"/>
              <a:gd name="connsiteX2" fmla="*/ 4102227 w 4105202"/>
              <a:gd name="connsiteY2" fmla="*/ 0 h 6857447"/>
              <a:gd name="connsiteX3" fmla="*/ 4105202 w 4105202"/>
              <a:gd name="connsiteY3" fmla="*/ 6857447 h 6857447"/>
              <a:gd name="connsiteX4" fmla="*/ 0 w 4105202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30943"/>
              <a:gd name="connsiteX1" fmla="*/ 1876352 w 4119155"/>
              <a:gd name="connsiteY1" fmla="*/ 12700 h 6830943"/>
              <a:gd name="connsiteX2" fmla="*/ 4102227 w 4119155"/>
              <a:gd name="connsiteY2" fmla="*/ 0 h 6830943"/>
              <a:gd name="connsiteX3" fmla="*/ 4119155 w 4119155"/>
              <a:gd name="connsiteY3" fmla="*/ 6830943 h 6830943"/>
              <a:gd name="connsiteX4" fmla="*/ 0 w 4119155"/>
              <a:gd name="connsiteY4" fmla="*/ 6819900 h 6830943"/>
              <a:gd name="connsiteX0" fmla="*/ 0 w 4119155"/>
              <a:gd name="connsiteY0" fmla="*/ 6820453 h 6831496"/>
              <a:gd name="connsiteX1" fmla="*/ 1806590 w 4119155"/>
              <a:gd name="connsiteY1" fmla="*/ 0 h 6831496"/>
              <a:gd name="connsiteX2" fmla="*/ 4102227 w 4119155"/>
              <a:gd name="connsiteY2" fmla="*/ 553 h 6831496"/>
              <a:gd name="connsiteX3" fmla="*/ 4119155 w 4119155"/>
              <a:gd name="connsiteY3" fmla="*/ 6831496 h 6831496"/>
              <a:gd name="connsiteX4" fmla="*/ 0 w 4119155"/>
              <a:gd name="connsiteY4" fmla="*/ 6820453 h 6831496"/>
              <a:gd name="connsiteX0" fmla="*/ 0 w 4154224"/>
              <a:gd name="connsiteY0" fmla="*/ 6829910 h 6840953"/>
              <a:gd name="connsiteX1" fmla="*/ 1806590 w 4154224"/>
              <a:gd name="connsiteY1" fmla="*/ 9457 h 6840953"/>
              <a:gd name="connsiteX2" fmla="*/ 4154205 w 4154224"/>
              <a:gd name="connsiteY2" fmla="*/ 0 h 6840953"/>
              <a:gd name="connsiteX3" fmla="*/ 4119155 w 4154224"/>
              <a:gd name="connsiteY3" fmla="*/ 6840953 h 6840953"/>
              <a:gd name="connsiteX4" fmla="*/ 0 w 4154224"/>
              <a:gd name="connsiteY4" fmla="*/ 6829910 h 6840953"/>
              <a:gd name="connsiteX0" fmla="*/ 0 w 4180213"/>
              <a:gd name="connsiteY0" fmla="*/ 6849929 h 6849929"/>
              <a:gd name="connsiteX1" fmla="*/ 1832579 w 4180213"/>
              <a:gd name="connsiteY1" fmla="*/ 9457 h 6849929"/>
              <a:gd name="connsiteX2" fmla="*/ 4180194 w 4180213"/>
              <a:gd name="connsiteY2" fmla="*/ 0 h 6849929"/>
              <a:gd name="connsiteX3" fmla="*/ 4145144 w 4180213"/>
              <a:gd name="connsiteY3" fmla="*/ 6840953 h 6849929"/>
              <a:gd name="connsiteX4" fmla="*/ 0 w 4180213"/>
              <a:gd name="connsiteY4" fmla="*/ 6849929 h 6849929"/>
              <a:gd name="connsiteX0" fmla="*/ 0 w 4180223"/>
              <a:gd name="connsiteY0" fmla="*/ 6849929 h 6850963"/>
              <a:gd name="connsiteX1" fmla="*/ 1832579 w 4180223"/>
              <a:gd name="connsiteY1" fmla="*/ 9457 h 6850963"/>
              <a:gd name="connsiteX2" fmla="*/ 4180194 w 4180223"/>
              <a:gd name="connsiteY2" fmla="*/ 0 h 6850963"/>
              <a:gd name="connsiteX3" fmla="*/ 4158140 w 4180223"/>
              <a:gd name="connsiteY3" fmla="*/ 6850963 h 6850963"/>
              <a:gd name="connsiteX4" fmla="*/ 0 w 4180223"/>
              <a:gd name="connsiteY4" fmla="*/ 6849929 h 68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223" h="6850963">
                <a:moveTo>
                  <a:pt x="0" y="6849929"/>
                </a:moveTo>
                <a:lnTo>
                  <a:pt x="1832579" y="9457"/>
                </a:lnTo>
                <a:lnTo>
                  <a:pt x="4180194" y="0"/>
                </a:lnTo>
                <a:cubicBezTo>
                  <a:pt x="4181186" y="2290233"/>
                  <a:pt x="4157148" y="4560730"/>
                  <a:pt x="4158140" y="6850963"/>
                </a:cubicBezTo>
                <a:lnTo>
                  <a:pt x="0" y="6849929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6000750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854" y="377006"/>
            <a:ext cx="967091" cy="36713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42974" y="1383049"/>
            <a:ext cx="5572125" cy="2624598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9795" y="1476067"/>
            <a:ext cx="0" cy="972000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1089" y="4364834"/>
            <a:ext cx="2843213" cy="642938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79439" indent="0" algn="l">
              <a:lnSpc>
                <a:spcPct val="100000"/>
              </a:lnSpc>
              <a:spcBef>
                <a:spcPts val="441"/>
              </a:spcBef>
              <a:spcAft>
                <a:spcPts val="441"/>
              </a:spcAft>
              <a:buNone/>
              <a:defRPr sz="1324" b="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nl-BE" dirty="0"/>
              <a:t>CLICK HERE TO ADD MASTER STYLE TEXT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47251" y="4364834"/>
            <a:ext cx="2843213" cy="642938"/>
          </a:xfr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79439" indent="0" algn="l">
              <a:lnSpc>
                <a:spcPct val="100000"/>
              </a:lnSpc>
              <a:spcBef>
                <a:spcPts val="0"/>
              </a:spcBef>
              <a:buNone/>
              <a:defRPr sz="132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 dirty="0"/>
              <a:t>CLICK HERE TO ADD MASTER STYLE TEXT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7"/>
            <a:ext cx="548251" cy="5480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LEF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4120" y="-7933"/>
            <a:ext cx="2758365" cy="5164750"/>
          </a:xfrm>
          <a:custGeom>
            <a:avLst/>
            <a:gdLst>
              <a:gd name="connsiteX0" fmla="*/ 0 w 3941763"/>
              <a:gd name="connsiteY0" fmla="*/ 6858000 h 6858000"/>
              <a:gd name="connsiteX1" fmla="*/ 985441 w 3941763"/>
              <a:gd name="connsiteY1" fmla="*/ 0 h 6858000"/>
              <a:gd name="connsiteX2" fmla="*/ 2956322 w 3941763"/>
              <a:gd name="connsiteY2" fmla="*/ 0 h 6858000"/>
              <a:gd name="connsiteX3" fmla="*/ 3941763 w 3941763"/>
              <a:gd name="connsiteY3" fmla="*/ 6858000 h 6858000"/>
              <a:gd name="connsiteX4" fmla="*/ 0 w 3941763"/>
              <a:gd name="connsiteY4" fmla="*/ 6858000 h 6858000"/>
              <a:gd name="connsiteX0" fmla="*/ 0 w 3986131"/>
              <a:gd name="connsiteY0" fmla="*/ 6858000 h 6858000"/>
              <a:gd name="connsiteX1" fmla="*/ 985441 w 3986131"/>
              <a:gd name="connsiteY1" fmla="*/ 0 h 6858000"/>
              <a:gd name="connsiteX2" fmla="*/ 3986131 w 3986131"/>
              <a:gd name="connsiteY2" fmla="*/ 0 h 6858000"/>
              <a:gd name="connsiteX3" fmla="*/ 3941763 w 3986131"/>
              <a:gd name="connsiteY3" fmla="*/ 6858000 h 6858000"/>
              <a:gd name="connsiteX4" fmla="*/ 0 w 3986131"/>
              <a:gd name="connsiteY4" fmla="*/ 6858000 h 6858000"/>
              <a:gd name="connsiteX0" fmla="*/ 0 w 3986131"/>
              <a:gd name="connsiteY0" fmla="*/ 6858000 h 6858000"/>
              <a:gd name="connsiteX1" fmla="*/ 985441 w 3986131"/>
              <a:gd name="connsiteY1" fmla="*/ 0 h 6858000"/>
              <a:gd name="connsiteX2" fmla="*/ 3986131 w 3986131"/>
              <a:gd name="connsiteY2" fmla="*/ 0 h 6858000"/>
              <a:gd name="connsiteX3" fmla="*/ 2681134 w 3986131"/>
              <a:gd name="connsiteY3" fmla="*/ 6858000 h 6858000"/>
              <a:gd name="connsiteX4" fmla="*/ 0 w 3986131"/>
              <a:gd name="connsiteY4" fmla="*/ 6858000 h 6858000"/>
              <a:gd name="connsiteX0" fmla="*/ 0 w 3986131"/>
              <a:gd name="connsiteY0" fmla="*/ 6858000 h 6858000"/>
              <a:gd name="connsiteX1" fmla="*/ 26653 w 3986131"/>
              <a:gd name="connsiteY1" fmla="*/ 17755 h 6858000"/>
              <a:gd name="connsiteX2" fmla="*/ 3986131 w 3986131"/>
              <a:gd name="connsiteY2" fmla="*/ 0 h 6858000"/>
              <a:gd name="connsiteX3" fmla="*/ 2681134 w 3986131"/>
              <a:gd name="connsiteY3" fmla="*/ 6858000 h 6858000"/>
              <a:gd name="connsiteX4" fmla="*/ 0 w 3986131"/>
              <a:gd name="connsiteY4" fmla="*/ 6858000 h 6858000"/>
              <a:gd name="connsiteX0" fmla="*/ 35491 w 3959478"/>
              <a:gd name="connsiteY0" fmla="*/ 6858000 h 6858000"/>
              <a:gd name="connsiteX1" fmla="*/ 0 w 3959478"/>
              <a:gd name="connsiteY1" fmla="*/ 17755 h 6858000"/>
              <a:gd name="connsiteX2" fmla="*/ 3959478 w 3959478"/>
              <a:gd name="connsiteY2" fmla="*/ 0 h 6858000"/>
              <a:gd name="connsiteX3" fmla="*/ 2654481 w 3959478"/>
              <a:gd name="connsiteY3" fmla="*/ 6858000 h 6858000"/>
              <a:gd name="connsiteX4" fmla="*/ 35491 w 3959478"/>
              <a:gd name="connsiteY4" fmla="*/ 6858000 h 6858000"/>
              <a:gd name="connsiteX0" fmla="*/ 53246 w 3977233"/>
              <a:gd name="connsiteY0" fmla="*/ 6858000 h 6858000"/>
              <a:gd name="connsiteX1" fmla="*/ 0 w 3977233"/>
              <a:gd name="connsiteY1" fmla="*/ 17755 h 6858000"/>
              <a:gd name="connsiteX2" fmla="*/ 3977233 w 3977233"/>
              <a:gd name="connsiteY2" fmla="*/ 0 h 6858000"/>
              <a:gd name="connsiteX3" fmla="*/ 2672236 w 3977233"/>
              <a:gd name="connsiteY3" fmla="*/ 6858000 h 6858000"/>
              <a:gd name="connsiteX4" fmla="*/ 53246 w 3977233"/>
              <a:gd name="connsiteY4" fmla="*/ 6858000 h 6858000"/>
              <a:gd name="connsiteX0" fmla="*/ 53246 w 3977233"/>
              <a:gd name="connsiteY0" fmla="*/ 6858000 h 6858000"/>
              <a:gd name="connsiteX1" fmla="*/ 0 w 3977233"/>
              <a:gd name="connsiteY1" fmla="*/ 17755 h 6858000"/>
              <a:gd name="connsiteX2" fmla="*/ 3977233 w 3977233"/>
              <a:gd name="connsiteY2" fmla="*/ 0 h 6858000"/>
              <a:gd name="connsiteX3" fmla="*/ 2672236 w 3977233"/>
              <a:gd name="connsiteY3" fmla="*/ 6858000 h 6858000"/>
              <a:gd name="connsiteX4" fmla="*/ 53246 w 3977233"/>
              <a:gd name="connsiteY4" fmla="*/ 6858000 h 6858000"/>
              <a:gd name="connsiteX0" fmla="*/ 8857 w 3977233"/>
              <a:gd name="connsiteY0" fmla="*/ 6875755 h 6875755"/>
              <a:gd name="connsiteX1" fmla="*/ 0 w 3977233"/>
              <a:gd name="connsiteY1" fmla="*/ 17755 h 6875755"/>
              <a:gd name="connsiteX2" fmla="*/ 3977233 w 3977233"/>
              <a:gd name="connsiteY2" fmla="*/ 0 h 6875755"/>
              <a:gd name="connsiteX3" fmla="*/ 2672236 w 3977233"/>
              <a:gd name="connsiteY3" fmla="*/ 6858000 h 6875755"/>
              <a:gd name="connsiteX4" fmla="*/ 8857 w 3977233"/>
              <a:gd name="connsiteY4" fmla="*/ 6875755 h 6875755"/>
              <a:gd name="connsiteX0" fmla="*/ 8857 w 3977233"/>
              <a:gd name="connsiteY0" fmla="*/ 6875755 h 6875755"/>
              <a:gd name="connsiteX1" fmla="*/ 0 w 3977233"/>
              <a:gd name="connsiteY1" fmla="*/ 8877 h 6875755"/>
              <a:gd name="connsiteX2" fmla="*/ 3977233 w 3977233"/>
              <a:gd name="connsiteY2" fmla="*/ 0 h 6875755"/>
              <a:gd name="connsiteX3" fmla="*/ 2672236 w 3977233"/>
              <a:gd name="connsiteY3" fmla="*/ 6858000 h 6875755"/>
              <a:gd name="connsiteX4" fmla="*/ 8857 w 3977233"/>
              <a:gd name="connsiteY4" fmla="*/ 6875755 h 6875755"/>
              <a:gd name="connsiteX0" fmla="*/ 8857 w 3977233"/>
              <a:gd name="connsiteY0" fmla="*/ 6875755 h 6875755"/>
              <a:gd name="connsiteX1" fmla="*/ 0 w 3977233"/>
              <a:gd name="connsiteY1" fmla="*/ 8877 h 6875755"/>
              <a:gd name="connsiteX2" fmla="*/ 3977233 w 3977233"/>
              <a:gd name="connsiteY2" fmla="*/ 0 h 6875755"/>
              <a:gd name="connsiteX3" fmla="*/ 2192842 w 3977233"/>
              <a:gd name="connsiteY3" fmla="*/ 6866878 h 6875755"/>
              <a:gd name="connsiteX4" fmla="*/ 8857 w 3977233"/>
              <a:gd name="connsiteY4" fmla="*/ 6875755 h 6875755"/>
              <a:gd name="connsiteX0" fmla="*/ 680 w 3969056"/>
              <a:gd name="connsiteY0" fmla="*/ 6886334 h 6886334"/>
              <a:gd name="connsiteX1" fmla="*/ 2570 w 3969056"/>
              <a:gd name="connsiteY1" fmla="*/ 0 h 6886334"/>
              <a:gd name="connsiteX2" fmla="*/ 3969056 w 3969056"/>
              <a:gd name="connsiteY2" fmla="*/ 10579 h 6886334"/>
              <a:gd name="connsiteX3" fmla="*/ 2184665 w 3969056"/>
              <a:gd name="connsiteY3" fmla="*/ 6877457 h 6886334"/>
              <a:gd name="connsiteX4" fmla="*/ 680 w 3969056"/>
              <a:gd name="connsiteY4" fmla="*/ 6886334 h 6886334"/>
              <a:gd name="connsiteX0" fmla="*/ 680 w 3969056"/>
              <a:gd name="connsiteY0" fmla="*/ 6886334 h 6886334"/>
              <a:gd name="connsiteX1" fmla="*/ 2570 w 3969056"/>
              <a:gd name="connsiteY1" fmla="*/ 0 h 6886334"/>
              <a:gd name="connsiteX2" fmla="*/ 3969056 w 3969056"/>
              <a:gd name="connsiteY2" fmla="*/ 851 h 6886334"/>
              <a:gd name="connsiteX3" fmla="*/ 2184665 w 3969056"/>
              <a:gd name="connsiteY3" fmla="*/ 6877457 h 6886334"/>
              <a:gd name="connsiteX4" fmla="*/ 680 w 3969056"/>
              <a:gd name="connsiteY4" fmla="*/ 6886334 h 6886334"/>
              <a:gd name="connsiteX0" fmla="*/ 19605 w 3987981"/>
              <a:gd name="connsiteY0" fmla="*/ 6885483 h 6885483"/>
              <a:gd name="connsiteX1" fmla="*/ 0 w 3987981"/>
              <a:gd name="connsiteY1" fmla="*/ 18605 h 6885483"/>
              <a:gd name="connsiteX2" fmla="*/ 3987981 w 3987981"/>
              <a:gd name="connsiteY2" fmla="*/ 0 h 6885483"/>
              <a:gd name="connsiteX3" fmla="*/ 2203590 w 3987981"/>
              <a:gd name="connsiteY3" fmla="*/ 6876606 h 6885483"/>
              <a:gd name="connsiteX4" fmla="*/ 19605 w 3987981"/>
              <a:gd name="connsiteY4" fmla="*/ 6885483 h 6885483"/>
              <a:gd name="connsiteX0" fmla="*/ 19606 w 3987981"/>
              <a:gd name="connsiteY0" fmla="*/ 6885483 h 6885483"/>
              <a:gd name="connsiteX1" fmla="*/ 0 w 3987981"/>
              <a:gd name="connsiteY1" fmla="*/ 18605 h 6885483"/>
              <a:gd name="connsiteX2" fmla="*/ 3987981 w 3987981"/>
              <a:gd name="connsiteY2" fmla="*/ 0 h 6885483"/>
              <a:gd name="connsiteX3" fmla="*/ 2203590 w 3987981"/>
              <a:gd name="connsiteY3" fmla="*/ 6876606 h 6885483"/>
              <a:gd name="connsiteX4" fmla="*/ 19606 w 3987981"/>
              <a:gd name="connsiteY4" fmla="*/ 6885483 h 6885483"/>
              <a:gd name="connsiteX0" fmla="*/ 19606 w 3987981"/>
              <a:gd name="connsiteY0" fmla="*/ 6886333 h 6886333"/>
              <a:gd name="connsiteX1" fmla="*/ 0 w 3987981"/>
              <a:gd name="connsiteY1" fmla="*/ 0 h 6886333"/>
              <a:gd name="connsiteX2" fmla="*/ 3987981 w 3987981"/>
              <a:gd name="connsiteY2" fmla="*/ 850 h 6886333"/>
              <a:gd name="connsiteX3" fmla="*/ 2203590 w 3987981"/>
              <a:gd name="connsiteY3" fmla="*/ 6877456 h 6886333"/>
              <a:gd name="connsiteX4" fmla="*/ 19606 w 3987981"/>
              <a:gd name="connsiteY4" fmla="*/ 6886333 h 688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7981" h="6886333">
                <a:moveTo>
                  <a:pt x="19606" y="6886333"/>
                </a:moveTo>
                <a:cubicBezTo>
                  <a:pt x="16654" y="4600333"/>
                  <a:pt x="2952" y="2286000"/>
                  <a:pt x="0" y="0"/>
                </a:cubicBezTo>
                <a:lnTo>
                  <a:pt x="3987981" y="850"/>
                </a:lnTo>
                <a:lnTo>
                  <a:pt x="2203590" y="6877456"/>
                </a:lnTo>
                <a:lnTo>
                  <a:pt x="19606" y="6886333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89811" y="460281"/>
            <a:ext cx="5260170" cy="994172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977" y="1570898"/>
            <a:ext cx="4970004" cy="2538001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911042" y="1664991"/>
            <a:ext cx="0" cy="972000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1" y="2975298"/>
            <a:ext cx="672378" cy="2181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5"/>
            <a:ext cx="548251" cy="5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ENTER +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8652" y="273847"/>
            <a:ext cx="7000875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11" name="Trapezoid 10"/>
          <p:cNvSpPr/>
          <p:nvPr userDrawn="1"/>
        </p:nvSpPr>
        <p:spPr>
          <a:xfrm flipV="1">
            <a:off x="2" y="1413437"/>
            <a:ext cx="4068192" cy="1915200"/>
          </a:xfrm>
          <a:custGeom>
            <a:avLst/>
            <a:gdLst>
              <a:gd name="connsiteX0" fmla="*/ 0 w 4216893"/>
              <a:gd name="connsiteY0" fmla="*/ 2432484 h 2432484"/>
              <a:gd name="connsiteX1" fmla="*/ 608121 w 4216893"/>
              <a:gd name="connsiteY1" fmla="*/ 0 h 2432484"/>
              <a:gd name="connsiteX2" fmla="*/ 3608772 w 4216893"/>
              <a:gd name="connsiteY2" fmla="*/ 0 h 2432484"/>
              <a:gd name="connsiteX3" fmla="*/ 4216893 w 4216893"/>
              <a:gd name="connsiteY3" fmla="*/ 2432484 h 2432484"/>
              <a:gd name="connsiteX4" fmla="*/ 0 w 4216893"/>
              <a:gd name="connsiteY4" fmla="*/ 2432484 h 2432484"/>
              <a:gd name="connsiteX0" fmla="*/ 0 w 4216893"/>
              <a:gd name="connsiteY0" fmla="*/ 2432484 h 2432484"/>
              <a:gd name="connsiteX1" fmla="*/ 4440 w 4216893"/>
              <a:gd name="connsiteY1" fmla="*/ 0 h 2432484"/>
              <a:gd name="connsiteX2" fmla="*/ 3608772 w 4216893"/>
              <a:gd name="connsiteY2" fmla="*/ 0 h 2432484"/>
              <a:gd name="connsiteX3" fmla="*/ 4216893 w 4216893"/>
              <a:gd name="connsiteY3" fmla="*/ 2432484 h 2432484"/>
              <a:gd name="connsiteX4" fmla="*/ 0 w 4216893"/>
              <a:gd name="connsiteY4" fmla="*/ 2432484 h 243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6893" h="2432484">
                <a:moveTo>
                  <a:pt x="0" y="2432484"/>
                </a:moveTo>
                <a:lnTo>
                  <a:pt x="4440" y="0"/>
                </a:lnTo>
                <a:lnTo>
                  <a:pt x="3608772" y="0"/>
                </a:lnTo>
                <a:lnTo>
                  <a:pt x="4216893" y="2432484"/>
                </a:lnTo>
                <a:lnTo>
                  <a:pt x="0" y="243248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70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487077" y="1405412"/>
            <a:ext cx="5658580" cy="1929330"/>
          </a:xfrm>
          <a:custGeom>
            <a:avLst/>
            <a:gdLst>
              <a:gd name="connsiteX0" fmla="*/ 0 w 6767512"/>
              <a:gd name="connsiteY0" fmla="*/ 2547937 h 2547937"/>
              <a:gd name="connsiteX1" fmla="*/ 636984 w 6767512"/>
              <a:gd name="connsiteY1" fmla="*/ 0 h 2547937"/>
              <a:gd name="connsiteX2" fmla="*/ 6130528 w 6767512"/>
              <a:gd name="connsiteY2" fmla="*/ 0 h 2547937"/>
              <a:gd name="connsiteX3" fmla="*/ 6767512 w 6767512"/>
              <a:gd name="connsiteY3" fmla="*/ 2547937 h 2547937"/>
              <a:gd name="connsiteX4" fmla="*/ 0 w 6767512"/>
              <a:gd name="connsiteY4" fmla="*/ 2547937 h 2547937"/>
              <a:gd name="connsiteX0" fmla="*/ 0 w 6767512"/>
              <a:gd name="connsiteY0" fmla="*/ 2547937 h 2547937"/>
              <a:gd name="connsiteX1" fmla="*/ 24424 w 6767512"/>
              <a:gd name="connsiteY1" fmla="*/ 0 h 2547937"/>
              <a:gd name="connsiteX2" fmla="*/ 6130528 w 6767512"/>
              <a:gd name="connsiteY2" fmla="*/ 0 h 2547937"/>
              <a:gd name="connsiteX3" fmla="*/ 6767512 w 6767512"/>
              <a:gd name="connsiteY3" fmla="*/ 2547937 h 2547937"/>
              <a:gd name="connsiteX4" fmla="*/ 0 w 6767512"/>
              <a:gd name="connsiteY4" fmla="*/ 2547937 h 2547937"/>
              <a:gd name="connsiteX0" fmla="*/ 0 w 7548747"/>
              <a:gd name="connsiteY0" fmla="*/ 2565692 h 2565692"/>
              <a:gd name="connsiteX1" fmla="*/ 805659 w 7548747"/>
              <a:gd name="connsiteY1" fmla="*/ 0 h 2565692"/>
              <a:gd name="connsiteX2" fmla="*/ 6911763 w 7548747"/>
              <a:gd name="connsiteY2" fmla="*/ 0 h 2565692"/>
              <a:gd name="connsiteX3" fmla="*/ 7548747 w 7548747"/>
              <a:gd name="connsiteY3" fmla="*/ 2547937 h 2565692"/>
              <a:gd name="connsiteX4" fmla="*/ 0 w 7548747"/>
              <a:gd name="connsiteY4" fmla="*/ 2565692 h 2565692"/>
              <a:gd name="connsiteX0" fmla="*/ 0 w 7550955"/>
              <a:gd name="connsiteY0" fmla="*/ 2565692 h 2565692"/>
              <a:gd name="connsiteX1" fmla="*/ 805659 w 7550955"/>
              <a:gd name="connsiteY1" fmla="*/ 0 h 2565692"/>
              <a:gd name="connsiteX2" fmla="*/ 7550955 w 7550955"/>
              <a:gd name="connsiteY2" fmla="*/ 0 h 2565692"/>
              <a:gd name="connsiteX3" fmla="*/ 7548747 w 7550955"/>
              <a:gd name="connsiteY3" fmla="*/ 2547937 h 2565692"/>
              <a:gd name="connsiteX4" fmla="*/ 0 w 7550955"/>
              <a:gd name="connsiteY4" fmla="*/ 2565692 h 2565692"/>
              <a:gd name="connsiteX0" fmla="*/ 0 w 7550955"/>
              <a:gd name="connsiteY0" fmla="*/ 2547937 h 2547937"/>
              <a:gd name="connsiteX1" fmla="*/ 805659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47937 h 2547937"/>
              <a:gd name="connsiteX0" fmla="*/ 0 w 7550955"/>
              <a:gd name="connsiteY0" fmla="*/ 2530182 h 2547937"/>
              <a:gd name="connsiteX1" fmla="*/ 805659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30182 h 2547937"/>
              <a:gd name="connsiteX0" fmla="*/ 0 w 7550955"/>
              <a:gd name="connsiteY0" fmla="*/ 2530182 h 2547937"/>
              <a:gd name="connsiteX1" fmla="*/ 796781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30182 h 2547937"/>
              <a:gd name="connsiteX0" fmla="*/ 0 w 7550955"/>
              <a:gd name="connsiteY0" fmla="*/ 2530182 h 2547937"/>
              <a:gd name="connsiteX1" fmla="*/ 761270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30182 h 2547937"/>
              <a:gd name="connsiteX0" fmla="*/ 0 w 7559832"/>
              <a:gd name="connsiteY0" fmla="*/ 2547938 h 2547938"/>
              <a:gd name="connsiteX1" fmla="*/ 770147 w 7559832"/>
              <a:gd name="connsiteY1" fmla="*/ 0 h 2547938"/>
              <a:gd name="connsiteX2" fmla="*/ 7559832 w 7559832"/>
              <a:gd name="connsiteY2" fmla="*/ 0 h 2547938"/>
              <a:gd name="connsiteX3" fmla="*/ 7557624 w 7559832"/>
              <a:gd name="connsiteY3" fmla="*/ 2547937 h 2547938"/>
              <a:gd name="connsiteX4" fmla="*/ 0 w 7559832"/>
              <a:gd name="connsiteY4" fmla="*/ 2547938 h 2547938"/>
              <a:gd name="connsiteX0" fmla="*/ 0 w 7559832"/>
              <a:gd name="connsiteY0" fmla="*/ 2547938 h 2556814"/>
              <a:gd name="connsiteX1" fmla="*/ 770147 w 7559832"/>
              <a:gd name="connsiteY1" fmla="*/ 0 h 2556814"/>
              <a:gd name="connsiteX2" fmla="*/ 7559832 w 7559832"/>
              <a:gd name="connsiteY2" fmla="*/ 0 h 2556814"/>
              <a:gd name="connsiteX3" fmla="*/ 7557624 w 7559832"/>
              <a:gd name="connsiteY3" fmla="*/ 2556814 h 2556814"/>
              <a:gd name="connsiteX4" fmla="*/ 0 w 7559832"/>
              <a:gd name="connsiteY4" fmla="*/ 2547938 h 2556814"/>
              <a:gd name="connsiteX0" fmla="*/ 0 w 7559832"/>
              <a:gd name="connsiteY0" fmla="*/ 2556816 h 2565692"/>
              <a:gd name="connsiteX1" fmla="*/ 779025 w 7559832"/>
              <a:gd name="connsiteY1" fmla="*/ 0 h 2565692"/>
              <a:gd name="connsiteX2" fmla="*/ 7559832 w 7559832"/>
              <a:gd name="connsiteY2" fmla="*/ 8878 h 2565692"/>
              <a:gd name="connsiteX3" fmla="*/ 7557624 w 7559832"/>
              <a:gd name="connsiteY3" fmla="*/ 2565692 h 2565692"/>
              <a:gd name="connsiteX4" fmla="*/ 0 w 7559832"/>
              <a:gd name="connsiteY4" fmla="*/ 2556816 h 2565692"/>
              <a:gd name="connsiteX0" fmla="*/ 0 w 7559832"/>
              <a:gd name="connsiteY0" fmla="*/ 2556816 h 2565692"/>
              <a:gd name="connsiteX1" fmla="*/ 779025 w 7559832"/>
              <a:gd name="connsiteY1" fmla="*/ 0 h 2565692"/>
              <a:gd name="connsiteX2" fmla="*/ 7559832 w 7559832"/>
              <a:gd name="connsiteY2" fmla="*/ 0 h 2565692"/>
              <a:gd name="connsiteX3" fmla="*/ 7557624 w 7559832"/>
              <a:gd name="connsiteY3" fmla="*/ 2565692 h 2565692"/>
              <a:gd name="connsiteX4" fmla="*/ 0 w 7559832"/>
              <a:gd name="connsiteY4" fmla="*/ 2556816 h 2565692"/>
              <a:gd name="connsiteX0" fmla="*/ 0 w 7559832"/>
              <a:gd name="connsiteY0" fmla="*/ 2561896 h 2565692"/>
              <a:gd name="connsiteX1" fmla="*/ 779025 w 7559832"/>
              <a:gd name="connsiteY1" fmla="*/ 0 h 2565692"/>
              <a:gd name="connsiteX2" fmla="*/ 7559832 w 7559832"/>
              <a:gd name="connsiteY2" fmla="*/ 0 h 2565692"/>
              <a:gd name="connsiteX3" fmla="*/ 7557624 w 7559832"/>
              <a:gd name="connsiteY3" fmla="*/ 2565692 h 2565692"/>
              <a:gd name="connsiteX4" fmla="*/ 0 w 7559832"/>
              <a:gd name="connsiteY4" fmla="*/ 2561896 h 2565692"/>
              <a:gd name="connsiteX0" fmla="*/ 0 w 7559832"/>
              <a:gd name="connsiteY0" fmla="*/ 2566976 h 2570772"/>
              <a:gd name="connsiteX1" fmla="*/ 779025 w 7559832"/>
              <a:gd name="connsiteY1" fmla="*/ 0 h 2570772"/>
              <a:gd name="connsiteX2" fmla="*/ 7559832 w 7559832"/>
              <a:gd name="connsiteY2" fmla="*/ 5080 h 2570772"/>
              <a:gd name="connsiteX3" fmla="*/ 7557624 w 7559832"/>
              <a:gd name="connsiteY3" fmla="*/ 2570772 h 2570772"/>
              <a:gd name="connsiteX4" fmla="*/ 0 w 7559832"/>
              <a:gd name="connsiteY4" fmla="*/ 2566976 h 2570772"/>
              <a:gd name="connsiteX0" fmla="*/ 0 w 7569992"/>
              <a:gd name="connsiteY0" fmla="*/ 2577136 h 2577136"/>
              <a:gd name="connsiteX1" fmla="*/ 789185 w 7569992"/>
              <a:gd name="connsiteY1" fmla="*/ 0 h 2577136"/>
              <a:gd name="connsiteX2" fmla="*/ 7569992 w 7569992"/>
              <a:gd name="connsiteY2" fmla="*/ 5080 h 2577136"/>
              <a:gd name="connsiteX3" fmla="*/ 7567784 w 7569992"/>
              <a:gd name="connsiteY3" fmla="*/ 2570772 h 2577136"/>
              <a:gd name="connsiteX4" fmla="*/ 0 w 7569992"/>
              <a:gd name="connsiteY4" fmla="*/ 2577136 h 257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992" h="2577136">
                <a:moveTo>
                  <a:pt x="0" y="2577136"/>
                </a:moveTo>
                <a:lnTo>
                  <a:pt x="789185" y="0"/>
                </a:lnTo>
                <a:lnTo>
                  <a:pt x="7569992" y="5080"/>
                </a:lnTo>
                <a:lnTo>
                  <a:pt x="7567784" y="2570772"/>
                </a:lnTo>
                <a:lnTo>
                  <a:pt x="0" y="2577136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671213"/>
            <a:ext cx="2503885" cy="1404937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737"/>
              </a:spcBef>
              <a:buNone/>
              <a:defRPr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7"/>
            <a:ext cx="548251" cy="54807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E0B562-91EF-409F-B3F6-3FDAC7CCD51D}"/>
              </a:ext>
            </a:extLst>
          </p:cNvPr>
          <p:cNvCxnSpPr/>
          <p:nvPr userDrawn="1"/>
        </p:nvCxnSpPr>
        <p:spPr>
          <a:xfrm>
            <a:off x="2" y="3339355"/>
            <a:ext cx="34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5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6896133" cy="994172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34807" y="1369222"/>
            <a:ext cx="6589977" cy="3277332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61090" y="1437256"/>
            <a:ext cx="0" cy="972000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1" y="2975298"/>
            <a:ext cx="672378" cy="21816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5"/>
            <a:ext cx="548251" cy="5480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5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+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6953250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628651" y="1971676"/>
            <a:ext cx="7643812" cy="2835585"/>
          </a:xfrm>
        </p:spPr>
        <p:txBody>
          <a:bodyPr/>
          <a:lstStyle>
            <a:lvl1pPr algn="l">
              <a:defRPr/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927485" y="1303064"/>
            <a:ext cx="5113538" cy="397071"/>
          </a:xfrm>
        </p:spPr>
        <p:txBody>
          <a:bodyPr>
            <a:noAutofit/>
          </a:bodyPr>
          <a:lstStyle>
            <a:lvl1pPr marL="0" indent="0" algn="just">
              <a:buNone/>
              <a:defRPr sz="1176"/>
            </a:lvl1pPr>
            <a:lvl2pPr>
              <a:defRPr sz="1030"/>
            </a:lvl2pPr>
            <a:lvl3pPr>
              <a:defRPr sz="1030"/>
            </a:lvl3pPr>
            <a:lvl4pPr>
              <a:defRPr sz="1030"/>
            </a:lvl4pPr>
            <a:lvl5pPr>
              <a:defRPr sz="103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83777" y="1303064"/>
            <a:ext cx="2" cy="397071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1" y="2975298"/>
            <a:ext cx="672378" cy="21816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5"/>
            <a:ext cx="548251" cy="5480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0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7"/>
            <a:ext cx="7886701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21"/>
            <a:ext cx="7886701" cy="3263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4"/>
            <a:ext cx="30861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1">
                <a:solidFill>
                  <a:schemeClr val="bg1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181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7" r:id="rId3"/>
    <p:sldLayoutId id="2147483652" r:id="rId4"/>
    <p:sldLayoutId id="2147483675" r:id="rId5"/>
    <p:sldLayoutId id="2147483660" r:id="rId6"/>
    <p:sldLayoutId id="2147483655" r:id="rId7"/>
    <p:sldLayoutId id="2147483650" r:id="rId8"/>
    <p:sldLayoutId id="2147483666" r:id="rId9"/>
    <p:sldLayoutId id="2147483678" r:id="rId10"/>
  </p:sldLayoutIdLst>
  <p:hf hdr="0" ftr="0" dt="0"/>
  <p:txStyles>
    <p:titleStyle>
      <a:lvl1pPr marL="0" indent="0" algn="l" defTabSz="672582" rtl="0" eaLnBrk="1" latinLnBrk="0" hangingPunct="1">
        <a:lnSpc>
          <a:spcPct val="90000"/>
        </a:lnSpc>
        <a:spcBef>
          <a:spcPct val="0"/>
        </a:spcBef>
        <a:buNone/>
        <a:defRPr sz="2648" kern="1200">
          <a:solidFill>
            <a:schemeClr val="tx2"/>
          </a:solidFill>
          <a:latin typeface="Gill Sans MT" panose="020B0502020104020203" pitchFamily="34" charset="0"/>
          <a:ea typeface="+mj-ea"/>
          <a:cs typeface="Arial" panose="020B0604020202020204" pitchFamily="34" charset="0"/>
        </a:defRPr>
      </a:lvl1pPr>
    </p:titleStyle>
    <p:bodyStyle>
      <a:lvl1pPr marL="196171" indent="-196171" algn="l" defTabSz="672582" rtl="0" eaLnBrk="1" latinLnBrk="0" hangingPunct="1">
        <a:lnSpc>
          <a:spcPct val="110000"/>
        </a:lnSpc>
        <a:spcBef>
          <a:spcPts val="737"/>
        </a:spcBef>
        <a:buClr>
          <a:srgbClr val="EF463C"/>
        </a:buClr>
        <a:buSzPct val="165000"/>
        <a:buFont typeface="Lucida Sans" panose="020B0602030504020204" pitchFamily="34" charset="0"/>
        <a:buChar char="›"/>
        <a:defRPr sz="1472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1pPr>
      <a:lvl2pPr marL="527790" indent="-202009" algn="l" defTabSz="672582" rtl="0" eaLnBrk="1" latinLnBrk="0" hangingPunct="1">
        <a:lnSpc>
          <a:spcPct val="110000"/>
        </a:lnSpc>
        <a:spcBef>
          <a:spcPts val="883"/>
        </a:spcBef>
        <a:buClr>
          <a:srgbClr val="3C3C3C"/>
        </a:buClr>
        <a:buFont typeface="Arial" panose="020B0604020202020204" pitchFamily="34" charset="0"/>
        <a:buChar char="›"/>
        <a:defRPr sz="1324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2pPr>
      <a:lvl3pPr marL="723960" indent="-168145" algn="l" defTabSz="723960" rtl="0" eaLnBrk="1" latinLnBrk="0" hangingPunct="1">
        <a:lnSpc>
          <a:spcPct val="110000"/>
        </a:lnSpc>
        <a:spcBef>
          <a:spcPts val="883"/>
        </a:spcBef>
        <a:buClr>
          <a:srgbClr val="3C3C3C"/>
        </a:buClr>
        <a:buFont typeface="Arial" panose="020B0604020202020204" pitchFamily="34" charset="0"/>
        <a:buChar char="›"/>
        <a:defRPr sz="1176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3pPr>
      <a:lvl4pPr marL="924800" indent="-168145" algn="l" defTabSz="672582" rtl="0" eaLnBrk="1" latinLnBrk="0" hangingPunct="1">
        <a:lnSpc>
          <a:spcPct val="110000"/>
        </a:lnSpc>
        <a:spcBef>
          <a:spcPts val="883"/>
        </a:spcBef>
        <a:buClr>
          <a:srgbClr val="3C3C3C"/>
        </a:buClr>
        <a:buFont typeface="Arial" panose="020B0604020202020204" pitchFamily="34" charset="0"/>
        <a:buChar char="›"/>
        <a:defRPr sz="1030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4pPr>
      <a:lvl5pPr marL="1120969" indent="-168145" algn="l" defTabSz="672582" rtl="0" eaLnBrk="1" latinLnBrk="0" hangingPunct="1">
        <a:lnSpc>
          <a:spcPct val="110000"/>
        </a:lnSpc>
        <a:spcBef>
          <a:spcPts val="883"/>
        </a:spcBef>
        <a:buClr>
          <a:srgbClr val="3C3C3C"/>
        </a:buClr>
        <a:buFont typeface="Arial" panose="020B0604020202020204" pitchFamily="34" charset="0"/>
        <a:buChar char="›"/>
        <a:defRPr sz="883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5pPr>
      <a:lvl6pPr marL="1849599" indent="-168145" algn="l" defTabSz="672582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185889" indent="-168145" algn="l" defTabSz="672582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522180" indent="-168145" algn="l" defTabSz="672582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858472" indent="-168145" algn="l" defTabSz="672582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6291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2582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08872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5163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1455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17746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4035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0327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w-digitalworkplace/selenium-performance-demos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selenium-webdriver" TargetMode="External"/><Relationship Id="rId2" Type="http://schemas.openxmlformats.org/officeDocument/2006/relationships/hyperlink" Target="https://www.nuget.org/packages/Selenium.WebDrive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selenium-webdriver" TargetMode="External"/><Relationship Id="rId2" Type="http://schemas.openxmlformats.org/officeDocument/2006/relationships/hyperlink" Target="https://www.nuget.org/packages/Selenium.WebDrive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BF1705F-EE93-4FB0-BE48-2AC9895B06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r="776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7C8A0D-53EF-4332-92F7-718FE7B07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Selenium Performance </a:t>
            </a:r>
            <a:r>
              <a:rPr lang="nl-BE" dirty="0" err="1"/>
              <a:t>Testing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546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1DA5D21-6918-4711-9585-72C627EFC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349" y="1601423"/>
            <a:ext cx="2347278" cy="1355360"/>
          </a:xfrm>
        </p:spPr>
        <p:txBody>
          <a:bodyPr/>
          <a:lstStyle/>
          <a:p>
            <a:r>
              <a:rPr lang="nl-BE" sz="36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2382E-B9DE-4762-87B8-5A0109AE0E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00600"/>
            <a:ext cx="2057400" cy="273050"/>
          </a:xfrm>
        </p:spPr>
        <p:txBody>
          <a:bodyPr/>
          <a:lstStyle/>
          <a:p>
            <a:fld id="{1C96AA6D-8347-412D-BE88-10FF9D73003A}" type="slidenum">
              <a:rPr lang="nl-BE" smtClean="0"/>
              <a:pPr/>
              <a:t>10</a:t>
            </a:fld>
            <a:endParaRPr lang="nl-BE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51BE7D1-47AE-4207-BCEC-21EAB74D61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" r="74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544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794F72-A3BC-4150-9E00-61ECC85E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EB96D-A864-42C8-BA43-F6A6EFBC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https://www.seleniumhq.org/</a:t>
            </a:r>
          </a:p>
          <a:p>
            <a:r>
              <a:rPr lang="nl-BE" dirty="0"/>
              <a:t>https://www.seleniumhq.org/download/</a:t>
            </a:r>
          </a:p>
          <a:p>
            <a:r>
              <a:rPr lang="nl-BE" dirty="0"/>
              <a:t>http://toolsqa.com/selenium-c-sharp/</a:t>
            </a:r>
          </a:p>
          <a:p>
            <a:r>
              <a:rPr lang="nl-BE" dirty="0"/>
              <a:t>https://www.sitespeed.io/</a:t>
            </a:r>
          </a:p>
          <a:p>
            <a:endParaRPr lang="nl-BE" dirty="0"/>
          </a:p>
          <a:p>
            <a:r>
              <a:rPr lang="nl-BE" dirty="0">
                <a:hlinkClick r:id="rId2"/>
              </a:rPr>
              <a:t>https://github.com/dlw-digitalworkplace/selenium-performance-demos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919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C3D3F2-DF2C-448F-8560-724C7222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Selenium?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D93EB-A4D2-4200-8F4B-931C7ED0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“Selenium </a:t>
            </a:r>
            <a:r>
              <a:rPr lang="nl-BE" b="1" dirty="0" err="1"/>
              <a:t>automates</a:t>
            </a:r>
            <a:r>
              <a:rPr lang="nl-BE" b="1" dirty="0"/>
              <a:t> browsers. </a:t>
            </a:r>
            <a:r>
              <a:rPr lang="nl-BE" b="1" dirty="0" err="1"/>
              <a:t>That’s</a:t>
            </a:r>
            <a:r>
              <a:rPr lang="nl-BE" b="1" dirty="0"/>
              <a:t> </a:t>
            </a:r>
            <a:r>
              <a:rPr lang="nl-BE" b="1" dirty="0" err="1"/>
              <a:t>it</a:t>
            </a:r>
            <a:r>
              <a:rPr lang="nl-BE" b="1" dirty="0"/>
              <a:t>!”</a:t>
            </a:r>
          </a:p>
          <a:p>
            <a:r>
              <a:rPr lang="nl-BE" dirty="0" err="1"/>
              <a:t>Can</a:t>
            </a:r>
            <a:r>
              <a:rPr lang="nl-BE" dirty="0"/>
              <a:t> control </a:t>
            </a:r>
            <a:r>
              <a:rPr lang="nl-BE" dirty="0" err="1"/>
              <a:t>any</a:t>
            </a:r>
            <a:r>
              <a:rPr lang="nl-BE" dirty="0"/>
              <a:t> browser in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automated</a:t>
            </a:r>
            <a:r>
              <a:rPr lang="nl-BE" dirty="0"/>
              <a:t>/</a:t>
            </a:r>
            <a:r>
              <a:rPr lang="nl-BE" dirty="0" err="1"/>
              <a:t>scripted</a:t>
            </a:r>
            <a:r>
              <a:rPr lang="nl-BE" dirty="0"/>
              <a:t> way</a:t>
            </a:r>
          </a:p>
          <a:p>
            <a:r>
              <a:rPr lang="nl-BE" dirty="0"/>
              <a:t>Works in </a:t>
            </a:r>
            <a:r>
              <a:rPr lang="nl-BE" b="1" dirty="0"/>
              <a:t>.NET, </a:t>
            </a:r>
            <a:r>
              <a:rPr lang="nl-BE" b="1" dirty="0" err="1"/>
              <a:t>NodeJS</a:t>
            </a:r>
            <a:r>
              <a:rPr lang="nl-BE" dirty="0"/>
              <a:t>, Java, Ruby, Python</a:t>
            </a:r>
          </a:p>
          <a:p>
            <a:r>
              <a:rPr lang="nl-BE" dirty="0" err="1"/>
              <a:t>Mainly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browser/UI </a:t>
            </a:r>
            <a:r>
              <a:rPr lang="nl-BE" dirty="0" err="1"/>
              <a:t>testing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386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518" dirty="0"/>
              <a:t>INSTALLATION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1" y="1521401"/>
            <a:ext cx="7481536" cy="2991607"/>
          </a:xfrm>
        </p:spPr>
        <p:txBody>
          <a:bodyPr/>
          <a:lstStyle/>
          <a:p>
            <a:endParaRPr lang="nl-BE" dirty="0"/>
          </a:p>
        </p:txBody>
      </p:sp>
      <p:grpSp>
        <p:nvGrpSpPr>
          <p:cNvPr id="30" name="Group 29"/>
          <p:cNvGrpSpPr/>
          <p:nvPr/>
        </p:nvGrpSpPr>
        <p:grpSpPr>
          <a:xfrm>
            <a:off x="704791" y="1504531"/>
            <a:ext cx="3340480" cy="794360"/>
            <a:chOff x="838200" y="1978024"/>
            <a:chExt cx="4541668" cy="1080000"/>
          </a:xfrm>
        </p:grpSpPr>
        <p:sp>
          <p:nvSpPr>
            <p:cNvPr id="11" name="Rectangle 10"/>
            <p:cNvSpPr/>
            <p:nvPr/>
          </p:nvSpPr>
          <p:spPr>
            <a:xfrm>
              <a:off x="838200" y="1978024"/>
              <a:ext cx="4541668" cy="1080000"/>
            </a:xfrm>
            <a:prstGeom prst="rect">
              <a:avLst/>
            </a:prstGeom>
            <a:solidFill>
              <a:srgbClr val="EF463C"/>
            </a:solidFill>
            <a:ln>
              <a:solidFill>
                <a:srgbClr val="EF46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700" dirty="0"/>
            </a:p>
          </p:txBody>
        </p:sp>
        <p:sp>
          <p:nvSpPr>
            <p:cNvPr id="12" name="Text Placeholder 20"/>
            <p:cNvSpPr txBox="1">
              <a:spLocks/>
            </p:cNvSpPr>
            <p:nvPr/>
          </p:nvSpPr>
          <p:spPr>
            <a:xfrm>
              <a:off x="1028695" y="2107474"/>
              <a:ext cx="4000505" cy="81327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2000" b="1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1472" dirty="0"/>
                <a:t>.NET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2816" y="2510236"/>
            <a:ext cx="3257252" cy="988615"/>
            <a:chOff x="876300" y="3345360"/>
            <a:chExt cx="4428512" cy="720000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028695" y="3345361"/>
              <a:ext cx="4276117" cy="678378"/>
            </a:xfrm>
            <a:prstGeom prst="rect">
              <a:avLst/>
            </a:prstGeom>
          </p:spPr>
          <p:txBody>
            <a:bodyPr>
              <a:normAutofit fontScale="92500"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1324" b="1" dirty="0">
                  <a:solidFill>
                    <a:schemeClr val="tx2"/>
                  </a:solidFill>
                </a:rPr>
                <a:t>INSTALL NUGET PACKAGE</a:t>
              </a:r>
            </a:p>
            <a:p>
              <a:r>
                <a:rPr lang="nl-BE" sz="1324" dirty="0" err="1">
                  <a:solidFill>
                    <a:schemeClr val="tx2"/>
                  </a:solidFill>
                </a:rPr>
                <a:t>Selenium.WebDriver</a:t>
              </a:r>
              <a:endParaRPr lang="nl-BE" sz="1324" dirty="0">
                <a:solidFill>
                  <a:schemeClr val="tx2"/>
                </a:solidFill>
              </a:endParaRPr>
            </a:p>
            <a:p>
              <a:r>
                <a:rPr lang="nl-BE" sz="1100" dirty="0">
                  <a:hlinkClick r:id="rId2"/>
                </a:rPr>
                <a:t>https://www.nuget.org/packages/Selenium.WebDriver</a:t>
              </a:r>
              <a:endParaRPr lang="nl-BE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876300" y="3345360"/>
              <a:ext cx="2" cy="720000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769707" y="1504530"/>
            <a:ext cx="3340480" cy="794360"/>
            <a:chOff x="6364798" y="1978023"/>
            <a:chExt cx="4541668" cy="1080000"/>
          </a:xfrm>
        </p:grpSpPr>
        <p:sp>
          <p:nvSpPr>
            <p:cNvPr id="19" name="Rectangle 18"/>
            <p:cNvSpPr/>
            <p:nvPr/>
          </p:nvSpPr>
          <p:spPr>
            <a:xfrm>
              <a:off x="6364798" y="1978023"/>
              <a:ext cx="4541668" cy="1080000"/>
            </a:xfrm>
            <a:prstGeom prst="rect">
              <a:avLst/>
            </a:prstGeom>
            <a:solidFill>
              <a:srgbClr val="EF463C"/>
            </a:solidFill>
            <a:ln>
              <a:solidFill>
                <a:srgbClr val="EF46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700"/>
            </a:p>
          </p:txBody>
        </p:sp>
        <p:sp>
          <p:nvSpPr>
            <p:cNvPr id="20" name="Text Placeholder 20"/>
            <p:cNvSpPr txBox="1">
              <a:spLocks/>
            </p:cNvSpPr>
            <p:nvPr/>
          </p:nvSpPr>
          <p:spPr>
            <a:xfrm>
              <a:off x="6555294" y="2107473"/>
              <a:ext cx="4000504" cy="81327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2000" b="1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1472" dirty="0" err="1"/>
                <a:t>NodeJS</a:t>
              </a:r>
              <a:endParaRPr lang="nl-BE" sz="1472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3</a:t>
            </a:fld>
            <a:endParaRPr lang="nl-B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ABAD71-C45B-4375-BBEE-3013E8E249BA}"/>
              </a:ext>
            </a:extLst>
          </p:cNvPr>
          <p:cNvGrpSpPr/>
          <p:nvPr/>
        </p:nvGrpSpPr>
        <p:grpSpPr>
          <a:xfrm>
            <a:off x="4797728" y="2510236"/>
            <a:ext cx="3257252" cy="988615"/>
            <a:chOff x="876300" y="3345360"/>
            <a:chExt cx="4428512" cy="720000"/>
          </a:xfrm>
        </p:grpSpPr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7B0A1F3-AC27-4D24-92FD-448EC45D1705}"/>
                </a:ext>
              </a:extLst>
            </p:cNvPr>
            <p:cNvSpPr txBox="1">
              <a:spLocks/>
            </p:cNvSpPr>
            <p:nvPr/>
          </p:nvSpPr>
          <p:spPr>
            <a:xfrm>
              <a:off x="1028695" y="3345361"/>
              <a:ext cx="4276117" cy="678378"/>
            </a:xfrm>
            <a:prstGeom prst="rect">
              <a:avLst/>
            </a:prstGeom>
          </p:spPr>
          <p:txBody>
            <a:bodyPr>
              <a:normAutofit fontScale="92500"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1324" b="1" dirty="0">
                  <a:solidFill>
                    <a:schemeClr val="tx2"/>
                  </a:solidFill>
                </a:rPr>
                <a:t>INSTALL NPM PACKAGE</a:t>
              </a:r>
            </a:p>
            <a:p>
              <a:r>
                <a:rPr lang="nl-BE" sz="1324" dirty="0">
                  <a:solidFill>
                    <a:schemeClr val="tx2"/>
                  </a:solidFill>
                </a:rPr>
                <a:t>selenium-</a:t>
              </a:r>
              <a:r>
                <a:rPr lang="nl-BE" sz="1324" dirty="0" err="1">
                  <a:solidFill>
                    <a:schemeClr val="tx2"/>
                  </a:solidFill>
                </a:rPr>
                <a:t>webdriver</a:t>
              </a:r>
              <a:endParaRPr lang="nl-BE" sz="1324" dirty="0">
                <a:solidFill>
                  <a:schemeClr val="tx2"/>
                </a:solidFill>
              </a:endParaRPr>
            </a:p>
            <a:p>
              <a:r>
                <a:rPr lang="nl-BE" sz="1100" dirty="0">
                  <a:hlinkClick r:id="rId3"/>
                </a:rPr>
                <a:t>https://www.npmjs.com/package/selenium-webdriver</a:t>
              </a:r>
              <a:endParaRPr lang="nl-BE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2C2756-FD7D-4762-B76B-7A3A2BE53F85}"/>
                </a:ext>
              </a:extLst>
            </p:cNvPr>
            <p:cNvCxnSpPr/>
            <p:nvPr/>
          </p:nvCxnSpPr>
          <p:spPr>
            <a:xfrm flipH="1">
              <a:off x="876300" y="3345360"/>
              <a:ext cx="2" cy="720000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042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FC52-20C6-4186-B91F-418B7A01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18D7-7E05-435A-B621-A1BBAB64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.NET:</a:t>
            </a:r>
          </a:p>
          <a:p>
            <a:pPr lvl="1"/>
            <a:r>
              <a:rPr lang="nl-BE" dirty="0" err="1"/>
              <a:t>Install</a:t>
            </a:r>
            <a:r>
              <a:rPr lang="nl-BE" dirty="0"/>
              <a:t> NuGet package: </a:t>
            </a:r>
            <a:r>
              <a:rPr lang="nl-BE" dirty="0" err="1"/>
              <a:t>Selenium.WebDriver</a:t>
            </a:r>
            <a:br>
              <a:rPr lang="nl-BE" dirty="0"/>
            </a:br>
            <a:r>
              <a:rPr lang="nl-BE" sz="1100" dirty="0"/>
              <a:t>(</a:t>
            </a:r>
            <a:r>
              <a:rPr lang="nl-BE" sz="1100" dirty="0">
                <a:hlinkClick r:id="rId2"/>
              </a:rPr>
              <a:t>https://www.nuget.org/packages/Selenium.WebDriver</a:t>
            </a:r>
            <a:r>
              <a:rPr lang="nl-BE" sz="1100" dirty="0"/>
              <a:t>)</a:t>
            </a:r>
          </a:p>
          <a:p>
            <a:pPr lvl="1"/>
            <a:endParaRPr lang="nl-BE" sz="1100" dirty="0"/>
          </a:p>
          <a:p>
            <a:r>
              <a:rPr lang="nl-BE" sz="1470" dirty="0"/>
              <a:t>For </a:t>
            </a:r>
            <a:r>
              <a:rPr lang="nl-BE" sz="1470" dirty="0" err="1"/>
              <a:t>NodeJS</a:t>
            </a:r>
            <a:r>
              <a:rPr lang="nl-BE" sz="1470" dirty="0"/>
              <a:t>:</a:t>
            </a:r>
          </a:p>
          <a:p>
            <a:pPr lvl="1"/>
            <a:r>
              <a:rPr lang="nl-BE" sz="1320" dirty="0" err="1"/>
              <a:t>Install</a:t>
            </a:r>
            <a:r>
              <a:rPr lang="nl-BE" sz="1320" dirty="0"/>
              <a:t> NPM package: selenium-</a:t>
            </a:r>
            <a:r>
              <a:rPr lang="nl-BE" sz="1320" dirty="0" err="1"/>
              <a:t>webdriver</a:t>
            </a:r>
            <a:br>
              <a:rPr lang="nl-BE" sz="1320" dirty="0"/>
            </a:br>
            <a:r>
              <a:rPr lang="nl-BE" sz="1100" dirty="0"/>
              <a:t>(</a:t>
            </a:r>
            <a:r>
              <a:rPr lang="nl-BE" sz="1100" dirty="0">
                <a:hlinkClick r:id="rId3"/>
              </a:rPr>
              <a:t>https://www.npmjs.com/package/selenium-webdriver</a:t>
            </a:r>
            <a:r>
              <a:rPr lang="nl-BE" sz="1100" dirty="0"/>
              <a:t>)</a:t>
            </a:r>
            <a:endParaRPr lang="nl-BE" sz="132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27D69-05B3-4034-8087-4AF52644E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468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6F45-5D8F-4271-8AD2-7B6C382E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Basic </a:t>
            </a:r>
            <a:r>
              <a:rPr lang="nl-BE" dirty="0" err="1"/>
              <a:t>usage</a:t>
            </a:r>
            <a:r>
              <a:rPr lang="nl-BE" dirty="0"/>
              <a:t> (.NET)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BA53-C0CD-4B35-8B3E-15673A38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BE" sz="900" dirty="0" err="1">
                <a:latin typeface="Consolas" panose="020B0609020204030204" pitchFamily="49" charset="0"/>
              </a:rPr>
              <a:t>IWebDriver</a:t>
            </a:r>
            <a:r>
              <a:rPr lang="nl-BE" sz="900" dirty="0">
                <a:latin typeface="Consolas" panose="020B0609020204030204" pitchFamily="49" charset="0"/>
              </a:rPr>
              <a:t> driver = new </a:t>
            </a:r>
            <a:r>
              <a:rPr lang="nl-BE" sz="900" dirty="0" err="1">
                <a:latin typeface="Consolas" panose="020B0609020204030204" pitchFamily="49" charset="0"/>
              </a:rPr>
              <a:t>ChromeDriver</a:t>
            </a:r>
            <a:r>
              <a:rPr lang="nl-BE" sz="9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 err="1">
                <a:latin typeface="Consolas" panose="020B0609020204030204" pitchFamily="49" charset="0"/>
              </a:rPr>
              <a:t>try</a:t>
            </a:r>
            <a:endParaRPr lang="nl-BE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  </a:t>
            </a:r>
            <a:r>
              <a:rPr lang="nl-BE" sz="900" dirty="0" err="1">
                <a:latin typeface="Consolas" panose="020B0609020204030204" pitchFamily="49" charset="0"/>
              </a:rPr>
              <a:t>driver.Navigate</a:t>
            </a:r>
            <a:r>
              <a:rPr lang="nl-BE" sz="900" dirty="0">
                <a:latin typeface="Consolas" panose="020B0609020204030204" pitchFamily="49" charset="0"/>
              </a:rPr>
              <a:t>().</a:t>
            </a:r>
            <a:r>
              <a:rPr lang="nl-BE" sz="900" dirty="0" err="1">
                <a:latin typeface="Consolas" panose="020B0609020204030204" pitchFamily="49" charset="0"/>
              </a:rPr>
              <a:t>GoToUrl</a:t>
            </a:r>
            <a:r>
              <a:rPr lang="nl-BE" sz="900" dirty="0">
                <a:latin typeface="Consolas" panose="020B0609020204030204" pitchFamily="49" charset="0"/>
              </a:rPr>
              <a:t>("https://ns365.sharepoint.com/sites/connect");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  </a:t>
            </a:r>
            <a:r>
              <a:rPr lang="nl-BE" sz="900" dirty="0" err="1">
                <a:latin typeface="Consolas" panose="020B0609020204030204" pitchFamily="49" charset="0"/>
              </a:rPr>
              <a:t>Console.WriteLine</a:t>
            </a:r>
            <a:r>
              <a:rPr lang="nl-BE" sz="900" dirty="0">
                <a:latin typeface="Consolas" panose="020B0609020204030204" pitchFamily="49" charset="0"/>
              </a:rPr>
              <a:t>(</a:t>
            </a:r>
            <a:r>
              <a:rPr lang="nl-BE" sz="900" dirty="0" err="1">
                <a:latin typeface="Consolas" panose="020B0609020204030204" pitchFamily="49" charset="0"/>
              </a:rPr>
              <a:t>driver.Title</a:t>
            </a:r>
            <a:r>
              <a:rPr lang="nl-BE" sz="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 err="1">
                <a:latin typeface="Consolas" panose="020B0609020204030204" pitchFamily="49" charset="0"/>
              </a:rPr>
              <a:t>finally</a:t>
            </a:r>
            <a:r>
              <a:rPr lang="nl-BE" sz="9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  </a:t>
            </a:r>
            <a:r>
              <a:rPr lang="nl-BE" sz="900" dirty="0" err="1">
                <a:latin typeface="Consolas" panose="020B0609020204030204" pitchFamily="49" charset="0"/>
              </a:rPr>
              <a:t>driver.Quit</a:t>
            </a:r>
            <a:r>
              <a:rPr lang="nl-BE" sz="9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5975-5005-4078-A3D0-3DC8A923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292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6F45-5D8F-4271-8AD2-7B6C382E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Basic </a:t>
            </a:r>
            <a:r>
              <a:rPr lang="nl-BE" dirty="0" err="1"/>
              <a:t>usage</a:t>
            </a:r>
            <a:r>
              <a:rPr lang="nl-BE" dirty="0"/>
              <a:t> (</a:t>
            </a:r>
            <a:r>
              <a:rPr lang="nl-BE" dirty="0" err="1"/>
              <a:t>NodeJS</a:t>
            </a:r>
            <a:r>
              <a:rPr lang="nl-B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BA53-C0CD-4B35-8B3E-15673A38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BE" sz="900" dirty="0" err="1">
                <a:latin typeface="Consolas" panose="020B0609020204030204" pitchFamily="49" charset="0"/>
              </a:rPr>
              <a:t>const</a:t>
            </a:r>
            <a:r>
              <a:rPr lang="nl-BE" sz="900" dirty="0">
                <a:latin typeface="Consolas" panose="020B0609020204030204" pitchFamily="49" charset="0"/>
              </a:rPr>
              <a:t> { Builder, </a:t>
            </a:r>
            <a:r>
              <a:rPr lang="nl-BE" sz="900" dirty="0" err="1">
                <a:latin typeface="Consolas" panose="020B0609020204030204" pitchFamily="49" charset="0"/>
              </a:rPr>
              <a:t>By</a:t>
            </a:r>
            <a:r>
              <a:rPr lang="nl-BE" sz="900" dirty="0">
                <a:latin typeface="Consolas" panose="020B0609020204030204" pitchFamily="49" charset="0"/>
              </a:rPr>
              <a:t>, </a:t>
            </a:r>
            <a:r>
              <a:rPr lang="nl-BE" sz="900" dirty="0" err="1">
                <a:latin typeface="Consolas" panose="020B0609020204030204" pitchFamily="49" charset="0"/>
              </a:rPr>
              <a:t>Capabilities</a:t>
            </a:r>
            <a:r>
              <a:rPr lang="nl-BE" sz="900" dirty="0">
                <a:latin typeface="Consolas" panose="020B0609020204030204" pitchFamily="49" charset="0"/>
              </a:rPr>
              <a:t>, </a:t>
            </a:r>
            <a:r>
              <a:rPr lang="nl-BE" sz="900" dirty="0" err="1">
                <a:latin typeface="Consolas" panose="020B0609020204030204" pitchFamily="49" charset="0"/>
              </a:rPr>
              <a:t>Key</a:t>
            </a:r>
            <a:r>
              <a:rPr lang="nl-BE" sz="900" dirty="0">
                <a:latin typeface="Consolas" panose="020B0609020204030204" pitchFamily="49" charset="0"/>
              </a:rPr>
              <a:t>, </a:t>
            </a:r>
            <a:r>
              <a:rPr lang="nl-BE" sz="900" dirty="0" err="1">
                <a:latin typeface="Consolas" panose="020B0609020204030204" pitchFamily="49" charset="0"/>
              </a:rPr>
              <a:t>logging</a:t>
            </a:r>
            <a:r>
              <a:rPr lang="nl-BE" sz="900" dirty="0">
                <a:latin typeface="Consolas" panose="020B0609020204030204" pitchFamily="49" charset="0"/>
              </a:rPr>
              <a:t>, </a:t>
            </a:r>
            <a:r>
              <a:rPr lang="nl-BE" sz="900" dirty="0" err="1">
                <a:latin typeface="Consolas" panose="020B0609020204030204" pitchFamily="49" charset="0"/>
              </a:rPr>
              <a:t>until</a:t>
            </a:r>
            <a:r>
              <a:rPr lang="nl-BE" sz="900" dirty="0">
                <a:latin typeface="Consolas" panose="020B0609020204030204" pitchFamily="49" charset="0"/>
              </a:rPr>
              <a:t> } = </a:t>
            </a:r>
            <a:r>
              <a:rPr lang="nl-BE" sz="900" dirty="0" err="1">
                <a:latin typeface="Consolas" panose="020B0609020204030204" pitchFamily="49" charset="0"/>
              </a:rPr>
              <a:t>require</a:t>
            </a:r>
            <a:r>
              <a:rPr lang="nl-BE" sz="900" dirty="0">
                <a:latin typeface="Consolas" panose="020B0609020204030204" pitchFamily="49" charset="0"/>
              </a:rPr>
              <a:t>("selenium-</a:t>
            </a:r>
            <a:r>
              <a:rPr lang="nl-BE" sz="900" dirty="0" err="1">
                <a:latin typeface="Consolas" panose="020B0609020204030204" pitchFamily="49" charset="0"/>
              </a:rPr>
              <a:t>webdriver</a:t>
            </a:r>
            <a:r>
              <a:rPr lang="nl-BE" sz="9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buNone/>
            </a:pPr>
            <a:endParaRPr lang="nl-BE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(</a:t>
            </a:r>
            <a:r>
              <a:rPr lang="nl-BE" sz="900" dirty="0" err="1">
                <a:latin typeface="Consolas" panose="020B0609020204030204" pitchFamily="49" charset="0"/>
              </a:rPr>
              <a:t>async</a:t>
            </a:r>
            <a:r>
              <a:rPr lang="nl-BE" sz="900" dirty="0">
                <a:latin typeface="Consolas" panose="020B0609020204030204" pitchFamily="49" charset="0"/>
              </a:rPr>
              <a:t> ()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  </a:t>
            </a:r>
            <a:r>
              <a:rPr lang="nl-BE" sz="900" dirty="0" err="1">
                <a:latin typeface="Consolas" panose="020B0609020204030204" pitchFamily="49" charset="0"/>
              </a:rPr>
              <a:t>const</a:t>
            </a:r>
            <a:r>
              <a:rPr lang="nl-BE" sz="900" dirty="0">
                <a:latin typeface="Consolas" panose="020B0609020204030204" pitchFamily="49" charset="0"/>
              </a:rPr>
              <a:t> driver = </a:t>
            </a:r>
            <a:r>
              <a:rPr lang="nl-BE" sz="900" dirty="0" err="1">
                <a:latin typeface="Consolas" panose="020B0609020204030204" pitchFamily="49" charset="0"/>
              </a:rPr>
              <a:t>await</a:t>
            </a:r>
            <a:r>
              <a:rPr lang="nl-BE" sz="900" dirty="0">
                <a:latin typeface="Consolas" panose="020B0609020204030204" pitchFamily="49" charset="0"/>
              </a:rPr>
              <a:t> new Builder().</a:t>
            </a:r>
            <a:r>
              <a:rPr lang="nl-BE" sz="900" dirty="0" err="1">
                <a:latin typeface="Consolas" panose="020B0609020204030204" pitchFamily="49" charset="0"/>
              </a:rPr>
              <a:t>forBrowser</a:t>
            </a:r>
            <a:r>
              <a:rPr lang="nl-BE" sz="900" dirty="0">
                <a:latin typeface="Consolas" panose="020B0609020204030204" pitchFamily="49" charset="0"/>
              </a:rPr>
              <a:t>("</a:t>
            </a:r>
            <a:r>
              <a:rPr lang="nl-BE" sz="900" dirty="0" err="1">
                <a:latin typeface="Consolas" panose="020B0609020204030204" pitchFamily="49" charset="0"/>
              </a:rPr>
              <a:t>chrome</a:t>
            </a:r>
            <a:r>
              <a:rPr lang="nl-BE" sz="900" dirty="0">
                <a:latin typeface="Consolas" panose="020B0609020204030204" pitchFamily="49" charset="0"/>
              </a:rPr>
              <a:t>").</a:t>
            </a:r>
            <a:r>
              <a:rPr lang="nl-BE" sz="900" dirty="0" err="1">
                <a:latin typeface="Consolas" panose="020B0609020204030204" pitchFamily="49" charset="0"/>
              </a:rPr>
              <a:t>build</a:t>
            </a:r>
            <a:r>
              <a:rPr lang="nl-BE" sz="9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endParaRPr lang="nl-BE" sz="9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  </a:t>
            </a:r>
            <a:r>
              <a:rPr lang="nl-BE" sz="900" dirty="0" err="1">
                <a:latin typeface="Consolas" panose="020B0609020204030204" pitchFamily="49" charset="0"/>
              </a:rPr>
              <a:t>try</a:t>
            </a:r>
            <a:r>
              <a:rPr lang="nl-BE" sz="9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    </a:t>
            </a:r>
            <a:r>
              <a:rPr lang="nl-BE" sz="900" dirty="0" err="1">
                <a:latin typeface="Consolas" panose="020B0609020204030204" pitchFamily="49" charset="0"/>
              </a:rPr>
              <a:t>await</a:t>
            </a:r>
            <a:r>
              <a:rPr lang="nl-BE" sz="900" dirty="0">
                <a:latin typeface="Consolas" panose="020B0609020204030204" pitchFamily="49" charset="0"/>
              </a:rPr>
              <a:t> </a:t>
            </a:r>
            <a:r>
              <a:rPr lang="nl-BE" sz="900" dirty="0" err="1">
                <a:latin typeface="Consolas" panose="020B0609020204030204" pitchFamily="49" charset="0"/>
              </a:rPr>
              <a:t>driver.get</a:t>
            </a:r>
            <a:r>
              <a:rPr lang="nl-BE" sz="900" dirty="0">
                <a:latin typeface="Consolas" panose="020B0609020204030204" pitchFamily="49" charset="0"/>
              </a:rPr>
              <a:t>("http://www.google.com/ncr");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    console.log(</a:t>
            </a:r>
            <a:r>
              <a:rPr lang="nl-BE" sz="900" dirty="0" err="1">
                <a:latin typeface="Consolas" panose="020B0609020204030204" pitchFamily="49" charset="0"/>
              </a:rPr>
              <a:t>await</a:t>
            </a:r>
            <a:r>
              <a:rPr lang="nl-BE" sz="900" dirty="0">
                <a:latin typeface="Consolas" panose="020B0609020204030204" pitchFamily="49" charset="0"/>
              </a:rPr>
              <a:t> </a:t>
            </a:r>
            <a:r>
              <a:rPr lang="nl-BE" sz="900" dirty="0" err="1">
                <a:latin typeface="Consolas" panose="020B0609020204030204" pitchFamily="49" charset="0"/>
              </a:rPr>
              <a:t>driver.getTitle</a:t>
            </a:r>
            <a:r>
              <a:rPr lang="nl-BE" sz="9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  } </a:t>
            </a:r>
            <a:r>
              <a:rPr lang="nl-BE" sz="900" dirty="0" err="1">
                <a:latin typeface="Consolas" panose="020B0609020204030204" pitchFamily="49" charset="0"/>
              </a:rPr>
              <a:t>finally</a:t>
            </a:r>
            <a:r>
              <a:rPr lang="nl-BE" sz="9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    </a:t>
            </a:r>
            <a:r>
              <a:rPr lang="nl-BE" sz="900" dirty="0" err="1">
                <a:latin typeface="Consolas" panose="020B0609020204030204" pitchFamily="49" charset="0"/>
              </a:rPr>
              <a:t>await</a:t>
            </a:r>
            <a:r>
              <a:rPr lang="nl-BE" sz="900" dirty="0">
                <a:latin typeface="Consolas" panose="020B0609020204030204" pitchFamily="49" charset="0"/>
              </a:rPr>
              <a:t> </a:t>
            </a:r>
            <a:r>
              <a:rPr lang="nl-BE" sz="900" dirty="0" err="1">
                <a:latin typeface="Consolas" panose="020B0609020204030204" pitchFamily="49" charset="0"/>
              </a:rPr>
              <a:t>driver.quit</a:t>
            </a:r>
            <a:r>
              <a:rPr lang="nl-BE" sz="9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BE" sz="900" dirty="0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5975-5005-4078-A3D0-3DC8A923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199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1DA5D21-6918-4711-9585-72C627EFC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349" y="1601423"/>
            <a:ext cx="2347278" cy="1355360"/>
          </a:xfrm>
        </p:spPr>
        <p:txBody>
          <a:bodyPr/>
          <a:lstStyle/>
          <a:p>
            <a:r>
              <a:rPr lang="nl-BE" sz="36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2382E-B9DE-4762-87B8-5A0109AE0E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00600"/>
            <a:ext cx="2057400" cy="273050"/>
          </a:xfrm>
        </p:spPr>
        <p:txBody>
          <a:bodyPr/>
          <a:lstStyle/>
          <a:p>
            <a:fld id="{1C96AA6D-8347-412D-BE88-10FF9D73003A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CE43FF41-C1EE-438A-B632-BE615B2562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1" r="71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930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5910A1-6441-4E8A-9739-13ADC580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SiteSpeed.io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4A650-F302-47E2-9409-9294CEAB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Monitor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measure</a:t>
            </a:r>
            <a:r>
              <a:rPr lang="nl-BE" dirty="0"/>
              <a:t> site performance</a:t>
            </a:r>
          </a:p>
          <a:p>
            <a:r>
              <a:rPr lang="nl-BE" dirty="0" err="1"/>
              <a:t>Uses</a:t>
            </a:r>
            <a:r>
              <a:rPr lang="nl-BE" dirty="0"/>
              <a:t> open source tools</a:t>
            </a:r>
          </a:p>
          <a:p>
            <a:r>
              <a:rPr lang="nl-BE" dirty="0"/>
              <a:t>Selenium </a:t>
            </a:r>
            <a:r>
              <a:rPr lang="nl-BE" dirty="0" err="1"/>
              <a:t>integration</a:t>
            </a:r>
            <a:endParaRPr lang="nl-BE" dirty="0"/>
          </a:p>
          <a:p>
            <a:r>
              <a:rPr lang="nl-BE" dirty="0"/>
              <a:t>Write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 </a:t>
            </a:r>
            <a:r>
              <a:rPr lang="nl-BE" dirty="0" err="1"/>
              <a:t>plugins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NPM</a:t>
            </a:r>
          </a:p>
          <a:p>
            <a:pPr lvl="1"/>
            <a:r>
              <a:rPr lang="nl-BE" dirty="0" err="1"/>
              <a:t>npm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-g sitespeed.io</a:t>
            </a:r>
          </a:p>
        </p:txBody>
      </p:sp>
    </p:spTree>
    <p:extLst>
      <p:ext uri="{BB962C8B-B14F-4D97-AF65-F5344CB8AC3E}">
        <p14:creationId xmlns:p14="http://schemas.microsoft.com/office/powerpoint/2010/main" val="173489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6F45-5D8F-4271-8AD2-7B6C382E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NodeJS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BA53-C0CD-4B35-8B3E-15673A38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dirty="0"/>
              <a:t>sitespeed.io.cmd https://delawareconsulting.sharepoint.com</a:t>
            </a:r>
          </a:p>
          <a:p>
            <a:pPr>
              <a:lnSpc>
                <a:spcPct val="100000"/>
              </a:lnSpc>
            </a:pPr>
            <a:r>
              <a:rPr lang="nl-BE" dirty="0"/>
              <a:t>sitespeed.io.cmd https://delawareconsulting.sharepoint.com --</a:t>
            </a:r>
            <a:r>
              <a:rPr lang="nl-BE" dirty="0" err="1"/>
              <a:t>preScript</a:t>
            </a:r>
            <a:r>
              <a:rPr lang="nl-BE" dirty="0"/>
              <a:t> ./login.js</a:t>
            </a:r>
          </a:p>
          <a:p>
            <a:pPr>
              <a:lnSpc>
                <a:spcPct val="100000"/>
              </a:lnSpc>
            </a:pPr>
            <a:r>
              <a:rPr lang="nl-BE" dirty="0"/>
              <a:t>sitespeed.io.cmd https://delawareconsulting.sharepoint.com --</a:t>
            </a:r>
            <a:r>
              <a:rPr lang="nl-BE" dirty="0" err="1"/>
              <a:t>preScript</a:t>
            </a:r>
            <a:r>
              <a:rPr lang="nl-BE" dirty="0"/>
              <a:t> ./login.js -n 5 --</a:t>
            </a:r>
            <a:r>
              <a:rPr lang="nl-BE" dirty="0" err="1"/>
              <a:t>plugins.add</a:t>
            </a:r>
            <a:r>
              <a:rPr lang="nl-BE" dirty="0"/>
              <a:t> .\plugin.js &gt; output.txt</a:t>
            </a:r>
          </a:p>
          <a:p>
            <a:pPr>
              <a:lnSpc>
                <a:spcPct val="100000"/>
              </a:lnSpc>
            </a:pPr>
            <a:endParaRPr lang="nl-BE" sz="9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5975-5005-4078-A3D0-3DC8A923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268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laware Consulting Theme">
  <a:themeElements>
    <a:clrScheme name="delaware colors">
      <a:dk1>
        <a:srgbClr val="3C3C3C"/>
      </a:dk1>
      <a:lt1>
        <a:srgbClr val="FFFFFF"/>
      </a:lt1>
      <a:dk2>
        <a:srgbClr val="3C3C3C"/>
      </a:dk2>
      <a:lt2>
        <a:srgbClr val="999999"/>
      </a:lt2>
      <a:accent1>
        <a:srgbClr val="EF463C"/>
      </a:accent1>
      <a:accent2>
        <a:srgbClr val="C42828"/>
      </a:accent2>
      <a:accent3>
        <a:srgbClr val="ED8B00"/>
      </a:accent3>
      <a:accent4>
        <a:srgbClr val="78BE20"/>
      </a:accent4>
      <a:accent5>
        <a:srgbClr val="6D2077"/>
      </a:accent5>
      <a:accent6>
        <a:srgbClr val="999999"/>
      </a:accent6>
      <a:hlink>
        <a:srgbClr val="C42828"/>
      </a:hlink>
      <a:folHlink>
        <a:srgbClr val="7A7A7A"/>
      </a:folHlink>
    </a:clrScheme>
    <a:fontScheme name="Delaware Consulting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_DLW_PPT_Blanc_2016" id="{6C91F169-2944-4A93-8DA8-64F541394688}" vid="{4874B4F4-B0CC-45CF-A7A5-37DAF2D937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elf Service Document" ma:contentTypeID="0x010100BD047C86AF2C134DA12E77037D0C65BB03009FF9A774057D3749ADE190E592EB8B60" ma:contentTypeVersion="8" ma:contentTypeDescription="Documents for self service" ma:contentTypeScope="" ma:versionID="21b249f1687a6ef4b795918cf1a81734">
  <xsd:schema xmlns:xsd="http://www.w3.org/2001/XMLSchema" xmlns:xs="http://www.w3.org/2001/XMLSchema" xmlns:p="http://schemas.microsoft.com/office/2006/metadata/properties" xmlns:ns2="5ba4dd48-6481-46b4-9d51-ea39fe679fad" xmlns:ns3="4ce3cffd-ea7b-4281-bd1d-2eb04aaab296" xmlns:ns4="http://schemas.microsoft.com/sharepoint/v4" targetNamespace="http://schemas.microsoft.com/office/2006/metadata/properties" ma:root="true" ma:fieldsID="aab8d7ff53d241a0d6539054e893228c" ns2:_="" ns3:_="" ns4:_="">
    <xsd:import namespace="5ba4dd48-6481-46b4-9d51-ea39fe679fad"/>
    <xsd:import namespace="4ce3cffd-ea7b-4281-bd1d-2eb04aaab29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Document_x0020_Owner" minOccurs="0"/>
                <xsd:element ref="ns2:TaxKeywordTaxHTField" minOccurs="0"/>
                <xsd:element ref="ns2:TaxCatchAll" minOccurs="0"/>
                <xsd:element ref="ns2:TaxCatchAllLabel" minOccurs="0"/>
                <xsd:element ref="ns2:Document_x0020_LanguageTaxHTField0" minOccurs="0"/>
                <xsd:element ref="ns2:EntityTaxHTField0" minOccurs="0"/>
                <xsd:element ref="ns3:Self_x0020_Service_x0020_Document_x0020_TypeTaxHTField0" minOccurs="0"/>
                <xsd:element ref="ns3:Self_x0020_Service_x0020_TopicTaxHTField0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4dd48-6481-46b4-9d51-ea39fe679fad" elementFormDefault="qualified">
    <xsd:import namespace="http://schemas.microsoft.com/office/2006/documentManagement/types"/>
    <xsd:import namespace="http://schemas.microsoft.com/office/infopath/2007/PartnerControls"/>
    <xsd:element name="Document_x0020_Owner" ma:index="2" nillable="true" ma:displayName="Document Owner" ma:list="UserInfo" ma:SharePointGroup="0" ma:internalName="Docum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3a914ec7-090d-4e71-834a-84ef2a4e479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212c9eae-f92d-4784-a9fc-50da6ee75c0d}" ma:internalName="TaxCatchAll" ma:showField="CatchAllData" ma:web="4ce3cffd-ea7b-4281-bd1d-2eb04aaab2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212c9eae-f92d-4784-a9fc-50da6ee75c0d}" ma:internalName="TaxCatchAllLabel" ma:readOnly="true" ma:showField="CatchAllDataLabel" ma:web="4ce3cffd-ea7b-4281-bd1d-2eb04aaab2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cument_x0020_LanguageTaxHTField0" ma:index="13" nillable="true" ma:taxonomy="true" ma:internalName="Document_x0020_LanguageTaxHTField0" ma:taxonomyFieldName="Document_x0020_Language" ma:displayName="Document Language" ma:default="" ma:fieldId="{30ef5bf6-cee3-4596-a850-5b4207cab2a2}" ma:sspId="3a914ec7-090d-4e71-834a-84ef2a4e479a" ma:termSetId="73e96386-9644-4ab7-bc62-8857486de84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ityTaxHTField0" ma:index="15" nillable="true" ma:taxonomy="true" ma:internalName="EntityTaxHTField0" ma:taxonomyFieldName="Entity" ma:displayName="Entity" ma:default="" ma:fieldId="{ea063cbb-5389-4cf3-890c-c868daaa0cdc}" ma:taxonomyMulti="true" ma:sspId="3a914ec7-090d-4e71-834a-84ef2a4e479a" ma:termSetId="3f0936d6-91d1-4690-864f-dacdebd1d7e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3cffd-ea7b-4281-bd1d-2eb04aaab296" elementFormDefault="qualified">
    <xsd:import namespace="http://schemas.microsoft.com/office/2006/documentManagement/types"/>
    <xsd:import namespace="http://schemas.microsoft.com/office/infopath/2007/PartnerControls"/>
    <xsd:element name="Self_x0020_Service_x0020_Document_x0020_TypeTaxHTField0" ma:index="17" nillable="true" ma:taxonomy="true" ma:internalName="Self_x0020_Service_x0020_Document_x0020_TypeTaxHTField0" ma:taxonomyFieldName="Self_x0020_Service_x0020_Document_x0020_Type" ma:displayName="Self Service Document Type" ma:default="" ma:fieldId="{bf4194b4-6836-4aa6-9d7e-025f5384bd80}" ma:sspId="3a914ec7-090d-4e71-834a-84ef2a4e479a" ma:termSetId="daac3e13-d817-4b55-a482-c7ab359954e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lf_x0020_Service_x0020_TopicTaxHTField0" ma:index="19" nillable="true" ma:taxonomy="true" ma:internalName="Self_x0020_Service_x0020_TopicTaxHTField0" ma:taxonomyFieldName="Self_x0020_Service_x0020_Topic" ma:displayName="Self Service Topic" ma:default="" ma:fieldId="{ba1a0cca-3c32-4771-bfaf-3187b421022d}" ma:taxonomyMulti="true" ma:sspId="3a914ec7-090d-4e71-834a-84ef2a4e479a" ma:termSetId="13de33c5-67c4-46a4-8d86-137566c769f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lf_x0020_Service_x0020_TopicTaxHTField0 xmlns="4ce3cffd-ea7b-4281-bd1d-2eb04aaab296">
      <Terms xmlns="http://schemas.microsoft.com/office/infopath/2007/PartnerControls">
        <TermInfo xmlns="http://schemas.microsoft.com/office/infopath/2007/PartnerControls">
          <TermName xmlns="http://schemas.microsoft.com/office/infopath/2007/PartnerControls">Digital Templates</TermName>
          <TermId xmlns="http://schemas.microsoft.com/office/infopath/2007/PartnerControls">13adcbf0-ad3a-4049-a337-3ec32d30b190</TermId>
        </TermInfo>
      </Terms>
    </Self_x0020_Service_x0020_TopicTaxHTField0>
    <IconOverlay xmlns="http://schemas.microsoft.com/sharepoint/v4" xsi:nil="true"/>
    <Self_x0020_Service_x0020_Document_x0020_TypeTaxHTField0 xmlns="4ce3cffd-ea7b-4281-bd1d-2eb04aaab296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PowerPoint: Local Communication</TermName>
          <TermId xmlns="http://schemas.microsoft.com/office/infopath/2007/PartnerControls">0c7f5b70-29a6-4983-80c2-ec921992c306</TermId>
        </TermInfo>
      </Terms>
    </Self_x0020_Service_x0020_Document_x0020_TypeTaxHTField0>
    <TaxKeywordTaxHTField xmlns="5ba4dd48-6481-46b4-9d51-ea39fe679fad">
      <Terms xmlns="http://schemas.microsoft.com/office/infopath/2007/PartnerControls"/>
    </TaxKeywordTaxHTField>
    <TaxCatchAll xmlns="5ba4dd48-6481-46b4-9d51-ea39fe679fad">
      <Value>699</Value>
      <Value>5</Value>
      <Value>48</Value>
      <Value>2</Value>
    </TaxCatchAll>
    <Document_x0020_Owner xmlns="5ba4dd48-6481-46b4-9d51-ea39fe679fad">
      <UserInfo>
        <DisplayName>Gabriels, Kelsey</DisplayName>
        <AccountId>989</AccountId>
        <AccountType/>
      </UserInfo>
    </Document_x0020_Owner>
    <Document_x0020_LanguageTaxHTField0 xmlns="5ba4dd48-6481-46b4-9d51-ea39fe679fad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3fccba03-3a6f-4929-8b35-50306af7a904</TermId>
        </TermInfo>
      </Terms>
    </Document_x0020_LanguageTaxHTField0>
    <EntityTaxHTField0 xmlns="5ba4dd48-6481-46b4-9d51-ea39fe679fa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DBE</TermName>
          <TermId xmlns="http://schemas.microsoft.com/office/infopath/2007/PartnerControls">3a3478c1-f6a1-47d2-bc6e-428739647d4a</TermId>
        </TermInfo>
      </Terms>
    </EntityTaxHTField0>
  </documentManagement>
</p:properties>
</file>

<file path=customXml/itemProps1.xml><?xml version="1.0" encoding="utf-8"?>
<ds:datastoreItem xmlns:ds="http://schemas.openxmlformats.org/officeDocument/2006/customXml" ds:itemID="{7E891C36-E95D-491C-93F0-FD81A81D7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a4dd48-6481-46b4-9d51-ea39fe679fad"/>
    <ds:schemaRef ds:uri="4ce3cffd-ea7b-4281-bd1d-2eb04aaab29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4F95D-20B1-4CD3-8D83-5534F15E3D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9BABB6-3F48-412B-BDE0-D1FA9D907EE4}">
  <ds:schemaRefs>
    <ds:schemaRef ds:uri="http://schemas.microsoft.com/office/2006/metadata/properties"/>
    <ds:schemaRef ds:uri="http://schemas.microsoft.com/office/infopath/2007/PartnerControls"/>
    <ds:schemaRef ds:uri="4ce3cffd-ea7b-4281-bd1d-2eb04aaab296"/>
    <ds:schemaRef ds:uri="http://schemas.microsoft.com/sharepoint/v4"/>
    <ds:schemaRef ds:uri="5ba4dd48-6481-46b4-9d51-ea39fe679fa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DLW_PPT_Template</Template>
  <TotalTime>27</TotalTime>
  <Words>376</Words>
  <Application>Microsoft Office PowerPoint</Application>
  <PresentationFormat>On-screen Show (16:9)</PresentationFormat>
  <Paragraphs>72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Gill Sans MT</vt:lpstr>
      <vt:lpstr>Lucida Sans</vt:lpstr>
      <vt:lpstr>Delaware Consulting Theme</vt:lpstr>
      <vt:lpstr>Selenium Performance Testing</vt:lpstr>
      <vt:lpstr>What is Selenium?</vt:lpstr>
      <vt:lpstr>INSTALLATION</vt:lpstr>
      <vt:lpstr>Installation</vt:lpstr>
      <vt:lpstr>Basic usage (.NET)</vt:lpstr>
      <vt:lpstr>Basic usage (NodeJS)</vt:lpstr>
      <vt:lpstr>DEMO</vt:lpstr>
      <vt:lpstr>SiteSpeed.io</vt:lpstr>
      <vt:lpstr>Run with NodeJS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Performance Testing</dc:title>
  <dc:creator>Sevens, Nick</dc:creator>
  <cp:keywords/>
  <cp:lastModifiedBy>Sevens, Nick</cp:lastModifiedBy>
  <cp:revision>6</cp:revision>
  <dcterms:created xsi:type="dcterms:W3CDTF">2018-06-21T08:20:32Z</dcterms:created>
  <dcterms:modified xsi:type="dcterms:W3CDTF">2018-06-21T09:50:29Z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0x010100BD047C86AF2C134DA12E77037D0C65BB03009FF9A774057D3749ADE190E592EB8B60</vt:lpwstr>
  </property>
  <property fmtid="{D5CDD505-2E9C-101B-9397-08002B2CF9AE}" pid="3" name="_dlc_DocIdItemGuid">
    <vt:lpwstr>77e51521-7a90-4e4f-970b-1a8559f42dae</vt:lpwstr>
  </property>
  <property fmtid="{D5CDD505-2E9C-101B-9397-08002B2CF9AE}" pid="4" name="TaxKeyword">
    <vt:lpwstr/>
  </property>
  <property fmtid="{D5CDD505-2E9C-101B-9397-08002B2CF9AE}" pid="5" name="Entity">
    <vt:lpwstr>2;#DBE|3a3478c1-f6a1-47d2-bc6e-428739647d4a</vt:lpwstr>
  </property>
  <property fmtid="{D5CDD505-2E9C-101B-9397-08002B2CF9AE}" pid="6" name="Document Language">
    <vt:lpwstr>5;#English|3fccba03-3a6f-4929-8b35-50306af7a904</vt:lpwstr>
  </property>
  <property fmtid="{D5CDD505-2E9C-101B-9397-08002B2CF9AE}" pid="7" name="Self Service Document Type">
    <vt:lpwstr>699;#PowerPoint: Local Communication|0c7f5b70-29a6-4983-80c2-ec921992c306</vt:lpwstr>
  </property>
  <property fmtid="{D5CDD505-2E9C-101B-9397-08002B2CF9AE}" pid="8" name="Self Service Topic">
    <vt:lpwstr>48;#Digital Templates|13adcbf0-ad3a-4049-a337-3ec32d30b190</vt:lpwstr>
  </property>
  <property fmtid="{D5CDD505-2E9C-101B-9397-08002B2CF9AE}" pid="9" name="Order">
    <vt:r8>42200</vt:r8>
  </property>
</Properties>
</file>