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2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90" r:id="rId34"/>
    <p:sldId id="29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DD0-C0C9-402E-8072-7E943888738D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5E4-5DDE-4B7E-9C28-F817C3A7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DD0-C0C9-402E-8072-7E943888738D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5E4-5DDE-4B7E-9C28-F817C3A7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8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DD0-C0C9-402E-8072-7E943888738D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5E4-5DDE-4B7E-9C28-F817C3A7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7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DD0-C0C9-402E-8072-7E943888738D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5E4-5DDE-4B7E-9C28-F817C3A7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4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DD0-C0C9-402E-8072-7E943888738D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5E4-5DDE-4B7E-9C28-F817C3A7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1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DD0-C0C9-402E-8072-7E943888738D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5E4-5DDE-4B7E-9C28-F817C3A7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40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DD0-C0C9-402E-8072-7E943888738D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5E4-5DDE-4B7E-9C28-F817C3A7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9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DD0-C0C9-402E-8072-7E943888738D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5E4-5DDE-4B7E-9C28-F817C3A7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DD0-C0C9-402E-8072-7E943888738D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5E4-5DDE-4B7E-9C28-F817C3A7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0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DD0-C0C9-402E-8072-7E943888738D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5E4-5DDE-4B7E-9C28-F817C3A7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27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DD0-C0C9-402E-8072-7E943888738D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5E4-5DDE-4B7E-9C28-F817C3A7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3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FDD0-C0C9-402E-8072-7E943888738D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45E4-5DDE-4B7E-9C28-F817C3A71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7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wjdals102/Big-Data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Steam </a:t>
            </a:r>
            <a:r>
              <a:rPr lang="ko-KR" altLang="en-US" dirty="0" smtClean="0"/>
              <a:t>차트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GitHub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github.com/dlwjdals102/Big-Data-Project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4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4690"/>
            <a:ext cx="10515600" cy="709786"/>
          </a:xfrm>
        </p:spPr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97775"/>
            <a:ext cx="10515600" cy="5279188"/>
          </a:xfrm>
        </p:spPr>
        <p:txBody>
          <a:bodyPr/>
          <a:lstStyle/>
          <a:p>
            <a:r>
              <a:rPr lang="ko-KR" altLang="en-US" dirty="0" smtClean="0"/>
              <a:t>데이터 정리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1534111"/>
            <a:ext cx="4893970" cy="39938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335" y="1534110"/>
            <a:ext cx="3229931" cy="39938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872" y="1534110"/>
            <a:ext cx="24288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8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6255"/>
            <a:ext cx="10515600" cy="759663"/>
          </a:xfrm>
        </p:spPr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14153"/>
            <a:ext cx="10515600" cy="5162810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누락값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0317"/>
            <a:ext cx="6001721" cy="36398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194" y="1680317"/>
            <a:ext cx="2763896" cy="355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5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8902"/>
            <a:ext cx="10515600" cy="784601"/>
          </a:xfrm>
        </p:spPr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53503"/>
            <a:ext cx="10515600" cy="5223460"/>
          </a:xfrm>
        </p:spPr>
        <p:txBody>
          <a:bodyPr/>
          <a:lstStyle/>
          <a:p>
            <a:r>
              <a:rPr lang="ko-KR" altLang="en-US" dirty="0" smtClean="0"/>
              <a:t>다중 값 열을 개별 범주로 분할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29" y="1527549"/>
            <a:ext cx="5350549" cy="42913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419" y="1527550"/>
            <a:ext cx="3832040" cy="429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0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65265"/>
            <a:ext cx="10400607" cy="3241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및 시각화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게임 인기도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정규화된 </a:t>
            </a:r>
            <a:r>
              <a:rPr lang="ko-KR" altLang="en-US" dirty="0" err="1" smtClean="0"/>
              <a:t>측정항목은</a:t>
            </a:r>
            <a:r>
              <a:rPr lang="ko-KR" altLang="en-US" dirty="0" smtClean="0"/>
              <a:t> 비례적인 추세를 보여주며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일부 게임은 최대 활동보다 지속적인 플레이 시간이 뛰어납니다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425" y="2146239"/>
            <a:ext cx="7843149" cy="43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65265"/>
            <a:ext cx="10400607" cy="3241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및 시각화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장르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액션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대규모 멀티플레이어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어드벤처는 플레이어 측면에서 가장 인기 있는 장르입니다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29" y="2111951"/>
            <a:ext cx="7790751" cy="38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65265"/>
            <a:ext cx="10400607" cy="3241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및 시각화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장르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액션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대규모 멀티플레이어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어드벤처는 플레이어 측면에서 가장 인기 있는 장르입니다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49" y="2245179"/>
            <a:ext cx="9082780" cy="39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65265"/>
            <a:ext cx="10400607" cy="3241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및 시각화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가격 및 할인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무료 게임과 가격이 높은 게임들이 시장을 잡고 있는 것을 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11" y="2191712"/>
            <a:ext cx="7406550" cy="398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65265"/>
            <a:ext cx="10400607" cy="3241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및 시각화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가격 및 할인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할인은 유료 게임의 플레이어 수를 크게 늘려 할인 전략의 효율성을 강조합니다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02" y="2128313"/>
            <a:ext cx="7531676" cy="42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0817"/>
            <a:ext cx="10400607" cy="3241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및 시각화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무료 게임의 영향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무료 게임은 더 많은 플레이어와 총 플레이 시간을 유도합니다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90" y="1753653"/>
            <a:ext cx="7945839" cy="44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7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0817"/>
            <a:ext cx="10400607" cy="3241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및 시각화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무료 게임의 영향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그러나 유료 게임보다 평균 리뷰 감정이 약간 낮습니다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08" y="1658822"/>
            <a:ext cx="8338189" cy="47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0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 선정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수집 및 전처리 과정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분석 및 시각화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91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0817"/>
            <a:ext cx="10400607" cy="3241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및 시각화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대부분의 게임은 </a:t>
            </a:r>
            <a:r>
              <a:rPr lang="en-US" altLang="ko-KR" dirty="0"/>
              <a:t>60%~90% </a:t>
            </a:r>
            <a:r>
              <a:rPr lang="ko-KR" altLang="en-US" dirty="0"/>
              <a:t>사이의 리뷰 감정을 갖고 있으며 이는 일반적으로 긍정적인 플레이어 경험을 나타냅니다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18" y="2211900"/>
            <a:ext cx="8358170" cy="396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64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0817"/>
            <a:ext cx="10400607" cy="3241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및 시각화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리뷰 감정과 가격의 상관관계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16" y="1737504"/>
            <a:ext cx="8785167" cy="42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71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0817"/>
            <a:ext cx="10400607" cy="3241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및 시각화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무료 게임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ko-KR" altLang="en-US" dirty="0" smtClean="0"/>
              <a:t>매우 </a:t>
            </a:r>
            <a:r>
              <a:rPr lang="ko-KR" altLang="en-US" dirty="0"/>
              <a:t>낮은 수준부터 매우 높은 수준까지 다양한 리뷰 감정을 포괄합니다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/>
              <a:t>이는 가격이 무료 게임 리뷰에 영향을 미치는 유일한 요소가 아니라는 것을 의미합니다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smtClean="0"/>
              <a:t>유료 </a:t>
            </a:r>
            <a:r>
              <a:rPr lang="ko-KR" altLang="en-US" dirty="0"/>
              <a:t>게임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가격이 </a:t>
            </a:r>
            <a:r>
              <a:rPr lang="ko-KR" altLang="en-US" dirty="0"/>
              <a:t>더 높은</a:t>
            </a:r>
            <a:r>
              <a:rPr lang="en-US" altLang="ko-KR" dirty="0"/>
              <a:t>(50</a:t>
            </a:r>
            <a:r>
              <a:rPr lang="ko-KR" altLang="en-US" dirty="0"/>
              <a:t>달러 이상</a:t>
            </a:r>
            <a:r>
              <a:rPr lang="en-US" altLang="ko-KR" dirty="0"/>
              <a:t>) </a:t>
            </a:r>
            <a:r>
              <a:rPr lang="ko-KR" altLang="en-US" dirty="0"/>
              <a:t>게임은 중간에서 높은 리뷰 감정을 중심으로 집중되는 경향이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smtClean="0"/>
              <a:t>매우 </a:t>
            </a:r>
            <a:r>
              <a:rPr lang="ko-KR" altLang="en-US" dirty="0"/>
              <a:t>고가의 게임은 일반적으로 낮은 리뷰 감정을 피하며 이는 특정 품질 기준을 유지할 수 있음을 나타냅니다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952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0817"/>
            <a:ext cx="10400607" cy="3241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및 시각화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출시일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연간 출시된 게임 수는 계속 늘어나고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313" y="1796470"/>
            <a:ext cx="7751600" cy="40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07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0817"/>
            <a:ext cx="10400607" cy="3241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및 시각화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출시일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특정 달에 게임 출시가 늘어나는 모습을 보입니다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이는 휴가 시즌이나 주요 판매 이벤트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11</a:t>
            </a:r>
            <a:r>
              <a:rPr lang="ko-KR" altLang="en-US" dirty="0" smtClean="0"/>
              <a:t>월 및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일치할 가능성이 높습니다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142" y="2497690"/>
            <a:ext cx="5892294" cy="36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53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0817"/>
            <a:ext cx="10400607" cy="3241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및 시각화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출시일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액션 및 어드벤처 게임이 시장을 장악하고 있으며 </a:t>
            </a:r>
            <a:r>
              <a:rPr lang="ko-KR" altLang="en-US" dirty="0" err="1" smtClean="0"/>
              <a:t>몰입감</a:t>
            </a:r>
            <a:r>
              <a:rPr lang="ko-KR" altLang="en-US" dirty="0" smtClean="0"/>
              <a:t> 있고 역동적인 게임플레이에 대한 플레이어의 지속적인 관심을 반영합니다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938" y="1968522"/>
            <a:ext cx="7231380" cy="427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5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0817"/>
            <a:ext cx="10400607" cy="3241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및 시각화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출시일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오래된 게임은 관심을 유지하기 위한 할인 및 시장 전략을 통해 시간이 지남에 따라 가격 인하를 보이는 경향이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67" y="2122330"/>
            <a:ext cx="7544072" cy="40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81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0817"/>
            <a:ext cx="10400607" cy="3241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및 시각화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상관관계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현재 플레이어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피크 플레이어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누적 시간 </a:t>
            </a:r>
            <a:r>
              <a:rPr lang="en-US" altLang="ko-KR" dirty="0" smtClean="0"/>
              <a:t>(30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할인율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감정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대한 상관관계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9" y="1951445"/>
            <a:ext cx="5926975" cy="472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0817"/>
            <a:ext cx="10400607" cy="3241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및 시각화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상관관계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현재 플레이어와 피크 플레이어는 매우 높은 상관관계</a:t>
            </a:r>
            <a:r>
              <a:rPr lang="en-US" altLang="ko-KR" dirty="0"/>
              <a:t>(~0.99)</a:t>
            </a:r>
            <a:r>
              <a:rPr lang="ko-KR" altLang="en-US" dirty="0"/>
              <a:t>를 가지며</a:t>
            </a:r>
            <a:r>
              <a:rPr lang="en-US" altLang="ko-KR" dirty="0"/>
              <a:t>, </a:t>
            </a:r>
            <a:r>
              <a:rPr lang="ko-KR" altLang="en-US" dirty="0"/>
              <a:t>이는 최대 참여도가 높은 게임도 현재 강력한 참여도를 유지함을 나타냅니다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323" y="2011668"/>
            <a:ext cx="5561215" cy="460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0817"/>
            <a:ext cx="10400607" cy="3241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및 시각화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상관관계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플레이 시간은 현재 플레이어 및 최대 </a:t>
            </a:r>
            <a:r>
              <a:rPr lang="ko-KR" altLang="en-US" dirty="0" smtClean="0"/>
              <a:t>플레이어와 </a:t>
            </a:r>
            <a:r>
              <a:rPr lang="ko-KR" altLang="en-US" dirty="0"/>
              <a:t>강한 상관관계가 있으며</a:t>
            </a:r>
            <a:r>
              <a:rPr lang="en-US" altLang="ko-KR" dirty="0"/>
              <a:t>, </a:t>
            </a:r>
            <a:r>
              <a:rPr lang="ko-KR" altLang="en-US" dirty="0"/>
              <a:t>이는 일반적으로 플레이어가 많을수록 총 플레이 시간이 길어진다는 것을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950" y="2419727"/>
            <a:ext cx="5516100" cy="419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선정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인기도</a:t>
            </a:r>
            <a:endParaRPr lang="en-US" altLang="ko-KR" dirty="0"/>
          </a:p>
          <a:p>
            <a:r>
              <a:rPr lang="ko-KR" altLang="en-US" dirty="0" smtClean="0"/>
              <a:t>장르</a:t>
            </a:r>
            <a:endParaRPr lang="en-US" altLang="ko-KR" dirty="0" smtClean="0"/>
          </a:p>
          <a:p>
            <a:r>
              <a:rPr lang="ko-KR" altLang="en-US" dirty="0" smtClean="0"/>
              <a:t>가격 및 할인</a:t>
            </a:r>
            <a:endParaRPr lang="en-US" altLang="ko-KR" dirty="0" smtClean="0"/>
          </a:p>
          <a:p>
            <a:r>
              <a:rPr lang="ko-KR" altLang="en-US" dirty="0" smtClean="0"/>
              <a:t>무료 플레이 게임의 영향</a:t>
            </a:r>
            <a:endParaRPr lang="en-US" altLang="ko-KR" dirty="0" smtClean="0"/>
          </a:p>
          <a:p>
            <a:r>
              <a:rPr lang="ko-KR" altLang="en-US" dirty="0" smtClean="0"/>
              <a:t>리뷰</a:t>
            </a:r>
            <a:endParaRPr lang="en-US" altLang="ko-KR" dirty="0" smtClean="0"/>
          </a:p>
          <a:p>
            <a:r>
              <a:rPr lang="ko-KR" altLang="en-US" dirty="0" smtClean="0"/>
              <a:t>출시일</a:t>
            </a:r>
            <a:endParaRPr lang="en-US" altLang="ko-KR" dirty="0" smtClean="0"/>
          </a:p>
          <a:p>
            <a:r>
              <a:rPr lang="ko-KR" altLang="en-US" dirty="0" smtClean="0"/>
              <a:t>상관관계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548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0817"/>
            <a:ext cx="10400607" cy="3241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및 시각화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상관관계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가격과 할인 사이에는 약한 상관관계가 존재합니다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고가 게임은 뿐만 아니라 저가 게임도 자주 할인이 이뤄지는 경우가 많은 것을 예상할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643" y="2429800"/>
            <a:ext cx="5494713" cy="41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0817"/>
            <a:ext cx="10400607" cy="3241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및 시각화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상관관계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인기가 높거나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비싼게임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할인율이 높은 게임도 리뷰가 좋지 않을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전반적으로 확실한 결론을 내릴 만큼 강력하지는 않습니다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74" y="2158900"/>
            <a:ext cx="5854108" cy="445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6378"/>
            <a:ext cx="10515600" cy="68227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98657"/>
            <a:ext cx="10515600" cy="5378306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게임 </a:t>
            </a:r>
            <a:r>
              <a:rPr lang="ko-KR" altLang="en-US" dirty="0"/>
              <a:t>개발 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ko-KR" altLang="en-US" dirty="0"/>
              <a:t>인기 장르에 집중</a:t>
            </a:r>
            <a:r>
              <a:rPr lang="en-US" altLang="ko-KR" dirty="0"/>
              <a:t>: </a:t>
            </a:r>
            <a:r>
              <a:rPr lang="ko-KR" altLang="en-US" dirty="0"/>
              <a:t>액션</a:t>
            </a:r>
            <a:r>
              <a:rPr lang="en-US" altLang="ko-KR" dirty="0"/>
              <a:t>, </a:t>
            </a:r>
            <a:r>
              <a:rPr lang="ko-KR" altLang="en-US" dirty="0"/>
              <a:t>멀티플레이어</a:t>
            </a:r>
            <a:r>
              <a:rPr lang="en-US" altLang="ko-KR" dirty="0"/>
              <a:t>, </a:t>
            </a:r>
            <a:r>
              <a:rPr lang="ko-KR" altLang="en-US" dirty="0"/>
              <a:t>어드벤처 게임이 가장 많은 플레이어의 관심을 끌고 있습니다</a:t>
            </a:r>
            <a:r>
              <a:rPr lang="en-US" altLang="ko-KR" dirty="0"/>
              <a:t>. </a:t>
            </a:r>
            <a:r>
              <a:rPr lang="ko-KR" altLang="en-US" dirty="0"/>
              <a:t>이는 개발자의 우선순위가 되어야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/>
              <a:t>무료 게임 제공</a:t>
            </a:r>
            <a:r>
              <a:rPr lang="en-US" altLang="ko-KR" dirty="0"/>
              <a:t>: </a:t>
            </a:r>
            <a:r>
              <a:rPr lang="ko-KR" altLang="en-US" dirty="0"/>
              <a:t>무료 게임이나 </a:t>
            </a:r>
            <a:r>
              <a:rPr lang="ko-KR" altLang="en-US" dirty="0" err="1"/>
              <a:t>평가판을</a:t>
            </a:r>
            <a:r>
              <a:rPr lang="ko-KR" altLang="en-US" dirty="0"/>
              <a:t> 통해 더 많은 플레이어가 참여하고 플레이 시간이 길어지며 특히 신규 스튜디오에 유용합니다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36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6378"/>
            <a:ext cx="10515600" cy="68227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98657"/>
            <a:ext cx="10515600" cy="5378306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시장 전략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ko-KR" altLang="en-US" dirty="0"/>
              <a:t>할인 </a:t>
            </a:r>
            <a:r>
              <a:rPr lang="ko-KR" altLang="en-US" dirty="0" smtClean="0"/>
              <a:t>효과</a:t>
            </a:r>
            <a:r>
              <a:rPr lang="en-US" altLang="ko-KR" dirty="0" smtClean="0"/>
              <a:t>: </a:t>
            </a:r>
            <a:r>
              <a:rPr lang="ko-KR" altLang="en-US" dirty="0"/>
              <a:t>할인은 유료 게임의 플레이어 수를 늘리는 데 매우 효과적입니다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연휴 기간 출시</a:t>
            </a:r>
            <a:r>
              <a:rPr lang="en-US" altLang="ko-KR" dirty="0"/>
              <a:t>: 11</a:t>
            </a:r>
            <a:r>
              <a:rPr lang="ko-KR" altLang="en-US" dirty="0"/>
              <a:t>월과 </a:t>
            </a:r>
            <a:r>
              <a:rPr lang="en-US" altLang="ko-KR" dirty="0"/>
              <a:t>12</a:t>
            </a:r>
            <a:r>
              <a:rPr lang="ko-KR" altLang="en-US" dirty="0"/>
              <a:t>월은 연휴와 판매 이벤트로 인해 게임을 출시하기에 가장 좋은 시기입니다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16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6378"/>
            <a:ext cx="10515600" cy="68227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98657"/>
            <a:ext cx="10515600" cy="5378306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/>
              <a:t>리뷰 및 가격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ko-KR" altLang="en-US" dirty="0"/>
              <a:t>무료 게임과 유료 게임</a:t>
            </a:r>
            <a:r>
              <a:rPr lang="en-US" altLang="ko-KR" dirty="0"/>
              <a:t>: </a:t>
            </a:r>
            <a:r>
              <a:rPr lang="ko-KR" altLang="en-US" dirty="0"/>
              <a:t>무료 게임은 더 많은 플레이어를 확보하지만 리뷰는 약간 낮습니다</a:t>
            </a:r>
            <a:r>
              <a:rPr lang="en-US" altLang="ko-KR" dirty="0"/>
              <a:t>. </a:t>
            </a:r>
            <a:r>
              <a:rPr lang="ko-KR" altLang="en-US" dirty="0"/>
              <a:t>품질이 좋은 유료 게임은 더 높은 가격에도 좋은 평가를 받습니다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리뷰에 영향을 미치는 요소</a:t>
            </a:r>
            <a:r>
              <a:rPr lang="en-US" altLang="ko-KR" dirty="0"/>
              <a:t>: </a:t>
            </a:r>
            <a:r>
              <a:rPr lang="ko-KR" altLang="en-US" dirty="0"/>
              <a:t>리뷰는 가격뿐만 아니라 게임 품질과 경험도 매우 중요합니다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930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850"/>
            <a:ext cx="10515600" cy="835647"/>
          </a:xfrm>
        </p:spPr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0497"/>
            <a:ext cx="10515600" cy="530646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Steam Charts </a:t>
            </a:r>
            <a:r>
              <a:rPr lang="ko-KR" altLang="en-US" dirty="0" smtClean="0"/>
              <a:t>유저의 참여도로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순위를 매겨놓은 사이트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</a:t>
            </a:r>
            <a:r>
              <a:rPr lang="en-US" altLang="ko-KR" dirty="0"/>
              <a:t> </a:t>
            </a:r>
            <a:r>
              <a:rPr lang="ko-KR" altLang="en-US" dirty="0" smtClean="0"/>
              <a:t>플레이어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최고기록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동접자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지난 한 달간 누적 플레이어 수 제공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'</a:t>
            </a:r>
            <a:r>
              <a:rPr lang="ko-KR" altLang="en-US" dirty="0" smtClean="0"/>
              <a:t>을 사용하여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검색결과 페이지의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콘텐츠를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구문 분석 후 데이터 수집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38" y="282632"/>
            <a:ext cx="4260021" cy="46634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38" y="5141221"/>
            <a:ext cx="4260021" cy="94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3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0585"/>
            <a:ext cx="10515600" cy="759663"/>
          </a:xfrm>
        </p:spPr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50248"/>
            <a:ext cx="10515600" cy="532671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그 외 데이터는 스팀 공식 사이트에서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같은 방식으로 데이터 수집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29" y="1957625"/>
            <a:ext cx="4906825" cy="43344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047" y="1957625"/>
            <a:ext cx="4691461" cy="198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5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4814"/>
            <a:ext cx="10515600" cy="767975"/>
          </a:xfrm>
        </p:spPr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4932" y="3723915"/>
            <a:ext cx="4513754" cy="28930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35" y="842789"/>
            <a:ext cx="5206363" cy="53252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690" y="74814"/>
            <a:ext cx="5936781" cy="34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9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6502"/>
            <a:ext cx="10515600" cy="801226"/>
          </a:xfrm>
        </p:spPr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7728"/>
            <a:ext cx="10515600" cy="5309235"/>
          </a:xfrm>
        </p:spPr>
        <p:txBody>
          <a:bodyPr/>
          <a:lstStyle/>
          <a:p>
            <a:r>
              <a:rPr lang="ko-KR" altLang="en-US" dirty="0" err="1" smtClean="0"/>
              <a:t>장르열에</a:t>
            </a:r>
            <a:r>
              <a:rPr lang="ko-KR" altLang="en-US" dirty="0" smtClean="0"/>
              <a:t> 한 줄로 들어온 데이터 정리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67" y="1377540"/>
            <a:ext cx="4305993" cy="49525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276" y="1668954"/>
            <a:ext cx="4892156" cy="409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8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8065"/>
            <a:ext cx="10515600" cy="809539"/>
          </a:xfrm>
        </p:spPr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17604"/>
            <a:ext cx="10515600" cy="5259359"/>
          </a:xfrm>
        </p:spPr>
        <p:txBody>
          <a:bodyPr/>
          <a:lstStyle/>
          <a:p>
            <a:r>
              <a:rPr lang="ko-KR" altLang="en-US" dirty="0" smtClean="0"/>
              <a:t>총 </a:t>
            </a:r>
            <a:r>
              <a:rPr lang="ko-KR" altLang="en-US" dirty="0" err="1" smtClean="0"/>
              <a:t>리뷰수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5170"/>
            <a:ext cx="6168857" cy="42191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821" y="1727143"/>
            <a:ext cx="3489481" cy="374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6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6378"/>
            <a:ext cx="10515600" cy="743037"/>
          </a:xfrm>
        </p:spPr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59415"/>
            <a:ext cx="10515600" cy="5317548"/>
          </a:xfrm>
        </p:spPr>
        <p:txBody>
          <a:bodyPr/>
          <a:lstStyle/>
          <a:p>
            <a:r>
              <a:rPr lang="ko-KR" altLang="en-US" dirty="0" smtClean="0"/>
              <a:t>데이터 구조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확인</a:t>
            </a:r>
            <a:r>
              <a:rPr lang="en-US" altLang="ko-KR" dirty="0" smtClean="0"/>
              <a:t>			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96" y="1504467"/>
            <a:ext cx="4231179" cy="42067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27" y="1504467"/>
            <a:ext cx="4106486" cy="42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5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759</Words>
  <Application>Microsoft Office PowerPoint</Application>
  <PresentationFormat>와이드스크린</PresentationFormat>
  <Paragraphs>110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Steam 차트 분석</vt:lpstr>
      <vt:lpstr>목차</vt:lpstr>
      <vt:lpstr>주제 선정</vt:lpstr>
      <vt:lpstr>데이터 수집</vt:lpstr>
      <vt:lpstr>데이터 수집</vt:lpstr>
      <vt:lpstr>데이터 수집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분석 및 시각화 - 게임 인기도 </vt:lpstr>
      <vt:lpstr>데이터 분석 및 시각화 – 장르 분석 </vt:lpstr>
      <vt:lpstr>데이터 분석 및 시각화 – 장르 분석 </vt:lpstr>
      <vt:lpstr>데이터 분석 및 시각화 – 가격 및 할인 </vt:lpstr>
      <vt:lpstr>데이터 분석 및 시각화 – 가격 및 할인 </vt:lpstr>
      <vt:lpstr>데이터 분석 및 시각화 – 무료 게임의 영향</vt:lpstr>
      <vt:lpstr>데이터 분석 및 시각화 – 무료 게임의 영향</vt:lpstr>
      <vt:lpstr>데이터 분석 및 시각화 – 리뷰</vt:lpstr>
      <vt:lpstr>데이터 분석 및 시각화 – 리뷰</vt:lpstr>
      <vt:lpstr>데이터 분석 및 시각화 – 리뷰</vt:lpstr>
      <vt:lpstr>데이터 분석 및 시각화 – 출시일</vt:lpstr>
      <vt:lpstr>데이터 분석 및 시각화 – 출시일</vt:lpstr>
      <vt:lpstr>데이터 분석 및 시각화 – 출시일</vt:lpstr>
      <vt:lpstr>데이터 분석 및 시각화 – 출시일</vt:lpstr>
      <vt:lpstr>데이터 분석 및 시각화 – 상관관계</vt:lpstr>
      <vt:lpstr>데이터 분석 및 시각화 – 상관관계</vt:lpstr>
      <vt:lpstr>데이터 분석 및 시각화 – 상관관계</vt:lpstr>
      <vt:lpstr>데이터 분석 및 시각화 – 상관관계</vt:lpstr>
      <vt:lpstr>데이터 분석 및 시각화 – 상관관계</vt:lpstr>
      <vt:lpstr>결론</vt:lpstr>
      <vt:lpstr>결론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차트 분석</dc:title>
  <dc:creator>pc</dc:creator>
  <cp:lastModifiedBy>pc</cp:lastModifiedBy>
  <cp:revision>29</cp:revision>
  <dcterms:created xsi:type="dcterms:W3CDTF">2024-11-29T21:34:12Z</dcterms:created>
  <dcterms:modified xsi:type="dcterms:W3CDTF">2024-11-30T14:56:37Z</dcterms:modified>
</cp:coreProperties>
</file>