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75" r:id="rId3"/>
    <p:sldId id="259" r:id="rId4"/>
    <p:sldId id="276" r:id="rId5"/>
    <p:sldId id="257" r:id="rId6"/>
    <p:sldId id="277" r:id="rId7"/>
    <p:sldId id="260" r:id="rId8"/>
    <p:sldId id="268" r:id="rId9"/>
    <p:sldId id="278" r:id="rId10"/>
    <p:sldId id="261" r:id="rId11"/>
    <p:sldId id="279" r:id="rId12"/>
    <p:sldId id="264" r:id="rId13"/>
    <p:sldId id="262" r:id="rId14"/>
    <p:sldId id="272" r:id="rId15"/>
    <p:sldId id="273" r:id="rId16"/>
    <p:sldId id="274" r:id="rId17"/>
    <p:sldId id="265" r:id="rId18"/>
    <p:sldId id="267" r:id="rId19"/>
    <p:sldId id="266" r:id="rId20"/>
    <p:sldId id="271" r:id="rId21"/>
    <p:sldId id="270" r:id="rId22"/>
    <p:sldId id="269" r:id="rId23"/>
    <p:sldId id="26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90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52735A89-C3AE-4CDF-8FB1-C4D6070BEE1D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Browser</a:t>
          </a:r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 sz="1400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 sz="1400"/>
        </a:p>
      </dgm:t>
    </dgm:pt>
    <dgm:pt modelId="{C1FAD12B-EC7A-4131-BAC1-D010F883F495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Web Server</a:t>
          </a:r>
          <a:endParaRPr lang="ko-KR" altLang="en-US" sz="16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 sz="1400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 sz="1400"/>
        </a:p>
      </dgm:t>
    </dgm:pt>
    <dgm:pt modelId="{08125CEA-6DA2-4FF4-8162-72DC6E6BC921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JSON</a:t>
          </a:r>
          <a:endParaRPr lang="ko-KR" altLang="en-US" sz="16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 sz="1400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 sz="1400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Database</a:t>
          </a:r>
          <a:endParaRPr lang="ko-KR" altLang="en-US" sz="16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 sz="1400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 sz="1400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 custLinFactY="21621" custLinFactNeighborX="16489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3249" y="0"/>
          <a:ext cx="1826213" cy="385479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Browser</a:t>
          </a:r>
        </a:p>
      </dsp:txBody>
      <dsp:txXfrm>
        <a:off x="33249" y="0"/>
        <a:ext cx="1826213" cy="385479"/>
      </dsp:txXfrm>
    </dsp:sp>
    <dsp:sp modelId="{4AB56ADA-BED2-4669-ABBE-92041602E4EB}">
      <dsp:nvSpPr>
        <dsp:cNvPr id="0" name=""/>
        <dsp:cNvSpPr/>
      </dsp:nvSpPr>
      <dsp:spPr>
        <a:xfrm>
          <a:off x="1646729" y="0"/>
          <a:ext cx="1826213" cy="385479"/>
        </a:xfrm>
        <a:prstGeom prst="chevron">
          <a:avLst/>
        </a:prstGeom>
        <a:solidFill>
          <a:schemeClr val="accent5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Web Server</a:t>
          </a:r>
          <a:endParaRPr lang="ko-KR" altLang="en-US" sz="1600" kern="1200" dirty="0"/>
        </a:p>
      </dsp:txBody>
      <dsp:txXfrm>
        <a:off x="1646729" y="0"/>
        <a:ext cx="1826213" cy="385479"/>
      </dsp:txXfrm>
    </dsp:sp>
    <dsp:sp modelId="{43FFBDBF-64D7-48AF-BF11-64B93F8BF50D}">
      <dsp:nvSpPr>
        <dsp:cNvPr id="0" name=""/>
        <dsp:cNvSpPr/>
      </dsp:nvSpPr>
      <dsp:spPr>
        <a:xfrm>
          <a:off x="3290321" y="0"/>
          <a:ext cx="1826213" cy="385479"/>
        </a:xfrm>
        <a:prstGeom prst="chevron">
          <a:avLst/>
        </a:prstGeom>
        <a:solidFill>
          <a:schemeClr val="accent5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JSON</a:t>
          </a:r>
          <a:endParaRPr lang="ko-KR" altLang="en-US" sz="1600" kern="1200" dirty="0"/>
        </a:p>
      </dsp:txBody>
      <dsp:txXfrm>
        <a:off x="3290321" y="0"/>
        <a:ext cx="1826213" cy="385479"/>
      </dsp:txXfrm>
    </dsp:sp>
    <dsp:sp modelId="{A2B5093A-26CE-4D77-A261-09E55375D294}">
      <dsp:nvSpPr>
        <dsp:cNvPr id="0" name=""/>
        <dsp:cNvSpPr/>
      </dsp:nvSpPr>
      <dsp:spPr>
        <a:xfrm>
          <a:off x="4933913" y="0"/>
          <a:ext cx="1826213" cy="385479"/>
        </a:xfrm>
        <a:prstGeom prst="chevron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Database</a:t>
          </a:r>
          <a:endParaRPr lang="ko-KR" altLang="en-US" sz="1600" kern="1200" dirty="0"/>
        </a:p>
      </dsp:txBody>
      <dsp:txXfrm>
        <a:off x="4933913" y="0"/>
        <a:ext cx="1826213" cy="385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290918" y="2575143"/>
            <a:ext cx="6003365" cy="1214437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개</a:t>
            </a:r>
            <a:r>
              <a:rPr lang="ko-KR" altLang="en-US" sz="4800" b="1" dirty="0" smtClean="0">
                <a:latin typeface="+mj-ea"/>
              </a:rPr>
              <a:t>인</a:t>
            </a:r>
            <a:r>
              <a:rPr lang="ko-KR" altLang="en-US" sz="4800" b="1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자산</a:t>
            </a:r>
            <a:r>
              <a:rPr lang="ko-KR" altLang="en-US" sz="4800" b="1" dirty="0" smtClean="0">
                <a:latin typeface="+mj-ea"/>
              </a:rPr>
              <a:t>관리시스템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8584"/>
            <a:ext cx="3276600" cy="32766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340784"/>
            <a:ext cx="3276600" cy="32766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Relationship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775" y="679325"/>
            <a:ext cx="5768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Database Relationship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026" name="Picture 2" descr="C:\Users\student\Desktop\아아.jpg"/>
          <p:cNvPicPr>
            <a:picLocks noChangeAspect="1" noChangeArrowheads="1"/>
          </p:cNvPicPr>
          <p:nvPr/>
        </p:nvPicPr>
        <p:blipFill>
          <a:blip r:embed="rId2" cstate="print"/>
          <a:srcRect r="806"/>
          <a:stretch>
            <a:fillRect/>
          </a:stretch>
        </p:blipFill>
        <p:spPr bwMode="auto">
          <a:xfrm>
            <a:off x="258523" y="1506071"/>
            <a:ext cx="8580678" cy="49162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69512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Project Introduction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6495" y="3910602"/>
            <a:ext cx="1885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Programming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Tool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684" y="3924050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Software Architecture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9207" y="3901637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Database 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811" y="304849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5302" y="304849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02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096" y="3026087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03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2313" y="3017121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04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670" y="88999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Agenda</a:t>
            </a:r>
            <a:endParaRPr lang="ko-KR" altLang="en-US" sz="6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8010" y="2999191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FF00"/>
                </a:solidFill>
              </a:rPr>
              <a:t>05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8351" y="3915085"/>
            <a:ext cx="148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  <a:latin typeface="+mj-ea"/>
                <a:ea typeface="+mj-ea"/>
              </a:rPr>
              <a:t>Main</a:t>
            </a:r>
          </a:p>
          <a:p>
            <a:r>
              <a:rPr lang="en-US" altLang="ko-KR" sz="2000" b="1" dirty="0" smtClean="0">
                <a:solidFill>
                  <a:srgbClr val="FFFF00"/>
                </a:solidFill>
                <a:latin typeface="+mj-ea"/>
                <a:ea typeface="+mj-ea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5943" y="3086101"/>
            <a:ext cx="4904595" cy="3358242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01486"/>
            <a:ext cx="4582886" cy="3418114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485" y="1687285"/>
            <a:ext cx="4071258" cy="474617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1115" y="827313"/>
            <a:ext cx="4332514" cy="476794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170" name="Picture 2" descr="C:\Users\student\Desktop\내정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870" y="996671"/>
            <a:ext cx="5464128" cy="287608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10" name="포인트가 6개인 별 9"/>
          <p:cNvSpPr/>
          <p:nvPr/>
        </p:nvSpPr>
        <p:spPr>
          <a:xfrm>
            <a:off x="5388969" y="1213558"/>
            <a:ext cx="321548" cy="315201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171" name="Picture 3" descr="C:\Users\student\Desktop\수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9080" y="3205763"/>
            <a:ext cx="5964613" cy="320469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25" name="오른쪽 화살표 24"/>
          <p:cNvSpPr/>
          <p:nvPr/>
        </p:nvSpPr>
        <p:spPr>
          <a:xfrm rot="2156526">
            <a:off x="1699395" y="3881809"/>
            <a:ext cx="1085390" cy="2044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포인트가 6개인 별 26"/>
          <p:cNvSpPr/>
          <p:nvPr/>
        </p:nvSpPr>
        <p:spPr>
          <a:xfrm>
            <a:off x="1435534" y="3194758"/>
            <a:ext cx="321548" cy="315201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194" name="Picture 2" descr="C:\Users\student\Desktop\ㅇㄹㄴㄹㅇ.png"/>
          <p:cNvPicPr>
            <a:picLocks noChangeAspect="1" noChangeArrowheads="1"/>
          </p:cNvPicPr>
          <p:nvPr/>
        </p:nvPicPr>
        <p:blipFill>
          <a:blip r:embed="rId2" cstate="print"/>
          <a:srcRect r="16341"/>
          <a:stretch>
            <a:fillRect/>
          </a:stretch>
        </p:blipFill>
        <p:spPr bwMode="auto">
          <a:xfrm>
            <a:off x="367553" y="1044669"/>
            <a:ext cx="5979459" cy="232606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8195" name="Picture 3" descr="C:\Users\student\Desktop\ㄴㄴㄴㄴ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2533" y="3903432"/>
            <a:ext cx="7493561" cy="228034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14" name="포인트가 6개인 별 13"/>
          <p:cNvSpPr/>
          <p:nvPr/>
        </p:nvSpPr>
        <p:spPr>
          <a:xfrm>
            <a:off x="960404" y="2083135"/>
            <a:ext cx="321548" cy="315201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1766002">
            <a:off x="1883310" y="3995635"/>
            <a:ext cx="4797096" cy="2006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6개인 별 15"/>
          <p:cNvSpPr/>
          <p:nvPr/>
        </p:nvSpPr>
        <p:spPr>
          <a:xfrm>
            <a:off x="1543110" y="2764453"/>
            <a:ext cx="321548" cy="315201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391835" y="5244353"/>
            <a:ext cx="726141" cy="277906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9220" name="Picture 4" descr="C:\Users\student\Desktop\ㅇㅇㅇㅇㅇㅇㅇㅇㅇㅇㅇㅇㅇ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21" y="983968"/>
            <a:ext cx="5335308" cy="274534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9221" name="Picture 5" descr="C:\Users\student\Desktop\ㄱㄱㄱㄱㄱㄱㄱㄱㄱㄱㄱㄱㄱㄱㄱㄱㄱㄱ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7782" y="3947085"/>
            <a:ext cx="7137960" cy="263300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18" name="포인트가 6개인 별 17"/>
          <p:cNvSpPr/>
          <p:nvPr/>
        </p:nvSpPr>
        <p:spPr>
          <a:xfrm>
            <a:off x="4313204" y="3374053"/>
            <a:ext cx="321548" cy="315201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rot="2418163">
            <a:off x="4480743" y="3970123"/>
            <a:ext cx="4498634" cy="1408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09247" y="2330823"/>
            <a:ext cx="726141" cy="224117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139954" y="5549152"/>
            <a:ext cx="690282" cy="224117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6개인 별 21"/>
          <p:cNvSpPr/>
          <p:nvPr/>
        </p:nvSpPr>
        <p:spPr>
          <a:xfrm>
            <a:off x="718357" y="1769370"/>
            <a:ext cx="321548" cy="315201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64770"/>
            <a:ext cx="8730343" cy="5120961"/>
          </a:xfrm>
          <a:prstGeom prst="round1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포인트가 6개인 별 12"/>
          <p:cNvSpPr/>
          <p:nvPr/>
        </p:nvSpPr>
        <p:spPr>
          <a:xfrm>
            <a:off x="1364562" y="3291967"/>
            <a:ext cx="258050" cy="293915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7834" y="721406"/>
            <a:ext cx="5867400" cy="476250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506" y="1328056"/>
            <a:ext cx="7825466" cy="514894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포인트가 6개인 별 15"/>
          <p:cNvSpPr/>
          <p:nvPr/>
        </p:nvSpPr>
        <p:spPr>
          <a:xfrm>
            <a:off x="1445244" y="3686414"/>
            <a:ext cx="258050" cy="293915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101" name="Picture 5" descr="C:\Users\student\Desktop\ㅀㅁㅎㅁㅇ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50" y="1640538"/>
            <a:ext cx="8763851" cy="4356845"/>
          </a:xfrm>
          <a:prstGeom prst="flowChartAlternateProcess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6853" y="1356471"/>
            <a:ext cx="4834235" cy="81282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6" name="포인트가 6개인 별 15"/>
          <p:cNvSpPr/>
          <p:nvPr/>
        </p:nvSpPr>
        <p:spPr>
          <a:xfrm>
            <a:off x="1113550" y="4287049"/>
            <a:ext cx="258050" cy="293915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69512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  <a:latin typeface="+mj-ea"/>
                <a:ea typeface="+mj-ea"/>
              </a:rPr>
              <a:t>Project Introduction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6495" y="3910602"/>
            <a:ext cx="1885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Programming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Tool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684" y="3924050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Software Architecture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9207" y="3901637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Database 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811" y="304849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FF00"/>
                </a:solidFill>
              </a:rPr>
              <a:t>01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5302" y="304849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02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096" y="3026087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03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2313" y="3017121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04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670" y="88999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Agenda</a:t>
            </a:r>
            <a:endParaRPr lang="ko-KR" altLang="en-US" sz="6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8010" y="2999191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05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8351" y="3915085"/>
            <a:ext cx="148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Main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147" name="Picture 3" descr="C:\Users\student\Desktop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674" y="2292123"/>
            <a:ext cx="1550598" cy="171381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6152" name="Picture 8" descr="C:\Users\student\Desktop\12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9727" y="833718"/>
            <a:ext cx="6467756" cy="5558217"/>
          </a:xfrm>
          <a:prstGeom prst="rect">
            <a:avLst/>
          </a:prstGeom>
          <a:noFill/>
        </p:spPr>
      </p:pic>
      <p:sp>
        <p:nvSpPr>
          <p:cNvPr id="15" name="포인트가 6개인 별 14"/>
          <p:cNvSpPr/>
          <p:nvPr/>
        </p:nvSpPr>
        <p:spPr>
          <a:xfrm>
            <a:off x="1498289" y="2692734"/>
            <a:ext cx="253964" cy="315201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147" name="Picture 3" descr="C:\Users\student\Desktop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674" y="2292123"/>
            <a:ext cx="1550598" cy="171381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6153" name="Picture 9" descr="C:\Users\student\Desktop\아아아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990" y="1077536"/>
            <a:ext cx="6531349" cy="5003593"/>
          </a:xfrm>
          <a:prstGeom prst="rect">
            <a:avLst/>
          </a:prstGeom>
          <a:noFill/>
        </p:spPr>
      </p:pic>
      <p:sp>
        <p:nvSpPr>
          <p:cNvPr id="14" name="포인트가 6개인 별 13"/>
          <p:cNvSpPr/>
          <p:nvPr/>
        </p:nvSpPr>
        <p:spPr>
          <a:xfrm>
            <a:off x="1641723" y="3123039"/>
            <a:ext cx="253964" cy="315201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804" y="21772"/>
            <a:ext cx="34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Main Function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151" name="Picture 7" descr="C:\Users\student\Desktop\sfsd.png"/>
          <p:cNvPicPr>
            <a:picLocks noChangeAspect="1" noChangeArrowheads="1"/>
          </p:cNvPicPr>
          <p:nvPr/>
        </p:nvPicPr>
        <p:blipFill>
          <a:blip r:embed="rId2" cstate="print"/>
          <a:srcRect t="318" r="20548"/>
          <a:stretch>
            <a:fillRect/>
          </a:stretch>
        </p:blipFill>
        <p:spPr bwMode="auto">
          <a:xfrm>
            <a:off x="3332309" y="1167974"/>
            <a:ext cx="4679577" cy="4948517"/>
          </a:xfrm>
          <a:prstGeom prst="rect">
            <a:avLst/>
          </a:prstGeom>
          <a:noFill/>
        </p:spPr>
      </p:pic>
      <p:pic>
        <p:nvPicPr>
          <p:cNvPr id="6154" name="Picture 10" descr="C:\Users\student\Desktop\ㅇ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852" y="1129620"/>
            <a:ext cx="942975" cy="723900"/>
          </a:xfrm>
          <a:prstGeom prst="rect">
            <a:avLst/>
          </a:prstGeom>
          <a:noFill/>
        </p:spPr>
      </p:pic>
      <p:pic>
        <p:nvPicPr>
          <p:cNvPr id="20" name="Picture 3" descr="C:\Users\student\Desktop\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674" y="2292123"/>
            <a:ext cx="1550598" cy="171381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</p:pic>
      <p:sp>
        <p:nvSpPr>
          <p:cNvPr id="21" name="포인트가 6개인 별 20"/>
          <p:cNvSpPr/>
          <p:nvPr/>
        </p:nvSpPr>
        <p:spPr>
          <a:xfrm>
            <a:off x="1489318" y="3544394"/>
            <a:ext cx="253964" cy="315201"/>
          </a:xfrm>
          <a:prstGeom prst="star6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Page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060" y="2826375"/>
            <a:ext cx="4893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i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9" name="막힌 원호 8"/>
          <p:cNvSpPr/>
          <p:nvPr/>
        </p:nvSpPr>
        <p:spPr>
          <a:xfrm flipH="1">
            <a:off x="5602931" y="2061883"/>
            <a:ext cx="2402541" cy="2068855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/>
          <p:cNvSpPr/>
          <p:nvPr/>
        </p:nvSpPr>
        <p:spPr>
          <a:xfrm flipH="1" flipV="1">
            <a:off x="5585000" y="2840318"/>
            <a:ext cx="2402541" cy="2068855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Introduction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776" y="679325"/>
            <a:ext cx="53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Project Introduction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5943" y="2474599"/>
            <a:ext cx="73279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사용자의 </a:t>
            </a:r>
            <a:r>
              <a:rPr lang="ko-KR" altLang="en-US" sz="2800" b="1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소비 패턴</a:t>
            </a:r>
            <a:r>
              <a:rPr lang="en-US" altLang="ko-KR" sz="2800" b="1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, </a:t>
            </a:r>
            <a:r>
              <a:rPr lang="ko-KR" altLang="en-US" sz="2800" b="1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지출 현황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을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분석한</a:t>
            </a:r>
            <a:endParaRPr lang="en-US" altLang="ko-KR" sz="2800" b="1" dirty="0" smtClean="0">
              <a:ln>
                <a:solidFill>
                  <a:prstClr val="white">
                    <a:alpha val="0"/>
                  </a:prstClr>
                </a:solidFill>
              </a:ln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pPr algn="ctr"/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 </a:t>
            </a:r>
            <a:endParaRPr lang="en-US" altLang="ko-KR" sz="2800" b="1" dirty="0" smtClean="0">
              <a:ln>
                <a:solidFill>
                  <a:prstClr val="white">
                    <a:alpha val="0"/>
                  </a:prstClr>
                </a:solidFill>
              </a:ln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pPr algn="ctr"/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통계 데이터를 활용하여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6082" y="4235603"/>
            <a:ext cx="6282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자산의 흐름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을</a:t>
            </a:r>
            <a:r>
              <a:rPr lang="ko-KR" altLang="en-US" sz="2800" b="1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파악할 수 있도록 한다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.  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9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69512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Project Introduction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6495" y="3910602"/>
            <a:ext cx="1885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  <a:latin typeface="+mj-ea"/>
                <a:ea typeface="+mj-ea"/>
              </a:rPr>
              <a:t>Programming</a:t>
            </a:r>
            <a:r>
              <a:rPr lang="en-US" altLang="ko-KR" sz="2400" b="1" dirty="0" smtClean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rgbClr val="FFFF00"/>
                </a:solidFill>
                <a:latin typeface="+mj-ea"/>
                <a:ea typeface="+mj-ea"/>
              </a:rPr>
              <a:t>Tool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684" y="3924050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Software Architecture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9207" y="3901637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Database 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811" y="304849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5302" y="304849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FF00"/>
                </a:solidFill>
              </a:rPr>
              <a:t>02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096" y="3026087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03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2313" y="3017121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04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670" y="88999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Agenda</a:t>
            </a:r>
            <a:endParaRPr lang="ko-KR" altLang="en-US" sz="6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8010" y="2999191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05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8351" y="3915085"/>
            <a:ext cx="148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Main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 Tool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776" y="679325"/>
            <a:ext cx="53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Programming Tool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0768" y="4186876"/>
            <a:ext cx="73574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1) </a:t>
            </a:r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개발 환경 </a:t>
            </a:r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: JAVA , HTML5, CSS3.0, AJAX, JSON</a:t>
            </a:r>
          </a:p>
          <a:p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2) </a:t>
            </a:r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개발 도구 </a:t>
            </a:r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: Eclipse Java EE IDE for Web Developers  </a:t>
            </a:r>
          </a:p>
          <a:p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3) </a:t>
            </a:r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데이터베이스 구성 </a:t>
            </a:r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:  Oracle DB 11g Express Edition</a:t>
            </a:r>
          </a:p>
          <a:p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4) </a:t>
            </a:r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서버 </a:t>
            </a:r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:  Apache tomcat 8.0.26</a:t>
            </a:r>
          </a:p>
          <a:p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5) </a:t>
            </a:r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운영체제 </a:t>
            </a:r>
            <a:r>
              <a:rPr lang="en-US" altLang="ko-KR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: Windows7 Enterprise K 64bit, Linux </a:t>
            </a:r>
            <a:r>
              <a:rPr lang="en-US" altLang="ko-KR" sz="20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CentOS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559" y="2061882"/>
            <a:ext cx="2522858" cy="1334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4" descr="http://cfile3.uf.tistory.com/image/2326BE3A50E56B3C0383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957" y="2096934"/>
            <a:ext cx="1325860" cy="1325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6" descr="http://cfile2.uf.tistory.com/image/02363A3A516233A72B82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394" y="2113012"/>
            <a:ext cx="1316498" cy="1310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8" descr="http://www.bloter.net/wp-content/uploads/2010/10/windows7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2389" y="2107099"/>
            <a:ext cx="1530904" cy="1331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69512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Project Introduction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6495" y="3910602"/>
            <a:ext cx="1885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Programming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Tool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684" y="3924050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  <a:latin typeface="+mj-ea"/>
                <a:ea typeface="+mj-ea"/>
              </a:rPr>
              <a:t>Software Architecture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9207" y="3901637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Database 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811" y="304849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5302" y="304849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02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096" y="3026087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FF00"/>
                </a:solidFill>
              </a:rPr>
              <a:t>03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2313" y="3017121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04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670" y="88999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Agenda</a:t>
            </a:r>
            <a:endParaRPr lang="ko-KR" altLang="en-US" sz="6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8010" y="2999191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05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8351" y="3915085"/>
            <a:ext cx="148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Main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Architecture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8012558"/>
              </p:ext>
            </p:extLst>
          </p:nvPr>
        </p:nvGraphicFramePr>
        <p:xfrm>
          <a:off x="1235678" y="1600325"/>
          <a:ext cx="6763264" cy="385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810" y="679325"/>
            <a:ext cx="5768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Software Architecture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직사각형 1"/>
          <p:cNvSpPr/>
          <p:nvPr/>
        </p:nvSpPr>
        <p:spPr>
          <a:xfrm>
            <a:off x="447857" y="4033753"/>
            <a:ext cx="868674" cy="151649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HTML5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CSS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JSP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AJAX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4" name="순서도: 자기 디스크 13"/>
          <p:cNvSpPr/>
          <p:nvPr/>
        </p:nvSpPr>
        <p:spPr>
          <a:xfrm>
            <a:off x="7659856" y="3951822"/>
            <a:ext cx="1101337" cy="1874495"/>
          </a:xfrm>
          <a:prstGeom prst="flowChartMagneticDisk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Oracle</a:t>
            </a:r>
            <a:endParaRPr lang="ko-KR" altLang="en-US" dirty="0">
              <a:solidFill>
                <a:schemeClr val="tx1">
                  <a:lumMod val="5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806701" y="3678431"/>
            <a:ext cx="4244984" cy="2729156"/>
            <a:chOff x="1698646" y="2128610"/>
            <a:chExt cx="4244984" cy="27291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grpSpPr>
        <p:sp>
          <p:nvSpPr>
            <p:cNvPr id="20" name="직사각형 3"/>
            <p:cNvSpPr/>
            <p:nvPr/>
          </p:nvSpPr>
          <p:spPr>
            <a:xfrm>
              <a:off x="1698646" y="2128610"/>
              <a:ext cx="4244984" cy="2729156"/>
            </a:xfrm>
            <a:prstGeom prst="rect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Tomcat</a:t>
              </a: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78783" y="2426828"/>
              <a:ext cx="3883871" cy="1608576"/>
            </a:xfrm>
            <a:prstGeom prst="rect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MVC</a:t>
              </a:r>
              <a:endParaRPr lang="en-US" altLang="ko-KR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  <a:p>
              <a:pPr algn="ctr"/>
              <a:endParaRPr lang="ko-KR" altLang="en-US" dirty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66359" y="2881823"/>
              <a:ext cx="1638896" cy="891510"/>
            </a:xfrm>
            <a:prstGeom prst="rect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Dispatcher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(Front </a:t>
              </a:r>
              <a:r>
                <a:rPr lang="en-US" altLang="ko-KR" sz="1400" dirty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</a:t>
              </a:r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ontroller)</a:t>
              </a:r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13828" y="2923617"/>
              <a:ext cx="1080000" cy="341554"/>
            </a:xfrm>
            <a:prstGeom prst="rect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Handler</a:t>
              </a:r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19147" y="3416872"/>
              <a:ext cx="1080000" cy="341554"/>
            </a:xfrm>
            <a:prstGeom prst="rect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Controller</a:t>
              </a:r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26516" y="4185478"/>
              <a:ext cx="953205" cy="435541"/>
            </a:xfrm>
            <a:prstGeom prst="rect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Model</a:t>
              </a:r>
            </a:p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(VO)</a:t>
              </a:r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72646" y="4234216"/>
              <a:ext cx="720000" cy="341554"/>
            </a:xfrm>
            <a:prstGeom prst="rect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Biz</a:t>
              </a:r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00006" y="4234218"/>
              <a:ext cx="720000" cy="341554"/>
            </a:xfrm>
            <a:prstGeom prst="rect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Dao</a:t>
              </a:r>
              <a:endParaRPr lang="ko-KR" altLang="en-US" sz="1400" dirty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28" name="직사각형 1"/>
          <p:cNvSpPr/>
          <p:nvPr/>
        </p:nvSpPr>
        <p:spPr>
          <a:xfrm>
            <a:off x="6358708" y="4047201"/>
            <a:ext cx="868674" cy="1853031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JSON</a:t>
            </a:r>
            <a:endParaRPr lang="ko-KR" altLang="en-US" sz="1400" dirty="0">
              <a:solidFill>
                <a:schemeClr val="tx1">
                  <a:lumMod val="50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395159" y="4667130"/>
            <a:ext cx="57606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874519" y="4535690"/>
            <a:ext cx="57606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856590" y="5115947"/>
            <a:ext cx="57606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856587" y="4706600"/>
            <a:ext cx="57606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427298" y="5381567"/>
            <a:ext cx="792088" cy="3600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94934" y="4841234"/>
            <a:ext cx="5040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841147" y="5083863"/>
            <a:ext cx="5040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549484" y="5885623"/>
            <a:ext cx="43204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518108" y="6061016"/>
            <a:ext cx="43204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334313" y="5881140"/>
            <a:ext cx="43204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298453" y="6025156"/>
            <a:ext cx="43204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023288" y="5341226"/>
            <a:ext cx="1512168" cy="2880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1372750" y="4985959"/>
            <a:ext cx="57606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167922" y="4850198"/>
            <a:ext cx="5040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7167923" y="5092827"/>
            <a:ext cx="5040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6" name="그림 35" descr="모니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716" y="2200833"/>
            <a:ext cx="1506072" cy="121920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44" name="그림 43" descr="서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27293" y="2164977"/>
            <a:ext cx="2420471" cy="121920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49" name="그림 48" descr="디비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42733" y="2169458"/>
            <a:ext cx="1398610" cy="1344706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452579" y="1799777"/>
            <a:ext cx="5255989" cy="46663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775" y="679325"/>
            <a:ext cx="5768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Service Flow Chart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027" name="Picture 3" descr="C:\Users\Windows7\Desktop\ora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362" y="2451153"/>
            <a:ext cx="1341836" cy="1152659"/>
          </a:xfrm>
          <a:prstGeom prst="round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그림 13" descr="모니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05952"/>
            <a:ext cx="2810844" cy="2275443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sp>
        <p:nvSpPr>
          <p:cNvPr id="22" name="대각선 방향의 모서리가 둥근 사각형 21"/>
          <p:cNvSpPr/>
          <p:nvPr/>
        </p:nvSpPr>
        <p:spPr>
          <a:xfrm>
            <a:off x="4746165" y="1614720"/>
            <a:ext cx="2580213" cy="484115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Linux</a:t>
            </a:r>
            <a:endParaRPr lang="ko-KR" altLang="en-US" sz="4000" b="1" dirty="0"/>
          </a:p>
        </p:txBody>
      </p:sp>
      <p:pic>
        <p:nvPicPr>
          <p:cNvPr id="1028" name="Picture 4" descr="C:\Users\Windows7\Desktop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0953" y="5037523"/>
            <a:ext cx="1366906" cy="1143043"/>
          </a:xfrm>
          <a:prstGeom prst="round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9" name="오른쪽 화살표 48"/>
          <p:cNvSpPr/>
          <p:nvPr/>
        </p:nvSpPr>
        <p:spPr>
          <a:xfrm rot="19928236">
            <a:off x="2575166" y="3275402"/>
            <a:ext cx="1143207" cy="23999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왼쪽/위쪽 화살표 50"/>
          <p:cNvSpPr/>
          <p:nvPr/>
        </p:nvSpPr>
        <p:spPr>
          <a:xfrm rot="5400000">
            <a:off x="3986892" y="3853707"/>
            <a:ext cx="1099458" cy="854529"/>
          </a:xfrm>
          <a:prstGeom prst="leftUpArrow">
            <a:avLst>
              <a:gd name="adj1" fmla="val 13827"/>
              <a:gd name="adj2" fmla="val 25000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/위쪽 화살표 51"/>
          <p:cNvSpPr/>
          <p:nvPr/>
        </p:nvSpPr>
        <p:spPr>
          <a:xfrm rot="16200000">
            <a:off x="7400207" y="3815603"/>
            <a:ext cx="933609" cy="886541"/>
          </a:xfrm>
          <a:prstGeom prst="leftUpArrow">
            <a:avLst>
              <a:gd name="adj1" fmla="val 13827"/>
              <a:gd name="adj2" fmla="val 25000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student\Desktop\KakaoTalk_20160321_13373875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4353" y="3380381"/>
            <a:ext cx="2007455" cy="1556612"/>
          </a:xfrm>
          <a:prstGeom prst="round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69512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Project Introduction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6495" y="3910602"/>
            <a:ext cx="1885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Programming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Tool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684" y="3924050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Software Architecture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9207" y="3901637"/>
            <a:ext cx="182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  <a:latin typeface="+mj-ea"/>
                <a:ea typeface="+mj-ea"/>
              </a:rPr>
              <a:t>Database 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811" y="304849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5302" y="304849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02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096" y="3026087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03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2313" y="3017121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FF00"/>
                </a:solidFill>
              </a:rPr>
              <a:t>04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670" y="88999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Agenda</a:t>
            </a:r>
            <a:endParaRPr lang="ko-KR" altLang="en-US" sz="6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8010" y="2999191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05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8351" y="3915085"/>
            <a:ext cx="148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Main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249</Words>
  <Application>Microsoft Office PowerPoint</Application>
  <PresentationFormat>화면 슬라이드 쇼(4:3)</PresentationFormat>
  <Paragraphs>138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Theme</vt:lpstr>
      <vt:lpstr>개인자산관리시스템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student</cp:lastModifiedBy>
  <cp:revision>79</cp:revision>
  <dcterms:created xsi:type="dcterms:W3CDTF">2016-01-11T04:43:00Z</dcterms:created>
  <dcterms:modified xsi:type="dcterms:W3CDTF">2016-03-21T06:53:40Z</dcterms:modified>
</cp:coreProperties>
</file>