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431C6-8F9D-46C9-977D-A91A15140B1D}" type="datetimeFigureOut">
              <a:rPr lang="ko-KR" altLang="en-US" smtClean="0"/>
              <a:t>2017-03-22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9B913-E09C-4060-B23F-F7B627360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47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83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9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ubtitle 2"/>
          <p:cNvSpPr txBox="1">
            <a:spLocks noGrp="1" noChangeArrowheads="1"/>
          </p:cNvSpPr>
          <p:nvPr>
            <p:ph type="subTitle" idx="1" hasCustomPrompt="1"/>
          </p:nvPr>
        </p:nvSpPr>
        <p:spPr>
          <a:xfrm>
            <a:off x="1828801" y="5776807"/>
            <a:ext cx="8535247" cy="458047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>
              <a:defRPr lang="ko-KR" altLang="en-US" sz="1600" b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defTabSz="1219170" fontAlgn="auto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FontTx/>
              <a:buNone/>
            </a:pPr>
            <a:r>
              <a:rPr lang="en-US" altLang="ko-KR" dirty="0" smtClean="0"/>
              <a:t>Click to edit Master text style</a:t>
            </a:r>
            <a:endParaRPr lang="ko-KR" altLang="en-US" dirty="0" smtClean="0"/>
          </a:p>
        </p:txBody>
      </p:sp>
      <p:sp>
        <p:nvSpPr>
          <p:cNvPr id="554" name="Title 1"/>
          <p:cNvSpPr txBox="1">
            <a:spLocks noGrp="1" noChangeArrowheads="1"/>
          </p:cNvSpPr>
          <p:nvPr>
            <p:ph type="ctrTitle" hasCustomPrompt="1"/>
          </p:nvPr>
        </p:nvSpPr>
        <p:spPr>
          <a:xfrm>
            <a:off x="3234267" y="768774"/>
            <a:ext cx="5697220" cy="12979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ctr" defTabSz="121917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 smtClean="0"/>
              <a:t>Click to edit Master title style</a:t>
            </a:r>
            <a:endParaRPr lang="ko-KR" altLang="en-US" sz="5333" dirty="0" smtClean="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65" name="Picture Placeholder 15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419688" y="2781300"/>
            <a:ext cx="5353473" cy="2621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lang="ko-KR" altLang="en-US" sz="2533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ko-KR" dirty="0" smtClean="0"/>
              <a:t>Click icon to add picture</a:t>
            </a:r>
            <a:endParaRPr lang="ko-KR" altLang="en-US" dirty="0" smtClean="0"/>
          </a:p>
        </p:txBody>
      </p:sp>
      <p:sp>
        <p:nvSpPr>
          <p:cNvPr id="566" name="Date Placeholder 566"/>
          <p:cNvSpPr txBox="1">
            <a:spLocks noGrp="1" noChangeArrowheads="1"/>
          </p:cNvSpPr>
          <p:nvPr>
            <p:ph type="dt"/>
          </p:nvPr>
        </p:nvSpPr>
        <p:spPr>
          <a:xfrm>
            <a:off x="609601" y="6356774"/>
            <a:ext cx="2847340" cy="367453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defTabSz="1219170" eaLnBrk="0" latinLnBrk="0"/>
            <a:fld id="{B9320F77-B9A0-41C5-862A-B4B631284C64}" type="datetimeFigureOut">
              <a:rPr lang="en-US" altLang="ko-KR" sz="1333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</a:rPr>
              <a:pPr defTabSz="1219170" eaLnBrk="0" latinLnBrk="0"/>
              <a:t>3/22/2017</a:t>
            </a:fld>
            <a:endParaRPr lang="en-US" altLang="ko-KR" sz="1333" dirty="0">
              <a:solidFill>
                <a:schemeClr val="accent6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67" name="Footer Placeholder 567"/>
          <p:cNvSpPr txBox="1">
            <a:spLocks noGrp="1" noChangeArrowheads="1"/>
          </p:cNvSpPr>
          <p:nvPr>
            <p:ph type="ftr"/>
          </p:nvPr>
        </p:nvSpPr>
        <p:spPr>
          <a:xfrm>
            <a:off x="4165601" y="6356774"/>
            <a:ext cx="3863340" cy="367453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ctr" eaLnBrk="0"/>
            <a:r>
              <a:rPr lang="en-US" altLang="ko-KR" sz="1333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Footer</a:t>
            </a:r>
          </a:p>
        </p:txBody>
      </p:sp>
      <p:sp>
        <p:nvSpPr>
          <p:cNvPr id="568" name="Slide Number Placeholder 568"/>
          <p:cNvSpPr txBox="1">
            <a:spLocks noGrp="1" noChangeArrowheads="1"/>
          </p:cNvSpPr>
          <p:nvPr>
            <p:ph type="sldNum" idx="12"/>
          </p:nvPr>
        </p:nvSpPr>
        <p:spPr>
          <a:xfrm>
            <a:off x="8737601" y="6356774"/>
            <a:ext cx="2847340" cy="367453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algn="r" defTabSz="1219170" eaLnBrk="0" latinLnBrk="0"/>
            <a:fld id="{B9320F77-B9A0-41C5-862A-B4B631284C64}" type="slidenum">
              <a:rPr lang="en-US" altLang="ko-KR" sz="1333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</a:rPr>
              <a:pPr algn="r" defTabSz="1219170" eaLnBrk="0" latinLnBrk="0"/>
              <a:t>‹#›</a:t>
            </a:fld>
            <a:endParaRPr lang="ko-KR" altLang="en-US" sz="1333" dirty="0">
              <a:solidFill>
                <a:schemeClr val="accent6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575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s with Ca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 txBox="1">
            <a:spLocks noGrp="1" noChangeAspect="1" noChangeArrowheads="1"/>
          </p:cNvSpPr>
          <p:nvPr>
            <p:ph type="pic" sz="quarter" idx="10" hasCustomPrompt="1"/>
          </p:nvPr>
        </p:nvSpPr>
        <p:spPr>
          <a:xfrm>
            <a:off x="1981201" y="1001607"/>
            <a:ext cx="8230447" cy="4275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lang="ko-KR" altLang="en-US" sz="2533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buNone/>
            </a:pPr>
            <a:r>
              <a:rPr lang="en-US" altLang="ko-KR" dirty="0" smtClean="0"/>
              <a:t>Click icon to add picture</a:t>
            </a:r>
            <a:endParaRPr lang="ko-KR" altLang="en-US" dirty="0" smtClean="0"/>
          </a:p>
        </p:txBody>
      </p:sp>
      <p:sp>
        <p:nvSpPr>
          <p:cNvPr id="19" name="Text Placeholder 18"/>
          <p:cNvSpPr txBox="1">
            <a:spLocks noGrp="1" noChangeArrowheads="1"/>
          </p:cNvSpPr>
          <p:nvPr>
            <p:ph type="body" sz="quarter" idx="11" hasCustomPrompt="1"/>
          </p:nvPr>
        </p:nvSpPr>
        <p:spPr>
          <a:xfrm>
            <a:off x="1422401" y="5610861"/>
            <a:ext cx="9348047" cy="610447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>
              <a:defRPr lang="ko-KR" altLang="en-US" sz="1600" b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defTabSz="1219170" fontAlgn="auto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FontTx/>
              <a:buNone/>
            </a:pPr>
            <a:r>
              <a:rPr lang="en-US" altLang="ko-KR" dirty="0" smtClean="0"/>
              <a:t>Click to edit Master text style</a:t>
            </a:r>
            <a:endParaRPr lang="ko-KR" altLang="en-US" dirty="0" smtClean="0"/>
          </a:p>
        </p:txBody>
      </p:sp>
      <p:sp>
        <p:nvSpPr>
          <p:cNvPr id="20" name="Date Placeholder 20"/>
          <p:cNvSpPr txBox="1">
            <a:spLocks noGrp="1" noChangeArrowheads="1"/>
          </p:cNvSpPr>
          <p:nvPr>
            <p:ph type="dt"/>
          </p:nvPr>
        </p:nvSpPr>
        <p:spPr>
          <a:xfrm>
            <a:off x="609601" y="6356774"/>
            <a:ext cx="2847340" cy="367453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defTabSz="1219170" eaLnBrk="0" latinLnBrk="0"/>
            <a:fld id="{B9320F77-B9A0-41C5-862A-B4B631284C64}" type="datetimeFigureOut">
              <a:rPr lang="en-US" altLang="ko-KR" sz="1333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</a:rPr>
              <a:pPr defTabSz="1219170" eaLnBrk="0" latinLnBrk="0"/>
              <a:t>3/22/2017</a:t>
            </a:fld>
            <a:endParaRPr lang="en-US" altLang="ko-KR" sz="1333" dirty="0">
              <a:solidFill>
                <a:schemeClr val="accent6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1" name="Footer Placeholder 21"/>
          <p:cNvSpPr txBox="1">
            <a:spLocks noGrp="1" noChangeArrowheads="1"/>
          </p:cNvSpPr>
          <p:nvPr>
            <p:ph type="ftr"/>
          </p:nvPr>
        </p:nvSpPr>
        <p:spPr>
          <a:xfrm>
            <a:off x="4165601" y="6356774"/>
            <a:ext cx="3863340" cy="367453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algn="ctr" eaLnBrk="0"/>
            <a:r>
              <a:rPr lang="en-US" altLang="ko-KR" sz="1333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Footer</a:t>
            </a:r>
          </a:p>
        </p:txBody>
      </p:sp>
      <p:sp>
        <p:nvSpPr>
          <p:cNvPr id="22" name="Slide Number Placeholder 22"/>
          <p:cNvSpPr txBox="1">
            <a:spLocks noGrp="1" noChangeArrowheads="1"/>
          </p:cNvSpPr>
          <p:nvPr>
            <p:ph type="sldNum" idx="12"/>
          </p:nvPr>
        </p:nvSpPr>
        <p:spPr>
          <a:xfrm>
            <a:off x="8737601" y="6356774"/>
            <a:ext cx="2847340" cy="367453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algn="r" defTabSz="1219170" eaLnBrk="0" latinLnBrk="0"/>
            <a:fld id="{B9320F77-B9A0-41C5-862A-B4B631284C64}" type="slidenum">
              <a:rPr lang="en-US" altLang="ko-KR" sz="1333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</a:rPr>
              <a:pPr algn="r" defTabSz="1219170" eaLnBrk="0" latinLnBrk="0"/>
              <a:t>‹#›</a:t>
            </a:fld>
            <a:endParaRPr lang="ko-KR" altLang="en-US" sz="1333" dirty="0">
              <a:solidFill>
                <a:schemeClr val="accent6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88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with Ca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7343987" y="1143000"/>
            <a:ext cx="3352800" cy="45720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algn="l">
              <a:defRPr lang="ko-KR" altLang="en-US" sz="1600" b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defTabSz="1219170" fontAlgn="auto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FontTx/>
              <a:buNone/>
            </a:pPr>
            <a:r>
              <a:rPr lang="en-US" altLang="ko-KR" dirty="0" smtClean="0"/>
              <a:t>Click to edit Master text style</a:t>
            </a:r>
            <a:endParaRPr lang="ko-KR" altLang="en-US" dirty="0" smtClean="0"/>
          </a:p>
        </p:txBody>
      </p:sp>
      <p:sp>
        <p:nvSpPr>
          <p:cNvPr id="10" name="Picture Placeholder 15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679787" y="1143000"/>
            <a:ext cx="5283200" cy="457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lang="ko-KR" altLang="en-US" sz="2533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ko-KR" dirty="0" smtClean="0"/>
              <a:t>Click icon to add picture</a:t>
            </a:r>
            <a:endParaRPr lang="ko-KR" altLang="en-US" dirty="0" smtClean="0"/>
          </a:p>
        </p:txBody>
      </p:sp>
      <p:sp>
        <p:nvSpPr>
          <p:cNvPr id="26" name="Date Placeholder 26"/>
          <p:cNvSpPr txBox="1">
            <a:spLocks noGrp="1" noChangeArrowheads="1"/>
          </p:cNvSpPr>
          <p:nvPr>
            <p:ph type="dt"/>
          </p:nvPr>
        </p:nvSpPr>
        <p:spPr>
          <a:xfrm>
            <a:off x="609601" y="6356774"/>
            <a:ext cx="2847340" cy="367453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defTabSz="1219170" eaLnBrk="0" latinLnBrk="0"/>
            <a:fld id="{B9320F77-B9A0-41C5-862A-B4B631284C64}" type="datetimeFigureOut">
              <a:rPr lang="en-US" altLang="ko-KR" sz="1333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</a:rPr>
              <a:pPr defTabSz="1219170" eaLnBrk="0" latinLnBrk="0"/>
              <a:t>3/22/2017</a:t>
            </a:fld>
            <a:endParaRPr lang="en-US" altLang="ko-KR" sz="1333" dirty="0">
              <a:solidFill>
                <a:schemeClr val="accent6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7" name="Footer Placeholder 27"/>
          <p:cNvSpPr txBox="1">
            <a:spLocks noGrp="1" noChangeArrowheads="1"/>
          </p:cNvSpPr>
          <p:nvPr>
            <p:ph type="ftr"/>
          </p:nvPr>
        </p:nvSpPr>
        <p:spPr>
          <a:xfrm>
            <a:off x="4165601" y="6356774"/>
            <a:ext cx="3863340" cy="367453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algn="ctr" eaLnBrk="0"/>
            <a:r>
              <a:rPr lang="en-US" altLang="ko-KR" sz="1333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Footer</a:t>
            </a:r>
            <a:endParaRPr lang="en-US" altLang="ko-KR" sz="1333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8" name="Slide Number Placeholder 28"/>
          <p:cNvSpPr txBox="1">
            <a:spLocks noGrp="1" noChangeArrowheads="1"/>
          </p:cNvSpPr>
          <p:nvPr>
            <p:ph type="sldNum" idx="12"/>
          </p:nvPr>
        </p:nvSpPr>
        <p:spPr>
          <a:xfrm>
            <a:off x="8737601" y="6356774"/>
            <a:ext cx="2847340" cy="367453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algn="r" defTabSz="1219170" eaLnBrk="0" latinLnBrk="0"/>
            <a:fld id="{B9320F77-B9A0-41C5-862A-B4B631284C64}" type="slidenum">
              <a:rPr lang="en-US" altLang="ko-KR" sz="1333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</a:rPr>
              <a:pPr algn="r" defTabSz="1219170" eaLnBrk="0" latinLnBrk="0"/>
              <a:t>‹#›</a:t>
            </a:fld>
            <a:endParaRPr lang="ko-KR" altLang="en-US" sz="1333" dirty="0">
              <a:solidFill>
                <a:schemeClr val="accent6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1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with Captio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5"/>
          <p:cNvSpPr txBox="1">
            <a:spLocks noGrp="1" noChangeAspect="1" noChangeArrowheads="1"/>
          </p:cNvSpPr>
          <p:nvPr>
            <p:ph type="pic" sz="quarter" idx="21" hasCustomPrompt="1"/>
          </p:nvPr>
        </p:nvSpPr>
        <p:spPr>
          <a:xfrm>
            <a:off x="1144694" y="685800"/>
            <a:ext cx="2439247" cy="25154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lang="ko-KR" altLang="en-US" sz="2533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buNone/>
            </a:pPr>
            <a:r>
              <a:rPr lang="en-US" altLang="ko-KR" dirty="0" smtClean="0"/>
              <a:t>Click icon to add picture</a:t>
            </a:r>
            <a:endParaRPr lang="ko-KR" altLang="en-US" dirty="0" smtClean="0"/>
          </a:p>
        </p:txBody>
      </p:sp>
      <p:sp>
        <p:nvSpPr>
          <p:cNvPr id="13" name="Picture Placeholder 15"/>
          <p:cNvSpPr txBox="1">
            <a:spLocks noGrp="1" noChangeAspect="1" noChangeArrowheads="1"/>
          </p:cNvSpPr>
          <p:nvPr>
            <p:ph type="pic" sz="quarter" idx="36" hasCustomPrompt="1"/>
          </p:nvPr>
        </p:nvSpPr>
        <p:spPr>
          <a:xfrm>
            <a:off x="3684694" y="685800"/>
            <a:ext cx="2337647" cy="25154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lang="ko-KR" altLang="en-US" sz="2533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buNone/>
            </a:pPr>
            <a:r>
              <a:rPr lang="en-US" altLang="ko-KR" dirty="0" smtClean="0"/>
              <a:t>Click icon to add picture</a:t>
            </a:r>
            <a:endParaRPr lang="ko-KR" altLang="en-US" dirty="0" smtClean="0"/>
          </a:p>
        </p:txBody>
      </p:sp>
      <p:sp>
        <p:nvSpPr>
          <p:cNvPr id="14" name="Picture Placeholder 15"/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6123093" y="685800"/>
            <a:ext cx="2438400" cy="2514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lang="ko-KR" altLang="en-US" sz="2533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ko-KR" dirty="0" smtClean="0"/>
              <a:t>Click icon to add picture</a:t>
            </a:r>
            <a:endParaRPr lang="ko-KR" altLang="en-US" dirty="0" smtClean="0"/>
          </a:p>
        </p:txBody>
      </p:sp>
      <p:sp>
        <p:nvSpPr>
          <p:cNvPr id="16" name="Picture Placeholder 15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8663093" y="685800"/>
            <a:ext cx="2336800" cy="2514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 lang="ko-KR" altLang="en-US" sz="2533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ko-KR" dirty="0" smtClean="0"/>
              <a:t>Click icon to add picture</a:t>
            </a:r>
            <a:endParaRPr lang="ko-KR" altLang="en-US" dirty="0" smtClean="0"/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24" hasCustomPrompt="1"/>
          </p:nvPr>
        </p:nvSpPr>
        <p:spPr>
          <a:xfrm>
            <a:off x="1125221" y="3285067"/>
            <a:ext cx="2457873" cy="6096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>
              <a:defRPr lang="ko-KR" altLang="en-US" sz="1600" b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defTabSz="1219170" fontAlgn="auto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FontTx/>
              <a:buNone/>
            </a:pPr>
            <a:r>
              <a:rPr lang="en-US" altLang="ko-KR" dirty="0" smtClean="0"/>
              <a:t>Click to edit Master text style</a:t>
            </a:r>
            <a:endParaRPr lang="ko-KR" altLang="en-US" dirty="0" smtClean="0"/>
          </a:p>
        </p:txBody>
      </p:sp>
      <p:sp>
        <p:nvSpPr>
          <p:cNvPr id="8" name="Text Placeholder 18"/>
          <p:cNvSpPr txBox="1">
            <a:spLocks noGrp="1" noChangeArrowheads="1"/>
          </p:cNvSpPr>
          <p:nvPr>
            <p:ph type="body" sz="quarter" idx="39" hasCustomPrompt="1"/>
          </p:nvPr>
        </p:nvSpPr>
        <p:spPr>
          <a:xfrm>
            <a:off x="3684694" y="3285067"/>
            <a:ext cx="2337647" cy="610447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>
              <a:defRPr lang="ko-KR" altLang="en-US" sz="1600" b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defTabSz="1219170" fontAlgn="auto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FontTx/>
              <a:buNone/>
            </a:pPr>
            <a:r>
              <a:rPr lang="en-US" altLang="ko-KR" dirty="0" smtClean="0"/>
              <a:t>Click to edit Master text style</a:t>
            </a:r>
            <a:endParaRPr lang="ko-KR" altLang="en-US" dirty="0" smtClean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40" hasCustomPrompt="1"/>
          </p:nvPr>
        </p:nvSpPr>
        <p:spPr>
          <a:xfrm>
            <a:off x="6123093" y="3285067"/>
            <a:ext cx="2438400" cy="6096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>
              <a:defRPr lang="ko-KR" altLang="en-US" sz="1600" b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defTabSz="1219170" fontAlgn="auto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FontTx/>
              <a:buNone/>
            </a:pPr>
            <a:r>
              <a:rPr lang="en-US" altLang="ko-KR" dirty="0" smtClean="0"/>
              <a:t>Click to edit Master text style</a:t>
            </a:r>
            <a:endParaRPr lang="ko-KR" altLang="en-US" dirty="0" smtClean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41" hasCustomPrompt="1"/>
          </p:nvPr>
        </p:nvSpPr>
        <p:spPr>
          <a:xfrm>
            <a:off x="8663093" y="3285067"/>
            <a:ext cx="2336800" cy="6096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>
              <a:defRPr lang="ko-KR" altLang="en-US" sz="1600" b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defTabSz="1219170" fontAlgn="auto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FontTx/>
              <a:buNone/>
            </a:pPr>
            <a:r>
              <a:rPr lang="en-US" altLang="ko-KR" dirty="0" smtClean="0"/>
              <a:t>Click to edit Master text style</a:t>
            </a:r>
            <a:endParaRPr lang="ko-KR" altLang="en-US" dirty="0" smtClean="0"/>
          </a:p>
        </p:txBody>
      </p:sp>
      <p:sp>
        <p:nvSpPr>
          <p:cNvPr id="17" name="Date Placeholder 17"/>
          <p:cNvSpPr txBox="1">
            <a:spLocks noGrp="1" noChangeArrowheads="1"/>
          </p:cNvSpPr>
          <p:nvPr>
            <p:ph type="dt"/>
          </p:nvPr>
        </p:nvSpPr>
        <p:spPr>
          <a:xfrm>
            <a:off x="609601" y="6356774"/>
            <a:ext cx="2847340" cy="367453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defTabSz="1219170" eaLnBrk="0" latinLnBrk="0"/>
            <a:fld id="{B9320F77-B9A0-41C5-862A-B4B631284C64}" type="datetimeFigureOut">
              <a:rPr lang="en-US" altLang="ko-KR" sz="1333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</a:rPr>
              <a:pPr defTabSz="1219170" eaLnBrk="0" latinLnBrk="0"/>
              <a:t>3/22/2017</a:t>
            </a:fld>
            <a:endParaRPr lang="ko-KR" altLang="en-US" sz="1333" dirty="0">
              <a:solidFill>
                <a:schemeClr val="accent6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8" name="Footer Placeholder 18"/>
          <p:cNvSpPr txBox="1">
            <a:spLocks noGrp="1" noChangeArrowheads="1"/>
          </p:cNvSpPr>
          <p:nvPr>
            <p:ph type="ftr"/>
          </p:nvPr>
        </p:nvSpPr>
        <p:spPr>
          <a:xfrm>
            <a:off x="4165601" y="6356774"/>
            <a:ext cx="3863340" cy="367453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>
              <a:defRPr/>
            </a:lvl1pPr>
          </a:lstStyle>
          <a:p>
            <a:pPr algn="ctr" eaLnBrk="0"/>
            <a:r>
              <a:rPr lang="en-US" altLang="ko-KR" sz="1333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Footer</a:t>
            </a:r>
          </a:p>
        </p:txBody>
      </p:sp>
      <p:sp>
        <p:nvSpPr>
          <p:cNvPr id="19" name="Slide Number Placeholder 19"/>
          <p:cNvSpPr txBox="1">
            <a:spLocks noGrp="1" noChangeArrowheads="1"/>
          </p:cNvSpPr>
          <p:nvPr>
            <p:ph type="sldNum" idx="12"/>
          </p:nvPr>
        </p:nvSpPr>
        <p:spPr>
          <a:xfrm>
            <a:off x="8737601" y="6356774"/>
            <a:ext cx="2847340" cy="367453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algn="r" defTabSz="1219170" eaLnBrk="0" latinLnBrk="0"/>
            <a:fld id="{B9320F77-B9A0-41C5-862A-B4B631284C64}" type="slidenum">
              <a:rPr lang="en-US" altLang="ko-KR" sz="1333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charset="0"/>
                <a:ea typeface="Times New Roman" charset="0"/>
              </a:rPr>
              <a:pPr algn="r" defTabSz="1219170" eaLnBrk="0" latinLnBrk="0"/>
              <a:t>‹#›</a:t>
            </a:fld>
            <a:endParaRPr lang="ko-KR" altLang="en-US" sz="1333" dirty="0">
              <a:solidFill>
                <a:schemeClr val="accent6">
                  <a:lumMod val="20000"/>
                  <a:lumOff val="80000"/>
                </a:schemeClr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80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D37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29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timing>
    <p:tnLst>
      <p:par>
        <p:cTn id="1" dur="indefinite" restart="never" nodeType="tmRoot"/>
      </p:par>
    </p:tnLst>
  </p:timing>
  <p:txStyles>
    <p:titleStyle>
      <a:lvl1pPr algn="ctr" rtl="0" eaLnBrk="1" latinLnBrk="1" hangingPunct="1">
        <a:spcBef>
          <a:spcPct val="0"/>
        </a:spcBef>
        <a:buNone/>
        <a:defRPr sz="5333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57189" indent="-457189" algn="l" rtl="0" eaLnBrk="1" latinLnBrk="1" hangingPunct="1">
        <a:spcBef>
          <a:spcPct val="20000"/>
        </a:spcBef>
        <a:buFont typeface="Arial"/>
        <a:buChar char="•"/>
        <a:defRPr sz="4267" kern="1200">
          <a:solidFill>
            <a:schemeClr val="tx2"/>
          </a:solidFill>
          <a:latin typeface="+mn-lt"/>
          <a:ea typeface="+mn-ea"/>
          <a:cs typeface="+mn-cs"/>
        </a:defRPr>
      </a:lvl1pPr>
      <a:lvl2pPr marL="990575" indent="-380990" algn="l" rtl="0" eaLnBrk="1" latinLnBrk="1" hangingPunct="1">
        <a:spcBef>
          <a:spcPct val="20000"/>
        </a:spcBef>
        <a:buFont typeface="Arial"/>
        <a:buChar char="–"/>
        <a:defRPr sz="3733" kern="1200">
          <a:solidFill>
            <a:schemeClr val="tx2"/>
          </a:solidFill>
          <a:latin typeface="+mn-lt"/>
          <a:ea typeface="+mn-ea"/>
          <a:cs typeface="+mn-cs"/>
        </a:defRPr>
      </a:lvl2pPr>
      <a:lvl3pPr marL="1523962" indent="-304792" algn="l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3pPr>
      <a:lvl4pPr marL="2133547" indent="-304792" algn="l" rtl="0" eaLnBrk="1" latinLnBrk="1" hangingPunct="1">
        <a:spcBef>
          <a:spcPct val="20000"/>
        </a:spcBef>
        <a:buFont typeface="Arial"/>
        <a:buChar char="–"/>
        <a:defRPr sz="2667" kern="1200">
          <a:solidFill>
            <a:schemeClr val="tx2"/>
          </a:solidFill>
          <a:latin typeface="+mn-lt"/>
          <a:ea typeface="+mn-ea"/>
          <a:cs typeface="+mn-cs"/>
        </a:defRPr>
      </a:lvl4pPr>
      <a:lvl5pPr marL="2743131" indent="-304792" algn="l" rtl="0" eaLnBrk="1" latinLnBrk="1" hangingPunct="1">
        <a:spcBef>
          <a:spcPct val="20000"/>
        </a:spcBef>
        <a:buFont typeface="Arial"/>
        <a:buChar char="»"/>
        <a:defRPr sz="2667" kern="1200">
          <a:solidFill>
            <a:schemeClr val="tx2"/>
          </a:solidFill>
          <a:latin typeface="+mn-lt"/>
          <a:ea typeface="+mn-ea"/>
          <a:cs typeface="+mn-cs"/>
        </a:defRPr>
      </a:lvl5pPr>
      <a:lvl6pPr marL="3352716" indent="-304792" algn="l" rtl="0" eaLnBrk="1" latinLnBrk="1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rtl="0" eaLnBrk="1" latinLnBrk="1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rtl="0" eaLnBrk="1" latinLnBrk="1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rtl="0" eaLnBrk="1" latinLnBrk="1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rtl="0" eaLnBrk="1" latin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rtl="0" eaLnBrk="1" latin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rtl="0" eaLnBrk="1" latin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rtl="0" eaLnBrk="1" latin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rtl="0" eaLnBrk="1" latin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rtl="0" eaLnBrk="1" latin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rtl="0" eaLnBrk="1" latin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rtl="0" eaLnBrk="1" latin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71980" y="5996940"/>
            <a:ext cx="8534400" cy="457200"/>
          </a:xfrm>
        </p:spPr>
        <p:txBody>
          <a:bodyPr vert="horz" wrap="square" lIns="121920" tIns="60960" rIns="121920" bIns="60960" numCol="1" anchor="ctr">
            <a:normAutofit/>
          </a:bodyPr>
          <a:lstStyle/>
          <a:p>
            <a:pPr marL="0" indent="0" algn="ctr" defTabSz="1219170">
              <a:spcBef>
                <a:spcPts val="1067"/>
              </a:spcBef>
              <a:buNone/>
            </a:pPr>
            <a:r>
              <a:rPr lang="en-US" altLang="ko-KR" i="1" dirty="0">
                <a:solidFill>
                  <a:schemeClr val="bg1"/>
                </a:solidFill>
                <a:latin typeface="Times New Roman" charset="0"/>
                <a:ea typeface="Times New Roman" charset="0"/>
              </a:rPr>
              <a:t>Lorem ipsum dolor</a:t>
            </a:r>
            <a:endParaRPr lang="ko-KR" altLang="en-US" i="1" dirty="0">
              <a:solidFill>
                <a:schemeClr val="bg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0" name="Title 19"/>
          <p:cNvSpPr>
            <a:spLocks noGrp="1"/>
          </p:cNvSpPr>
          <p:nvPr>
            <p:ph type="ctrTitle"/>
          </p:nvPr>
        </p:nvSpPr>
        <p:spPr>
          <a:xfrm>
            <a:off x="3240506" y="752489"/>
            <a:ext cx="5710989" cy="1295400"/>
          </a:xfrm>
        </p:spPr>
        <p:txBody>
          <a:bodyPr/>
          <a:lstStyle/>
          <a:p>
            <a:r>
              <a:rPr lang="en-US" b="1" i="1" spc="67" dirty="0">
                <a:ln w="0"/>
                <a:solidFill>
                  <a:schemeClr val="accent6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Photo Album</a:t>
            </a:r>
          </a:p>
        </p:txBody>
      </p:sp>
      <p:pic>
        <p:nvPicPr>
          <p:cNvPr id="4" name="그림 개체 틀 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906" y="2417738"/>
            <a:ext cx="5060189" cy="3375869"/>
          </a:xfrm>
          <a:ln w="635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541157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개체 틀 3" descr="C:/Users/monodream/AppData/Roaming/PolarisOffice7/ETemp/6808_14417552/image3.jpg"/>
          <p:cNvPicPr>
            <a:picLocks noGrp="1" noChangeAspect="1"/>
          </p:cNvPicPr>
          <p:nvPr>
            <p:ph type="pic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" t="14267" b="12914"/>
          <a:stretch>
            <a:fillRect/>
          </a:stretch>
        </p:blipFill>
        <p:spPr>
          <a:xfrm>
            <a:off x="3324860" y="1218354"/>
            <a:ext cx="5305213" cy="3959013"/>
          </a:xfrm>
          <a:prstGeom prst="rect">
            <a:avLst/>
          </a:prstGeom>
          <a:noFill/>
          <a:ln w="63500" cap="flat" cmpd="sng">
            <a:solidFill>
              <a:schemeClr val="bg1">
                <a:alpha val="100000"/>
              </a:schemeClr>
            </a:solidFill>
            <a:prstDash val="solid"/>
          </a:ln>
        </p:spPr>
      </p:pic>
      <p:sp>
        <p:nvSpPr>
          <p:cNvPr id="6" name="Text Placeholder 1"/>
          <p:cNvSpPr txBox="1">
            <a:spLocks/>
          </p:cNvSpPr>
          <p:nvPr/>
        </p:nvSpPr>
        <p:spPr>
          <a:xfrm>
            <a:off x="1981202" y="5414779"/>
            <a:ext cx="8229597" cy="920991"/>
          </a:xfrm>
          <a:prstGeom prst="rect">
            <a:avLst/>
          </a:prstGeom>
        </p:spPr>
        <p:txBody>
          <a:bodyPr vert="horz" rtlCol="0" anchor="ctr" anchorCtr="0">
            <a:normAutofit lnSpcReduction="10000"/>
          </a:bodyPr>
          <a:lstStyle>
            <a:lvl1pPr marL="0" marR="0" indent="0" algn="ctr" rtl="0" eaLnBrk="1" latin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 sz="1600" i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sz="2667" i="1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exercitation </a:t>
            </a:r>
            <a:r>
              <a:rPr lang="en-US" altLang="ko-KR" sz="2667" i="1" dirty="0" err="1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ullamco</a:t>
            </a:r>
            <a:r>
              <a:rPr lang="en-US" altLang="ko-KR" sz="2667" i="1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667" i="1" dirty="0" err="1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laboris</a:t>
            </a:r>
            <a:endParaRPr lang="en-US" altLang="ko-KR" sz="1333" i="1" dirty="0">
              <a:latin typeface="Times New Roman" pitchFamily="18" charset="0"/>
              <a:ea typeface="나눔고딕" pitchFamily="50" charset="-127"/>
              <a:cs typeface="Times New Roman" pitchFamily="18" charset="0"/>
            </a:endParaRPr>
          </a:p>
          <a:p>
            <a:endParaRPr lang="en-US" altLang="ko-KR" sz="1333" i="1" dirty="0">
              <a:latin typeface="Times New Roman" pitchFamily="18" charset="0"/>
              <a:ea typeface="나눔고딕" pitchFamily="50" charset="-127"/>
              <a:cs typeface="Times New Roman" pitchFamily="18" charset="0"/>
            </a:endParaRPr>
          </a:p>
          <a:p>
            <a:r>
              <a:rPr lang="en-US" altLang="ko-KR" sz="1333" i="1" dirty="0" err="1">
                <a:latin typeface="Times New Roman" pitchFamily="18" charset="0"/>
                <a:ea typeface="나눔고딕" pitchFamily="50" charset="-127"/>
                <a:cs typeface="Times New Roman" pitchFamily="18" charset="0"/>
              </a:rPr>
              <a:t>Lorem</a:t>
            </a:r>
            <a:r>
              <a:rPr lang="en-US" altLang="ko-KR" sz="1333" i="1" dirty="0">
                <a:latin typeface="Times New Roman" pitchFamily="18" charset="0"/>
                <a:ea typeface="나눔고딕" pitchFamily="50" charset="-127"/>
                <a:cs typeface="Times New Roman" pitchFamily="18" charset="0"/>
              </a:rPr>
              <a:t> </a:t>
            </a:r>
            <a:r>
              <a:rPr lang="en-US" altLang="ko-KR" sz="1333" i="1" dirty="0" err="1">
                <a:latin typeface="Times New Roman" pitchFamily="18" charset="0"/>
                <a:ea typeface="나눔고딕" pitchFamily="50" charset="-127"/>
                <a:cs typeface="Times New Roman" pitchFamily="18" charset="0"/>
              </a:rPr>
              <a:t>ipsum</a:t>
            </a:r>
            <a:r>
              <a:rPr lang="en-US" altLang="ko-KR" sz="1333" i="1" dirty="0">
                <a:latin typeface="Times New Roman" pitchFamily="18" charset="0"/>
                <a:ea typeface="나눔고딕" pitchFamily="50" charset="-127"/>
                <a:cs typeface="Times New Roman" pitchFamily="18" charset="0"/>
              </a:rPr>
              <a:t> dolor sit </a:t>
            </a:r>
            <a:r>
              <a:rPr lang="en-US" altLang="ko-KR" sz="1333" i="1" dirty="0" err="1">
                <a:latin typeface="Times New Roman" pitchFamily="18" charset="0"/>
                <a:ea typeface="나눔고딕" pitchFamily="50" charset="-127"/>
                <a:cs typeface="Times New Roman" pitchFamily="18" charset="0"/>
              </a:rPr>
              <a:t>amet</a:t>
            </a:r>
            <a:r>
              <a:rPr lang="en-US" altLang="ko-KR" sz="1333" i="1" dirty="0">
                <a:latin typeface="Times New Roman" pitchFamily="18" charset="0"/>
                <a:ea typeface="나눔고딕" pitchFamily="50" charset="-127"/>
                <a:cs typeface="Times New Roman" pitchFamily="18" charset="0"/>
              </a:rPr>
              <a:t>, </a:t>
            </a:r>
            <a:r>
              <a:rPr lang="en-US" altLang="ko-KR" sz="1333" i="1" dirty="0" err="1">
                <a:latin typeface="Times New Roman" pitchFamily="18" charset="0"/>
                <a:ea typeface="나눔고딕" pitchFamily="50" charset="-127"/>
                <a:cs typeface="Times New Roman" pitchFamily="18" charset="0"/>
              </a:rPr>
              <a:t>consectetur</a:t>
            </a:r>
            <a:r>
              <a:rPr lang="en-US" altLang="ko-KR" sz="1333" i="1" dirty="0">
                <a:latin typeface="Times New Roman" pitchFamily="18" charset="0"/>
                <a:ea typeface="나눔고딕" pitchFamily="50" charset="-127"/>
                <a:cs typeface="Times New Roman" pitchFamily="18" charset="0"/>
              </a:rPr>
              <a:t> </a:t>
            </a:r>
            <a:r>
              <a:rPr lang="en-US" altLang="ko-KR" sz="1333" i="1" dirty="0" err="1">
                <a:latin typeface="Times New Roman" pitchFamily="18" charset="0"/>
                <a:ea typeface="나눔고딕" pitchFamily="50" charset="-127"/>
                <a:cs typeface="Times New Roman" pitchFamily="18" charset="0"/>
              </a:rPr>
              <a:t>adipisicing</a:t>
            </a:r>
            <a:r>
              <a:rPr lang="en-US" altLang="ko-KR" sz="1333" i="1" dirty="0">
                <a:latin typeface="Times New Roman" pitchFamily="18" charset="0"/>
                <a:ea typeface="나눔고딕" pitchFamily="50" charset="-127"/>
                <a:cs typeface="Times New Roman" pitchFamily="18" charset="0"/>
              </a:rPr>
              <a:t> </a:t>
            </a:r>
            <a:r>
              <a:rPr lang="en-US" altLang="ko-KR" sz="1333" i="1" dirty="0" err="1">
                <a:latin typeface="Times New Roman" pitchFamily="18" charset="0"/>
                <a:ea typeface="나눔고딕" pitchFamily="50" charset="-127"/>
                <a:cs typeface="Times New Roman" pitchFamily="18" charset="0"/>
              </a:rPr>
              <a:t>elit</a:t>
            </a:r>
            <a:r>
              <a:rPr lang="en-US" altLang="ko-KR" sz="1333" i="1" dirty="0">
                <a:latin typeface="Times New Roman" pitchFamily="18" charset="0"/>
                <a:ea typeface="나눔고딕" pitchFamily="50" charset="-127"/>
                <a:cs typeface="Times New Roman" pitchFamily="18" charset="0"/>
              </a:rPr>
              <a:t>, </a:t>
            </a:r>
            <a:r>
              <a:rPr lang="en-US" altLang="ko-KR" sz="1333" i="1" dirty="0" err="1">
                <a:latin typeface="Times New Roman" pitchFamily="18" charset="0"/>
                <a:ea typeface="나눔고딕" pitchFamily="50" charset="-127"/>
                <a:cs typeface="Times New Roman" pitchFamily="18" charset="0"/>
              </a:rPr>
              <a:t>sed</a:t>
            </a:r>
            <a:r>
              <a:rPr lang="en-US" altLang="ko-KR" sz="1333" i="1" dirty="0">
                <a:latin typeface="Times New Roman" pitchFamily="18" charset="0"/>
                <a:ea typeface="나눔고딕" pitchFamily="50" charset="-127"/>
                <a:cs typeface="Times New Roman" pitchFamily="18" charset="0"/>
              </a:rPr>
              <a:t> do </a:t>
            </a:r>
            <a:r>
              <a:rPr lang="en-US" altLang="ko-KR" sz="1333" i="1" dirty="0" err="1">
                <a:latin typeface="Times New Roman" pitchFamily="18" charset="0"/>
                <a:ea typeface="나눔고딕" pitchFamily="50" charset="-127"/>
                <a:cs typeface="Times New Roman" pitchFamily="18" charset="0"/>
              </a:rPr>
              <a:t>eiusmod</a:t>
            </a:r>
            <a:endParaRPr lang="en-US" altLang="ko-KR" sz="1333" i="1" dirty="0">
              <a:latin typeface="Times New Roman" pitchFamily="18" charset="0"/>
              <a:ea typeface="나눔고딕" pitchFamily="50" charset="-127"/>
              <a:cs typeface="Times New Roman" pitchFamily="18" charset="0"/>
            </a:endParaRPr>
          </a:p>
          <a:p>
            <a:endParaRPr lang="en-US" altLang="ko-KR" sz="1333" i="1" dirty="0">
              <a:latin typeface="Times New Roman" pitchFamily="18" charset="0"/>
              <a:ea typeface="나눔고딕" pitchFamily="50" charset="-127"/>
              <a:cs typeface="Times New Roman" pitchFamily="18" charset="0"/>
            </a:endParaRPr>
          </a:p>
          <a:p>
            <a:pPr>
              <a:lnSpc>
                <a:spcPct val="40000"/>
              </a:lnSpc>
            </a:pPr>
            <a:r>
              <a:rPr lang="en-US" altLang="ko-KR" sz="1333" i="1" dirty="0" smtClean="0">
                <a:latin typeface="Times New Roman" pitchFamily="18" charset="0"/>
                <a:ea typeface="나눔고딕" pitchFamily="50" charset="-127"/>
                <a:cs typeface="Times New Roman" pitchFamily="18" charset="0"/>
              </a:rPr>
              <a:t>00/00/2017</a:t>
            </a:r>
            <a:endParaRPr lang="ko-KR" altLang="en-US" sz="2133" i="1" dirty="0">
              <a:ln w="0"/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직선 연결선 14"/>
          <p:cNvCxnSpPr/>
          <p:nvPr/>
        </p:nvCxnSpPr>
        <p:spPr>
          <a:xfrm>
            <a:off x="3504000" y="5812919"/>
            <a:ext cx="5184000" cy="0"/>
          </a:xfrm>
          <a:prstGeom prst="line">
            <a:avLst/>
          </a:prstGeom>
          <a:ln w="3175">
            <a:solidFill>
              <a:srgbClr val="504A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425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개체 틀 3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" t="3958" r="10294"/>
          <a:stretch/>
        </p:blipFill>
        <p:spPr>
          <a:xfrm>
            <a:off x="1442680" y="1049754"/>
            <a:ext cx="3949275" cy="4605149"/>
          </a:xfrm>
          <a:ln w="63500">
            <a:solidFill>
              <a:schemeClr val="bg1"/>
            </a:solidFill>
          </a:ln>
        </p:spPr>
      </p:pic>
      <p:cxnSp>
        <p:nvCxnSpPr>
          <p:cNvPr id="6" name="직선 연결선 14"/>
          <p:cNvCxnSpPr/>
          <p:nvPr/>
        </p:nvCxnSpPr>
        <p:spPr>
          <a:xfrm>
            <a:off x="6521452" y="1700808"/>
            <a:ext cx="3552395" cy="0"/>
          </a:xfrm>
          <a:prstGeom prst="line">
            <a:avLst/>
          </a:prstGeom>
          <a:ln w="3175">
            <a:solidFill>
              <a:srgbClr val="504A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7"/>
          <p:cNvSpPr txBox="1">
            <a:spLocks noGrp="1" noChangeArrowheads="1"/>
          </p:cNvSpPr>
          <p:nvPr>
            <p:ph type="body" idx="11"/>
          </p:nvPr>
        </p:nvSpPr>
        <p:spPr>
          <a:xfrm>
            <a:off x="6421121" y="1078654"/>
            <a:ext cx="3353647" cy="4572847"/>
          </a:xfrm>
          <a:prstGeom prst="rect">
            <a:avLst/>
          </a:prstGeom>
        </p:spPr>
        <p:txBody>
          <a:bodyPr vert="horz" wrap="square" lIns="121920" tIns="121920" rIns="121920" bIns="121920" numCol="1" anchor="t">
            <a:normAutofit/>
          </a:bodyPr>
          <a:lstStyle/>
          <a:p>
            <a:pPr marL="0" indent="0" defTabSz="1219170">
              <a:spcBef>
                <a:spcPts val="667"/>
              </a:spcBef>
              <a:buNone/>
            </a:pPr>
            <a:r>
              <a:rPr lang="en-US" altLang="ko-KR" sz="2667" i="1" dirty="0">
                <a:solidFill>
                  <a:srgbClr val="DAC19B"/>
                </a:solidFill>
                <a:effectLst>
                  <a:outerShdw blurRad="38100" dist="19050" dir="2700000" algn="tl" rotWithShape="0">
                    <a:srgbClr val="000000">
                      <a:alpha val="40035"/>
                    </a:srgbClr>
                  </a:outerShdw>
                </a:effectLst>
                <a:latin typeface="Times New Roman" charset="0"/>
                <a:ea typeface="Times New Roman" charset="0"/>
              </a:rPr>
              <a:t>dolore magna aliqua</a:t>
            </a:r>
            <a:endParaRPr lang="ko-KR" altLang="en-US" sz="2667" i="1" dirty="0">
              <a:solidFill>
                <a:srgbClr val="DAC19B"/>
              </a:solidFill>
              <a:latin typeface="Times New Roman" charset="0"/>
              <a:ea typeface="Times New Roman" charset="0"/>
            </a:endParaRPr>
          </a:p>
          <a:p>
            <a:pPr marL="0" indent="0" defTabSz="1219170">
              <a:spcBef>
                <a:spcPts val="400"/>
              </a:spcBef>
              <a:buNone/>
            </a:pPr>
            <a:endParaRPr lang="ko-KR" altLang="en-US" i="1" dirty="0">
              <a:latin typeface="Times New Roman" charset="0"/>
              <a:ea typeface="Times New Roman" charset="0"/>
            </a:endParaRPr>
          </a:p>
          <a:p>
            <a:pPr marL="0" indent="0" defTabSz="1219170">
              <a:spcBef>
                <a:spcPts val="267"/>
              </a:spcBef>
              <a:buNone/>
            </a:pPr>
            <a:r>
              <a:rPr lang="en-US" altLang="ko-KR" sz="1333" i="1" dirty="0">
                <a:latin typeface="Times New Roman" charset="0"/>
                <a:ea typeface="Times New Roman" charset="0"/>
              </a:rPr>
              <a:t>Lorem ipsum dolor sit amet, consectetur </a:t>
            </a:r>
            <a:br>
              <a:rPr lang="en-US" altLang="ko-KR" sz="1333" i="1" dirty="0">
                <a:latin typeface="Times New Roman" charset="0"/>
                <a:ea typeface="Times New Roman" charset="0"/>
              </a:rPr>
            </a:br>
            <a:r>
              <a:rPr lang="en-US" altLang="ko-KR" sz="1333" i="1" dirty="0">
                <a:latin typeface="Times New Roman" charset="0"/>
                <a:ea typeface="Times New Roman" charset="0"/>
              </a:rPr>
              <a:t>adipisicing elit, sed do eiusmod</a:t>
            </a:r>
            <a:endParaRPr lang="ko-KR" altLang="en-US" sz="1333" i="1" dirty="0">
              <a:latin typeface="Times New Roman" charset="0"/>
              <a:ea typeface="Times New Roman" charset="0"/>
            </a:endParaRPr>
          </a:p>
          <a:p>
            <a:pPr marL="0" indent="0" defTabSz="1219170">
              <a:spcBef>
                <a:spcPts val="267"/>
              </a:spcBef>
              <a:buNone/>
            </a:pPr>
            <a:r>
              <a:rPr lang="en-US" altLang="ko-KR" sz="1333" i="1" dirty="0" smtClean="0">
                <a:latin typeface="Times New Roman" charset="0"/>
                <a:ea typeface="Times New Roman" charset="0"/>
              </a:rPr>
              <a:t>00/00/2017</a:t>
            </a:r>
            <a:endParaRPr lang="ko-KR" altLang="en-US" sz="1333" dirty="0">
              <a:solidFill>
                <a:schemeClr val="bg1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7781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개체 틀 1"/>
          <p:cNvPicPr>
            <a:picLocks noGrp="1"/>
          </p:cNvPicPr>
          <p:nvPr>
            <p:ph type="pic" sz="quarter" idx="2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0" b="13000"/>
          <a:stretch/>
        </p:blipFill>
        <p:spPr>
          <a:ln w="63500">
            <a:solidFill>
              <a:schemeClr val="bg1"/>
            </a:solidFill>
          </a:ln>
          <a:effectLst/>
        </p:spPr>
      </p:pic>
      <p:pic>
        <p:nvPicPr>
          <p:cNvPr id="3" name="그림 개체 틀 2"/>
          <p:cNvPicPr>
            <a:picLocks noGrp="1"/>
          </p:cNvPicPr>
          <p:nvPr>
            <p:ph type="pic" sz="quarter" idx="36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9" r="16009"/>
          <a:stretch/>
        </p:blipFill>
        <p:spPr>
          <a:ln w="63500">
            <a:solidFill>
              <a:schemeClr val="bg1"/>
            </a:solidFill>
          </a:ln>
          <a:effectLst/>
        </p:spPr>
      </p:pic>
      <p:pic>
        <p:nvPicPr>
          <p:cNvPr id="4" name="그림 개체 틀 3"/>
          <p:cNvPicPr>
            <a:picLocks noGrp="1"/>
          </p:cNvPicPr>
          <p:nvPr>
            <p:ph type="pic" sz="quarter" idx="37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52" b="15652"/>
          <a:stretch/>
        </p:blipFill>
        <p:spPr>
          <a:ln w="63500">
            <a:solidFill>
              <a:schemeClr val="bg1"/>
            </a:solidFill>
          </a:ln>
          <a:effectLst/>
        </p:spPr>
      </p:pic>
      <p:pic>
        <p:nvPicPr>
          <p:cNvPr id="5" name="그림 개체 틀 4"/>
          <p:cNvPicPr>
            <a:picLocks noGrp="1"/>
          </p:cNvPicPr>
          <p:nvPr>
            <p:ph type="pic" sz="quarter" idx="38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4" b="14104"/>
          <a:stretch/>
        </p:blipFill>
        <p:spPr>
          <a:ln w="63500">
            <a:solidFill>
              <a:schemeClr val="bg1"/>
            </a:solidFill>
          </a:ln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1125221" y="3422103"/>
            <a:ext cx="2457873" cy="609600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en-US" altLang="ko-KR" sz="1333" i="1" dirty="0" err="1">
                <a:latin typeface="Times New Roman" pitchFamily="18" charset="0"/>
                <a:cs typeface="Times New Roman" pitchFamily="18" charset="0"/>
              </a:rPr>
              <a:t>Lorem</a:t>
            </a:r>
            <a:r>
              <a:rPr lang="en-US" altLang="ko-KR" sz="1333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333" i="1" dirty="0" err="1">
                <a:latin typeface="Times New Roman" pitchFamily="18" charset="0"/>
                <a:cs typeface="Times New Roman" pitchFamily="18" charset="0"/>
              </a:rPr>
              <a:t>ipsum</a:t>
            </a:r>
            <a:r>
              <a:rPr lang="en-US" altLang="ko-KR" sz="1333" i="1" dirty="0">
                <a:latin typeface="Times New Roman" pitchFamily="18" charset="0"/>
                <a:cs typeface="Times New Roman" pitchFamily="18" charset="0"/>
              </a:rPr>
              <a:t> dolor sit </a:t>
            </a:r>
            <a:r>
              <a:rPr lang="en-US" altLang="ko-KR" sz="1333" i="1" dirty="0" err="1">
                <a:latin typeface="Times New Roman" pitchFamily="18" charset="0"/>
                <a:cs typeface="Times New Roman" pitchFamily="18" charset="0"/>
              </a:rPr>
              <a:t>amet</a:t>
            </a:r>
            <a:r>
              <a:rPr lang="en-US" altLang="ko-KR" sz="1333" i="1" dirty="0">
                <a:latin typeface="Times New Roman" pitchFamily="18" charset="0"/>
                <a:cs typeface="Times New Roman" pitchFamily="18" charset="0"/>
              </a:rPr>
              <a:t>, </a:t>
            </a:r>
            <a:br>
              <a:rPr lang="en-US" altLang="ko-KR" sz="1333" i="1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ko-KR" sz="1333" i="1" dirty="0" err="1">
                <a:latin typeface="Times New Roman" pitchFamily="18" charset="0"/>
                <a:cs typeface="Times New Roman" pitchFamily="18" charset="0"/>
              </a:rPr>
              <a:t>adipisicing</a:t>
            </a:r>
            <a:r>
              <a:rPr lang="en-US" altLang="ko-KR" sz="1333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333" i="1" dirty="0" err="1">
                <a:latin typeface="Times New Roman" pitchFamily="18" charset="0"/>
                <a:cs typeface="Times New Roman" pitchFamily="18" charset="0"/>
              </a:rPr>
              <a:t>elit</a:t>
            </a:r>
            <a:r>
              <a:rPr lang="en-US" altLang="ko-KR" sz="1333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333" i="1" dirty="0" err="1">
                <a:latin typeface="Times New Roman" pitchFamily="18" charset="0"/>
                <a:cs typeface="Times New Roman" pitchFamily="18" charset="0"/>
              </a:rPr>
              <a:t>sed</a:t>
            </a:r>
            <a:r>
              <a:rPr lang="en-US" altLang="ko-KR" sz="1333" i="1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altLang="ko-KR" sz="1333" i="1" dirty="0" err="1">
                <a:latin typeface="Times New Roman" pitchFamily="18" charset="0"/>
                <a:cs typeface="Times New Roman" pitchFamily="18" charset="0"/>
              </a:rPr>
              <a:t>eiusmod</a:t>
            </a:r>
            <a:endParaRPr lang="en-US" altLang="ko-KR" sz="1333" i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altLang="ko-KR" sz="1333" i="1" dirty="0" smtClean="0">
                <a:latin typeface="Times New Roman" pitchFamily="18" charset="0"/>
                <a:cs typeface="Times New Roman" pitchFamily="18" charset="0"/>
              </a:rPr>
              <a:t>00/00/2017</a:t>
            </a:r>
            <a:endParaRPr lang="en-US" altLang="ko-KR" sz="1333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9"/>
          </p:nvPr>
        </p:nvSpPr>
        <p:spPr>
          <a:xfrm>
            <a:off x="3684694" y="3422103"/>
            <a:ext cx="2337647" cy="610447"/>
          </a:xfrm>
        </p:spPr>
        <p:txBody>
          <a:bodyPr vert="horz" wrap="square" lIns="121920" tIns="60960" rIns="121920" bIns="60960" numCol="1" anchor="t">
            <a:noAutofit/>
          </a:bodyPr>
          <a:lstStyle/>
          <a:p>
            <a:pPr marL="0" indent="0" algn="ctr" defTabSz="1219170">
              <a:spcBef>
                <a:spcPts val="267"/>
              </a:spcBef>
              <a:buClr>
                <a:srgbClr val="323232"/>
              </a:buClr>
              <a:buNone/>
            </a:pPr>
            <a:r>
              <a:rPr lang="en-US" altLang="ko-KR" sz="1333" i="1" dirty="0">
                <a:latin typeface="Times New Roman" charset="0"/>
                <a:ea typeface="Times New Roman" charset="0"/>
              </a:rPr>
              <a:t>adipisicing </a:t>
            </a:r>
            <a:endParaRPr lang="ko-KR" altLang="en-US" sz="1333" i="1" dirty="0">
              <a:latin typeface="Times New Roman" charset="0"/>
              <a:ea typeface="Times New Roman" charset="0"/>
            </a:endParaRPr>
          </a:p>
          <a:p>
            <a:pPr marL="0" indent="0" algn="ctr" defTabSz="1219170">
              <a:spcBef>
                <a:spcPts val="267"/>
              </a:spcBef>
              <a:buClr>
                <a:srgbClr val="323232"/>
              </a:buClr>
              <a:buNone/>
            </a:pPr>
            <a:r>
              <a:rPr lang="en-US" altLang="ko-KR" sz="1333" i="1" dirty="0">
                <a:latin typeface="Times New Roman" charset="0"/>
                <a:ea typeface="Times New Roman" charset="0"/>
              </a:rPr>
              <a:t>elit, sed do eiusmod</a:t>
            </a:r>
            <a:endParaRPr lang="ko-KR" altLang="en-US" sz="1333" i="1" dirty="0">
              <a:latin typeface="Times New Roman" charset="0"/>
              <a:ea typeface="Times New Roman" charset="0"/>
            </a:endParaRPr>
          </a:p>
          <a:p>
            <a:pPr marL="0" indent="0" algn="ctr" defTabSz="1219170">
              <a:spcBef>
                <a:spcPts val="267"/>
              </a:spcBef>
              <a:buClr>
                <a:srgbClr val="323232"/>
              </a:buClr>
              <a:buNone/>
            </a:pPr>
            <a:r>
              <a:rPr lang="en-US" altLang="ko-KR" sz="1333" i="1" dirty="0" smtClean="0">
                <a:latin typeface="Times New Roman" charset="0"/>
                <a:ea typeface="Times New Roman" charset="0"/>
              </a:rPr>
              <a:t>00/00/2017</a:t>
            </a:r>
            <a:endParaRPr lang="ko-KR" altLang="en-US" sz="1333" i="1" dirty="0">
              <a:latin typeface="Times New Roman" charset="0"/>
              <a:ea typeface="Times New Roman" charset="0"/>
            </a:endParaRPr>
          </a:p>
          <a:p>
            <a:pPr marL="0" indent="0" algn="ctr" defTabSz="1219170">
              <a:spcBef>
                <a:spcPts val="267"/>
              </a:spcBef>
              <a:buClr>
                <a:srgbClr val="323232"/>
              </a:buClr>
              <a:buNone/>
            </a:pPr>
            <a:endParaRPr lang="ko-KR" altLang="en-US" sz="1333" dirty="0">
              <a:solidFill>
                <a:schemeClr val="tx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0"/>
          </p:nvPr>
        </p:nvSpPr>
        <p:spPr>
          <a:xfrm>
            <a:off x="6123093" y="3422103"/>
            <a:ext cx="2438400" cy="609600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en-US" altLang="ko-KR" sz="1333" i="1" dirty="0" err="1">
                <a:latin typeface="Times New Roman" pitchFamily="18" charset="0"/>
                <a:cs typeface="Times New Roman" pitchFamily="18" charset="0"/>
              </a:rPr>
              <a:t>Lorem</a:t>
            </a:r>
            <a:r>
              <a:rPr lang="en-US" altLang="ko-KR" sz="1333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333" i="1" dirty="0" err="1">
                <a:latin typeface="Times New Roman" pitchFamily="18" charset="0"/>
                <a:cs typeface="Times New Roman" pitchFamily="18" charset="0"/>
              </a:rPr>
              <a:t>ipsum</a:t>
            </a:r>
            <a:r>
              <a:rPr lang="en-US" altLang="ko-KR" sz="1333" i="1" dirty="0">
                <a:latin typeface="Times New Roman" pitchFamily="18" charset="0"/>
                <a:cs typeface="Times New Roman" pitchFamily="18" charset="0"/>
              </a:rPr>
              <a:t> dolor</a:t>
            </a:r>
          </a:p>
          <a:p>
            <a:pPr marL="0" indent="0" algn="ctr">
              <a:buNone/>
            </a:pPr>
            <a:r>
              <a:rPr lang="en-US" altLang="ko-KR" sz="1333" i="1" dirty="0">
                <a:latin typeface="Times New Roman" pitchFamily="18" charset="0"/>
                <a:cs typeface="Times New Roman" pitchFamily="18" charset="0"/>
              </a:rPr>
              <a:t>sit </a:t>
            </a:r>
            <a:r>
              <a:rPr lang="en-US" altLang="ko-KR" sz="1333" i="1" dirty="0" err="1">
                <a:latin typeface="Times New Roman" pitchFamily="18" charset="0"/>
                <a:cs typeface="Times New Roman" pitchFamily="18" charset="0"/>
              </a:rPr>
              <a:t>amet</a:t>
            </a:r>
            <a:r>
              <a:rPr lang="en-US" altLang="ko-KR" sz="1333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333" i="1" dirty="0" err="1">
                <a:latin typeface="Times New Roman" pitchFamily="18" charset="0"/>
                <a:cs typeface="Times New Roman" pitchFamily="18" charset="0"/>
              </a:rPr>
              <a:t>consectetur</a:t>
            </a:r>
            <a:r>
              <a:rPr lang="en-US" altLang="ko-KR" sz="1333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altLang="ko-KR" sz="1333" i="1" dirty="0" smtClean="0">
                <a:latin typeface="Times New Roman" pitchFamily="18" charset="0"/>
                <a:cs typeface="Times New Roman" pitchFamily="18" charset="0"/>
              </a:rPr>
              <a:t>00/00/2017</a:t>
            </a:r>
            <a:endParaRPr lang="ko-KR" altLang="en-US" sz="1333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>
          <a:xfrm>
            <a:off x="8663093" y="3422103"/>
            <a:ext cx="2336800" cy="609600"/>
          </a:xfrm>
        </p:spPr>
        <p:txBody>
          <a:bodyPr anchor="t">
            <a:noAutofit/>
          </a:bodyPr>
          <a:lstStyle/>
          <a:p>
            <a:pPr marL="0" indent="0" algn="ctr">
              <a:buNone/>
            </a:pPr>
            <a:r>
              <a:rPr lang="en-US" altLang="ko-KR" sz="1333" i="1" dirty="0" err="1">
                <a:latin typeface="Times New Roman" pitchFamily="18" charset="0"/>
                <a:cs typeface="Times New Roman" pitchFamily="18" charset="0"/>
              </a:rPr>
              <a:t>consectetur</a:t>
            </a:r>
            <a:r>
              <a:rPr lang="en-US" altLang="ko-KR" sz="1333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333" i="1" dirty="0" err="1">
                <a:latin typeface="Times New Roman" pitchFamily="18" charset="0"/>
                <a:cs typeface="Times New Roman" pitchFamily="18" charset="0"/>
              </a:rPr>
              <a:t>adip</a:t>
            </a:r>
            <a:r>
              <a:rPr lang="en-US" altLang="ko-KR" sz="1333" i="1" dirty="0">
                <a:latin typeface="Times New Roman" pitchFamily="18" charset="0"/>
                <a:cs typeface="Times New Roman" pitchFamily="18" charset="0"/>
              </a:rPr>
              <a:t> is </a:t>
            </a:r>
          </a:p>
          <a:p>
            <a:pPr marL="0" indent="0" algn="ctr">
              <a:buNone/>
            </a:pPr>
            <a:r>
              <a:rPr lang="en-US" altLang="ko-KR" sz="1333" i="1" dirty="0">
                <a:latin typeface="Times New Roman" pitchFamily="18" charset="0"/>
                <a:cs typeface="Times New Roman" pitchFamily="18" charset="0"/>
              </a:rPr>
              <a:t>icing </a:t>
            </a:r>
            <a:r>
              <a:rPr lang="en-US" altLang="ko-KR" sz="1333" i="1" dirty="0" err="1">
                <a:latin typeface="Times New Roman" pitchFamily="18" charset="0"/>
                <a:cs typeface="Times New Roman" pitchFamily="18" charset="0"/>
              </a:rPr>
              <a:t>elit</a:t>
            </a:r>
            <a:r>
              <a:rPr lang="en-US" altLang="ko-KR" sz="1333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333" i="1" dirty="0" err="1">
                <a:latin typeface="Times New Roman" pitchFamily="18" charset="0"/>
                <a:cs typeface="Times New Roman" pitchFamily="18" charset="0"/>
              </a:rPr>
              <a:t>sed</a:t>
            </a:r>
            <a:r>
              <a:rPr lang="en-US" altLang="ko-KR" sz="1333" i="1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altLang="ko-KR" sz="1333" i="1" dirty="0" err="1">
                <a:latin typeface="Times New Roman" pitchFamily="18" charset="0"/>
                <a:cs typeface="Times New Roman" pitchFamily="18" charset="0"/>
              </a:rPr>
              <a:t>eiusmod</a:t>
            </a:r>
            <a:endParaRPr lang="en-US" altLang="ko-KR" sz="1333" i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altLang="ko-KR" sz="1333" i="1" dirty="0" smtClean="0">
                <a:latin typeface="Times New Roman" pitchFamily="18" charset="0"/>
                <a:cs typeface="Times New Roman" pitchFamily="18" charset="0"/>
              </a:rPr>
              <a:t>00/00/2017</a:t>
            </a:r>
            <a:endParaRPr lang="ko-KR" altLang="en-US" sz="1333" dirty="0"/>
          </a:p>
        </p:txBody>
      </p:sp>
    </p:spTree>
    <p:extLst>
      <p:ext uri="{BB962C8B-B14F-4D97-AF65-F5344CB8AC3E}">
        <p14:creationId xmlns:p14="http://schemas.microsoft.com/office/powerpoint/2010/main" val="1827135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icnic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CC0033"/>
      </a:accent1>
      <a:accent2>
        <a:srgbClr val="67CB35"/>
      </a:accent2>
      <a:accent3>
        <a:srgbClr val="75CFEB"/>
      </a:accent3>
      <a:accent4>
        <a:srgbClr val="AB5037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와이드스크린</PresentationFormat>
  <Paragraphs>24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나눔고딕</vt:lpstr>
      <vt:lpstr>맑은 고딕</vt:lpstr>
      <vt:lpstr>Arial</vt:lpstr>
      <vt:lpstr>Calibri</vt:lpstr>
      <vt:lpstr>Times New Roman</vt:lpstr>
      <vt:lpstr>Office Theme</vt:lpstr>
      <vt:lpstr>Photo Album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Polaris  Office</dc:creator>
  <cp:lastModifiedBy>  </cp:lastModifiedBy>
  <cp:revision>3</cp:revision>
  <dcterms:created xsi:type="dcterms:W3CDTF">2016-09-27T12:03:58Z</dcterms:created>
  <dcterms:modified xsi:type="dcterms:W3CDTF">2017-03-22T04:34:08Z</dcterms:modified>
</cp:coreProperties>
</file>