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7">
          <p15:clr>
            <a:srgbClr val="A4A3A4"/>
          </p15:clr>
        </p15:guide>
        <p15:guide id="4" pos="28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311"/>
    <a:srgbClr val="462000"/>
    <a:srgbClr val="2E1500"/>
    <a:srgbClr val="663300"/>
    <a:srgbClr val="00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426" y="108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08"/>
      </p:cViewPr>
      <p:guideLst>
        <p:guide orient="horz" pos="2880"/>
        <p:guide pos="2160"/>
        <p:guide orient="horz" pos="1617"/>
        <p:guide pos="28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21855-2100-436F-B016-25EED0A77377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A049-4A64-4E3F-B9BD-2CDF03794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" y="2081"/>
            <a:ext cx="9138188" cy="5139339"/>
          </a:xfrm>
          <a:prstGeom prst="rect">
            <a:avLst/>
          </a:prstGeom>
        </p:spPr>
      </p:pic>
      <p:sp>
        <p:nvSpPr>
          <p:cNvPr id="2" name="제목 1"/>
          <p:cNvSpPr txBox="1">
            <a:spLocks noGrp="1" noChangeArrowheads="1"/>
          </p:cNvSpPr>
          <p:nvPr>
            <p:ph type="ctrTitle" hasCustomPrompt="1"/>
          </p:nvPr>
        </p:nvSpPr>
        <p:spPr>
          <a:xfrm>
            <a:off x="311150" y="1991360"/>
            <a:ext cx="5359400" cy="11036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dirty="0" smtClean="0">
                <a:solidFill>
                  <a:srgbClr val="3C231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dirty="0" smtClean="0">
              <a:solidFill>
                <a:srgbClr val="3C231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955"/>
          </a:xfr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rgbClr val="BD802F"/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rgbClr val="BD802F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955"/>
          </a:xfr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en-US" altLang="ko-KR" dirty="0" smtClean="0"/>
              <a:t>Footer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955"/>
          </a:xfr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rgbClr val="BD802F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rgbClr val="BD802F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4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793750" y="561340"/>
            <a:ext cx="3522345" cy="19431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그림 개체 틀 5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4617720" y="2636520"/>
            <a:ext cx="3522980" cy="18326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개체 틀 6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697230" y="2656840"/>
            <a:ext cx="3205480" cy="14420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7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4612640" y="581660"/>
            <a:ext cx="3205480" cy="14420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날짜 개체 틀 8"/>
          <p:cNvSpPr txBox="1">
            <a:spLocks noGrp="1" noChangeArrowheads="1"/>
          </p:cNvSpPr>
          <p:nvPr>
            <p:ph type="dt" idx="10"/>
          </p:nvPr>
        </p:nvSpPr>
        <p:spPr>
          <a:xfrm>
            <a:off x="135255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바닥글 개체 틀 9"/>
          <p:cNvSpPr txBox="1">
            <a:spLocks noGrp="1" noChangeArrowheads="1"/>
          </p:cNvSpPr>
          <p:nvPr>
            <p:ph type="ftr" idx="11"/>
          </p:nvPr>
        </p:nvSpPr>
        <p:spPr>
          <a:xfrm>
            <a:off x="2802255" y="453707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en-US" altLang="ko-KR" dirty="0" smtClean="0"/>
              <a:t>Footer</a:t>
            </a:r>
            <a:endParaRPr lang="en-US" dirty="0"/>
          </a:p>
        </p:txBody>
      </p:sp>
      <p:sp>
        <p:nvSpPr>
          <p:cNvPr id="10" name="슬라이드 번호 개체 틀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005830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5"/>
          <p:cNvSpPr txBox="1">
            <a:spLocks noGrp="1" noChangeArrowheads="1"/>
          </p:cNvSpPr>
          <p:nvPr>
            <p:ph type="dt" idx="10"/>
          </p:nvPr>
        </p:nvSpPr>
        <p:spPr>
          <a:xfrm>
            <a:off x="135255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 idx="11"/>
          </p:nvPr>
        </p:nvSpPr>
        <p:spPr>
          <a:xfrm>
            <a:off x="2802255" y="453707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en-US" altLang="ko-KR" dirty="0" smtClean="0"/>
              <a:t>Footer</a:t>
            </a:r>
            <a:endParaRPr lang="en-US" dirty="0"/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005830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그림 개체 틀 8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1581785" y="628650"/>
            <a:ext cx="5299075" cy="27501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개체 틀 9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341630" y="3593465"/>
            <a:ext cx="7807325" cy="8756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ictures with Ca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135255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 idx="11"/>
          </p:nvPr>
        </p:nvSpPr>
        <p:spPr>
          <a:xfrm>
            <a:off x="2802255" y="453707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en-US" altLang="ko-KR" dirty="0" smtClean="0"/>
              <a:t>Footer</a:t>
            </a:r>
            <a:endParaRPr lang="en-US" dirty="0"/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005830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그림 개체 틀 4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1048385" y="1171575"/>
            <a:ext cx="2421890" cy="2389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개체 틀 5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4468495" y="855345"/>
            <a:ext cx="3458845" cy="33705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algn="ctr" defTabSz="50800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8052" y="1999007"/>
            <a:ext cx="5355332" cy="983528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solidFill>
                  <a:srgbClr val="3C2311"/>
                </a:solidFill>
                <a:latin typeface="Arial" pitchFamily="34" charset="0"/>
                <a:cs typeface="Arial" pitchFamily="34" charset="0"/>
              </a:rPr>
              <a:t>Album</a:t>
            </a:r>
            <a:endParaRPr lang="ko-KR" altLang="en-US" sz="8000" dirty="0">
              <a:solidFill>
                <a:srgbClr val="3C231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onodream/AppData/Roaming/PolarisOffice7/ETemp/2056_21036544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7246" r="3623"/>
          <a:stretch>
            <a:fillRect/>
          </a:stretch>
        </p:blipFill>
        <p:spPr>
          <a:xfrm>
            <a:off x="1580515" y="628015"/>
            <a:ext cx="5304155" cy="2745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35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6" name="TextBox 65"/>
          <p:cNvSpPr txBox="1"/>
          <p:nvPr/>
        </p:nvSpPr>
        <p:spPr>
          <a:xfrm>
            <a:off x="340477" y="3593731"/>
            <a:ext cx="7803912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Donec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tortor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vehicula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diam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id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posuere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neque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Praesent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ultrices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hendrerit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Vivamus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nisi magna. </a:t>
            </a: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onodream/AppData/Roaming/PolarisOffice7/ETemp/2056_21036544/image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615" y="797560"/>
            <a:ext cx="3098800" cy="3521710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108" y="1297437"/>
            <a:ext cx="2364706" cy="224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484398" y="850611"/>
            <a:ext cx="3461203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Donec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tortor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vehicula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diam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id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posuere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neque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Praesent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ultrices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hendrerit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Vivamus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nisi magna.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accumsan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aliquet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elementum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Pellentesque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rhoncus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fermentum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magna.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Vestibulum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metus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ultricies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pellentesque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dui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consequat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ac. </a:t>
            </a: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Morbi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suscipit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fringilla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ullamcorper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magna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egestas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luctus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tortor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606925" y="523603"/>
            <a:ext cx="3201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114" y="2655179"/>
            <a:ext cx="3201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 descr="C:/Users/monodream/AppData/Roaming/PolarisOffice7/ETemp/612_6420480/image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31893" r="7170" b="-1"/>
          <a:stretch>
            <a:fillRect/>
          </a:stretch>
        </p:blipFill>
        <p:spPr bwMode="auto">
          <a:xfrm>
            <a:off x="4597400" y="2482850"/>
            <a:ext cx="3546475" cy="1974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35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C:/Users/monodream/AppData/Roaming/PolarisOffice7/ETemp/2056_21036544/image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32819" r="14873" b="3187"/>
          <a:stretch>
            <a:fillRect/>
          </a:stretch>
        </p:blipFill>
        <p:spPr bwMode="auto">
          <a:xfrm>
            <a:off x="779145" y="548640"/>
            <a:ext cx="3547110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35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4</Pages>
  <Words>260</Words>
  <Characters>0</Characters>
  <Application>Microsoft Office PowerPoint</Application>
  <DocSecurity>0</DocSecurity>
  <PresentationFormat>화면 슬라이드 쇼(16:9)</PresentationFormat>
  <Lines>0</Lines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Theme</vt:lpstr>
      <vt:lpstr>Album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Polaris  Office</dc:creator>
  <cp:lastModifiedBy>  </cp:lastModifiedBy>
  <cp:revision>9</cp:revision>
  <dcterms:modified xsi:type="dcterms:W3CDTF">2016-10-04T04:55:15Z</dcterms:modified>
</cp:coreProperties>
</file>