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18">
          <p15:clr>
            <a:srgbClr val="A4A3A4"/>
          </p15:clr>
        </p15:guide>
        <p15:guide id="4" pos="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247"/>
    <a:srgbClr val="A1968B"/>
    <a:srgbClr val="BDAB9D"/>
    <a:srgbClr val="C5B7AB"/>
    <a:srgbClr val="009ED6"/>
    <a:srgbClr val="0094C8"/>
    <a:srgbClr val="00ADEA"/>
    <a:srgbClr val="0DC0FF"/>
    <a:srgbClr val="00B0EE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37" autoAdjust="0"/>
  </p:normalViewPr>
  <p:slideViewPr>
    <p:cSldViewPr snapToGrid="0" snapToObjects="1">
      <p:cViewPr varScale="1">
        <p:scale>
          <a:sx n="109" d="100"/>
          <a:sy n="109" d="100"/>
        </p:scale>
        <p:origin x="102" y="8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92" y="-84"/>
      </p:cViewPr>
      <p:guideLst>
        <p:guide orient="horz" pos="2880"/>
        <p:guide pos="2160"/>
        <p:guide orient="horz" pos="1618"/>
        <p:guide pos="3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40F5D-7E70-4F1D-A171-57A68F29BE94}" type="datetimeFigureOut">
              <a:rPr lang="ko-KR" altLang="en-US" smtClean="0"/>
              <a:pPr/>
              <a:t>2016-10-04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A01A-F65B-408B-A230-13818A6576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0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 txBox="1">
            <a:spLocks noGrp="1" noChangeArrowheads="1"/>
          </p:cNvSpPr>
          <p:nvPr>
            <p:ph type="ctrTitle"/>
          </p:nvPr>
        </p:nvSpPr>
        <p:spPr>
          <a:xfrm>
            <a:off x="638810" y="1442085"/>
            <a:ext cx="7783830" cy="58356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91440" tIns="45720" rIns="91440" bIns="45720" numCol="1" anchor="b">
            <a:normAutofit/>
            <a:scene3d>
              <a:camera prst="orthographicFront"/>
              <a:lightRig rig="soft" dir="t"/>
            </a:scene3d>
            <a:sp3d prstMaterial="softEdge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40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부제목 2"/>
          <p:cNvSpPr txBox="1">
            <a:spLocks noGrp="1" noChangeArrowheads="1"/>
          </p:cNvSpPr>
          <p:nvPr>
            <p:ph type="subTitle"/>
          </p:nvPr>
        </p:nvSpPr>
        <p:spPr>
          <a:xfrm>
            <a:off x="641350" y="2228850"/>
            <a:ext cx="5056505" cy="2870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Click to edit Subtitle Master Style</a:t>
            </a:r>
            <a:endParaRPr lang="ko-KR" altLang="en-US" sz="20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cxnSp>
        <p:nvCxnSpPr>
          <p:cNvPr id="15" name="직선 연결선 18"/>
          <p:cNvCxnSpPr>
            <a:cxnSpLocks noChangeShapeType="1"/>
          </p:cNvCxnSpPr>
          <p:nvPr userDrawn="1"/>
        </p:nvCxnSpPr>
        <p:spPr bwMode="auto">
          <a:xfrm flipH="1">
            <a:off x="639764" y="1111197"/>
            <a:ext cx="1393825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직선 연결선 36"/>
          <p:cNvCxnSpPr>
            <a:cxnSpLocks noChangeShapeType="1"/>
          </p:cNvCxnSpPr>
          <p:nvPr userDrawn="1"/>
        </p:nvCxnSpPr>
        <p:spPr bwMode="auto">
          <a:xfrm>
            <a:off x="639763" y="2811953"/>
            <a:ext cx="6032884" cy="0"/>
          </a:xfrm>
          <a:prstGeom prst="line">
            <a:avLst/>
          </a:prstGeom>
          <a:noFill/>
          <a:ln w="19050" algn="ctr">
            <a:solidFill>
              <a:srgbClr val="05BE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날짜 개체 틀 17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바닥글 개체 틀 18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슬라이드 번호 개체 틀 19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1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" name="바닥글 개체 틀 2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" name="슬라이드 번호 개체 틀 3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5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3"/>
          <p:cNvSpPr txBox="1">
            <a:spLocks/>
          </p:cNvSpPr>
          <p:nvPr userDrawn="1"/>
        </p:nvSpPr>
        <p:spPr>
          <a:xfrm>
            <a:off x="1006676" y="125188"/>
            <a:ext cx="1666824" cy="39375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Lucida Sans Unicode" pitchFamily="34" charset="0"/>
              </a:defRPr>
            </a:lvl9pPr>
            <a:extLst/>
          </a:lstStyle>
          <a:p>
            <a:endParaRPr lang="ko-KR" altLang="en-US" sz="1400" b="1" dirty="0">
              <a:solidFill>
                <a:srgbClr val="27354D"/>
              </a:solidFill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319371" y="162447"/>
            <a:ext cx="53406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19371" y="511383"/>
            <a:ext cx="534066" cy="0"/>
          </a:xfrm>
          <a:prstGeom prst="line">
            <a:avLst/>
          </a:prstGeom>
          <a:ln w="19050">
            <a:solidFill>
              <a:srgbClr val="4C3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3"/>
          <p:cNvSpPr>
            <a:spLocks noGrp="1"/>
          </p:cNvSpPr>
          <p:nvPr>
            <p:ph type="title" idx="4294967295" hasCustomPrompt="1"/>
          </p:nvPr>
        </p:nvSpPr>
        <p:spPr>
          <a:xfrm>
            <a:off x="930275" y="69850"/>
            <a:ext cx="7632700" cy="5200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 smtClean="0">
                <a:solidFill>
                  <a:srgbClr val="4C3C2E"/>
                </a:solidFill>
                <a:latin typeface="Arial" charset="0"/>
                <a:ea typeface="Arial" charset="0"/>
              </a:rPr>
              <a:t>Click to edit Master title style</a:t>
            </a:r>
            <a:endParaRPr lang="ko-KR" altLang="en-US" sz="1800" b="1" dirty="0" smtClean="0">
              <a:solidFill>
                <a:srgbClr val="4C3C2E"/>
              </a:solidFill>
              <a:latin typeface="Arial" charset="0"/>
              <a:ea typeface="Arial" charset="0"/>
            </a:endParaRPr>
          </a:p>
        </p:txBody>
      </p:sp>
      <p:sp>
        <p:nvSpPr>
          <p:cNvPr id="18" name="날짜 개체 틀 18"/>
          <p:cNvSpPr txBox="1">
            <a:spLocks noGrp="1" noChangeArrowheads="1"/>
          </p:cNvSpPr>
          <p:nvPr>
            <p:ph type="dt"/>
          </p:nvPr>
        </p:nvSpPr>
        <p:spPr>
          <a:xfrm>
            <a:off x="457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FigureOut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10/4/2016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9" name="바닥글 개체 틀 19"/>
          <p:cNvSpPr txBox="1">
            <a:spLocks noGrp="1" noChangeArrowheads="1"/>
          </p:cNvSpPr>
          <p:nvPr>
            <p:ph type="ftr"/>
          </p:nvPr>
        </p:nvSpPr>
        <p:spPr>
          <a:xfrm>
            <a:off x="3124200" y="4767580"/>
            <a:ext cx="2896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Footer</a:t>
            </a:r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" name="슬라이드 번호 개체 틀 20"/>
          <p:cNvSpPr txBox="1">
            <a:spLocks noGrp="1" noChangeArrowheads="1"/>
          </p:cNvSpPr>
          <p:nvPr>
            <p:ph type="sldNum" idx="12"/>
          </p:nvPr>
        </p:nvSpPr>
        <p:spPr>
          <a:xfrm>
            <a:off x="6553200" y="4767580"/>
            <a:ext cx="2134235" cy="274320"/>
          </a:xfrm>
          <a:prstGeom prst="rect">
            <a:avLst/>
          </a:prstGeom>
        </p:spPr>
        <p:txBody>
          <a:bodyPr vert="horz" wrap="square" lIns="91440" tIns="45720" rIns="91440" bIns="45720" numCol="1" anchor="ctr"/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55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/>
        </p:nvCxnSpPr>
        <p:spPr bwMode="auto">
          <a:xfrm>
            <a:off x="480060" y="4704080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 bwMode="auto">
          <a:xfrm>
            <a:off x="480060" y="3678555"/>
            <a:ext cx="2426335" cy="635"/>
          </a:xfrm>
          <a:prstGeom prst="line">
            <a:avLst/>
          </a:prstGeom>
          <a:noFill/>
          <a:ln w="19050" cap="flat" cmpd="sng">
            <a:solidFill>
              <a:srgbClr val="9A897E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0"/>
          <p:cNvSpPr txBox="1">
            <a:spLocks noGrp="1" noChangeArrowheads="1"/>
          </p:cNvSpPr>
          <p:nvPr/>
        </p:nvSpPr>
        <p:spPr bwMode="auto">
          <a:xfrm>
            <a:off x="505460" y="3690620"/>
            <a:ext cx="90360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413327"/>
                </a:solidFill>
                <a:latin typeface="Arial" charset="0"/>
                <a:ea typeface="Arial" charset="0"/>
              </a:rPr>
              <a:t>Thomas Lee</a:t>
            </a:r>
            <a:endParaRPr lang="ko-KR" altLang="en-US" sz="800" b="1" dirty="0" smtClean="0">
              <a:solidFill>
                <a:srgbClr val="413327"/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Text Box 20"/>
          <p:cNvSpPr txBox="1">
            <a:spLocks noGrp="1" noChangeArrowheads="1"/>
          </p:cNvSpPr>
          <p:nvPr/>
        </p:nvSpPr>
        <p:spPr bwMode="auto">
          <a:xfrm>
            <a:off x="505460" y="3892550"/>
            <a:ext cx="176720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User Experience Design Team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Text Box 20"/>
          <p:cNvSpPr txBox="1">
            <a:spLocks noGrp="1" noChangeArrowheads="1"/>
          </p:cNvSpPr>
          <p:nvPr/>
        </p:nvSpPr>
        <p:spPr bwMode="auto">
          <a:xfrm>
            <a:off x="505460" y="4089400"/>
            <a:ext cx="6927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Email   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6" name="Text Box 20"/>
          <p:cNvSpPr txBox="1">
            <a:spLocks noGrp="1" noChangeArrowheads="1"/>
          </p:cNvSpPr>
          <p:nvPr/>
        </p:nvSpPr>
        <p:spPr bwMode="auto">
          <a:xfrm>
            <a:off x="505460" y="4291965"/>
            <a:ext cx="65976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Mobile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7" name="Text Box 20"/>
          <p:cNvSpPr txBox="1">
            <a:spLocks noGrp="1" noChangeArrowheads="1"/>
          </p:cNvSpPr>
          <p:nvPr/>
        </p:nvSpPr>
        <p:spPr bwMode="auto">
          <a:xfrm>
            <a:off x="505460" y="4494530"/>
            <a:ext cx="62547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5B4837"/>
                </a:solidFill>
                <a:latin typeface="Arial" charset="0"/>
                <a:ea typeface="Arial" charset="0"/>
              </a:rPr>
              <a:t>Office </a:t>
            </a:r>
            <a:endParaRPr lang="ko-KR" altLang="en-US" sz="800" b="1" dirty="0" smtClean="0">
              <a:solidFill>
                <a:srgbClr val="5B4837"/>
              </a:solidFill>
              <a:latin typeface="Arial" charset="0"/>
              <a:ea typeface="Arial" charset="0"/>
            </a:endParaRPr>
          </a:p>
        </p:txBody>
      </p:sp>
      <p:sp>
        <p:nvSpPr>
          <p:cNvPr id="28" name="Text Box 20"/>
          <p:cNvSpPr txBox="1">
            <a:spLocks noGrp="1" noChangeArrowheads="1"/>
          </p:cNvSpPr>
          <p:nvPr/>
        </p:nvSpPr>
        <p:spPr bwMode="auto">
          <a:xfrm>
            <a:off x="964565" y="4093845"/>
            <a:ext cx="179768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thomaslee@emailaccount.com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Text Box 20"/>
          <p:cNvSpPr txBox="1">
            <a:spLocks noGrp="1" noChangeArrowheads="1"/>
          </p:cNvSpPr>
          <p:nvPr/>
        </p:nvSpPr>
        <p:spPr bwMode="auto">
          <a:xfrm>
            <a:off x="964565" y="4290695"/>
            <a:ext cx="988059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010 9999 9999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sp>
        <p:nvSpPr>
          <p:cNvPr id="30" name="Text Box 20"/>
          <p:cNvSpPr txBox="1">
            <a:spLocks noGrp="1" noChangeArrowheads="1"/>
          </p:cNvSpPr>
          <p:nvPr/>
        </p:nvSpPr>
        <p:spPr bwMode="auto">
          <a:xfrm>
            <a:off x="964565" y="4498340"/>
            <a:ext cx="931545" cy="2355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" b="1" dirty="0" smtClean="0">
                <a:solidFill>
                  <a:srgbClr val="8F7C71"/>
                </a:solidFill>
                <a:latin typeface="Arial" charset="0"/>
                <a:ea typeface="Arial" charset="0"/>
              </a:rPr>
              <a:t>02 9999 9999</a:t>
            </a:r>
            <a:endParaRPr lang="ko-KR" altLang="en-US" sz="800" b="1" dirty="0" smtClean="0">
              <a:solidFill>
                <a:srgbClr val="8F7C71"/>
              </a:solidFill>
              <a:latin typeface="Arial" charset="0"/>
              <a:ea typeface="Arial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81330" y="389572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81330" y="409575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81330" y="4296410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1330" y="4496435"/>
            <a:ext cx="2425065" cy="635"/>
          </a:xfrm>
          <a:prstGeom prst="line">
            <a:avLst/>
          </a:prstGeom>
          <a:ln w="9525" cap="flat" cmpd="sng">
            <a:solidFill>
              <a:srgbClr val="9A897E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aj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80380" y="578913"/>
            <a:ext cx="8189165" cy="2373837"/>
          </a:xfrm>
          <a:prstGeom prst="rect">
            <a:avLst/>
          </a:prstGeom>
          <a:noFill/>
          <a:ln w="57150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725805" y="788670"/>
            <a:ext cx="3836670" cy="146558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anchor="t"/>
          <a:lstStyle/>
          <a:p>
            <a:pPr marL="0" indent="0" algn="l" defTabSz="914400" eaLnBrk="0" fontAlgn="base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WEB DESIGN</a:t>
            </a:r>
            <a:b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</a:b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  <a:ea typeface="Arial" charset="0"/>
              </a:rPr>
              <a:t>PROJECT PROPOSAL </a:t>
            </a:r>
            <a:endParaRPr lang="ko-KR" altLang="en-US" sz="3200" b="1" dirty="0" smtClean="0">
              <a:solidFill>
                <a:srgbClr val="0070C0"/>
              </a:solidFill>
              <a:latin typeface="Arial" charset="0"/>
              <a:ea typeface="Arial" charset="0"/>
            </a:endParaRPr>
          </a:p>
        </p:txBody>
      </p:sp>
      <p:sp>
        <p:nvSpPr>
          <p:cNvPr id="41" name="부제목 2"/>
          <p:cNvSpPr txBox="1">
            <a:spLocks/>
          </p:cNvSpPr>
          <p:nvPr/>
        </p:nvSpPr>
        <p:spPr bwMode="auto">
          <a:xfrm>
            <a:off x="604521" y="2374471"/>
            <a:ext cx="4106545" cy="27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10922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dirty="0" smtClean="0">
                <a:solidFill>
                  <a:srgbClr val="00B0F0"/>
                </a:solidFill>
                <a:latin typeface="Arial" charset="0"/>
              </a:rPr>
              <a:t>USER EXPERIENCE DESIGN</a:t>
            </a:r>
            <a:endParaRPr lang="ko-KR" altLang="en-US" sz="1600" b="1" dirty="0" smtClean="0">
              <a:latin typeface="Arial" charset="0"/>
            </a:endParaRPr>
          </a:p>
        </p:txBody>
      </p:sp>
      <p:cxnSp>
        <p:nvCxnSpPr>
          <p:cNvPr id="50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452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 bwMode="auto">
          <a:xfrm>
            <a:off x="313509" y="1452653"/>
            <a:ext cx="6306384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제목 1"/>
          <p:cNvSpPr txBox="1">
            <a:spLocks/>
          </p:cNvSpPr>
          <p:nvPr/>
        </p:nvSpPr>
        <p:spPr>
          <a:xfrm>
            <a:off x="5290820" y="1452563"/>
            <a:ext cx="2044700" cy="582454"/>
          </a:xfrm>
          <a:prstGeom prst="rect">
            <a:avLst/>
          </a:prstGeom>
        </p:spPr>
        <p:txBody>
          <a:bodyPr wrap="square" lIns="91440" tIns="45720" rIns="91440" bIns="45720" anchor="t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dirty="0" smtClean="0">
                <a:solidFill>
                  <a:srgbClr val="0070C0"/>
                </a:solidFill>
                <a:latin typeface="Arial" charset="0"/>
              </a:rPr>
              <a:t>INDEX</a:t>
            </a:r>
            <a:endParaRPr lang="ko-KR" altLang="en-US" sz="3200" b="1" dirty="0" smtClean="0">
              <a:latin typeface="Arial" charset="0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5665470" y="2163144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01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5665470" y="2429367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02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665470" y="2695591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03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5665470" y="2961815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04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665470" y="3228039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05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5665470" y="3494262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06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5665470" y="3760486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07 /  PROJECT  NAME</a:t>
            </a:r>
            <a:endParaRPr lang="ko-KR" altLang="en-US" sz="1200" dirty="0" smtClean="0">
              <a:latin typeface="Arial" charset="0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5665470" y="4026710"/>
            <a:ext cx="3295650" cy="273844"/>
          </a:xfrm>
          <a:prstGeom prst="rect">
            <a:avLst/>
          </a:prstGeom>
          <a:ln>
            <a:noFill/>
          </a:ln>
          <a:effectLst/>
        </p:spPr>
        <p:txBody>
          <a:bodyPr wrap="square" lIns="91440" tIns="45720" rIns="91440" bIns="45720" anchor="b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rgbClr val="8F7C71"/>
                </a:solidFill>
                <a:latin typeface="Arial" charset="0"/>
              </a:rPr>
              <a:t>08 /  PROJECT  NAME</a:t>
            </a:r>
            <a:endParaRPr lang="ko-KR" altLang="en-US" sz="1200" dirty="0" smtClean="0">
              <a:latin typeface="Arial" charset="0"/>
            </a:endParaRPr>
          </a:p>
        </p:txBody>
      </p:sp>
      <p:cxnSp>
        <p:nvCxnSpPr>
          <p:cNvPr id="24" name="직선 연결선 18"/>
          <p:cNvCxnSpPr>
            <a:cxnSpLocks noChangeShapeType="1"/>
          </p:cNvCxnSpPr>
          <p:nvPr/>
        </p:nvCxnSpPr>
        <p:spPr bwMode="auto">
          <a:xfrm flipH="1">
            <a:off x="214741" y="271728"/>
            <a:ext cx="596141" cy="0"/>
          </a:xfrm>
          <a:prstGeom prst="line">
            <a:avLst/>
          </a:prstGeom>
          <a:noFill/>
          <a:ln w="57150" algn="ctr">
            <a:solidFill>
              <a:srgbClr val="FCD9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256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9760" y="1836420"/>
            <a:ext cx="6053455" cy="582930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b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4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565150" y="1410652"/>
            <a:ext cx="2917190" cy="3238985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tIns="71755" rIns="21590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200" dirty="0" smtClean="0">
              <a:solidFill>
                <a:srgbClr val="FFFFFF"/>
              </a:solidFill>
              <a:latin typeface="Arial" charset="0"/>
            </a:endParaRPr>
          </a:p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ipsum dolor sit amet, consectetur adipiscing elit. ‘</a:t>
            </a: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Curabitur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non ullamcorper turpis, vel interdum libero. Suspendisse vestibulum orci nec mollis ultrices. Curabitur euismod ac </a:t>
            </a:r>
            <a:r>
              <a:rPr lang="en-US" altLang="ko-KR" sz="1200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 smtClean="0">
              <a:latin typeface="Arial" charset="0"/>
            </a:endParaRPr>
          </a:p>
          <a:p>
            <a:pPr marL="0" indent="0" algn="ctr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 smtClean="0">
              <a:latin typeface="Arial" charset="0"/>
            </a:endParaRPr>
          </a:p>
        </p:txBody>
      </p:sp>
      <p:sp>
        <p:nvSpPr>
          <p:cNvPr id="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01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457835" y="892017"/>
            <a:ext cx="3234690" cy="3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 smtClean="0">
                <a:solidFill>
                  <a:srgbClr val="00B0F0"/>
                </a:solidFill>
                <a:latin typeface="Arial" charset="0"/>
              </a:rPr>
              <a:t>Lorem</a:t>
            </a:r>
            <a:r>
              <a:rPr lang="en-US" altLang="ko-KR" sz="1400" b="1" dirty="0" smtClean="0">
                <a:solidFill>
                  <a:srgbClr val="00B0F0"/>
                </a:solidFill>
                <a:latin typeface="Arial" charset="0"/>
              </a:rPr>
              <a:t> IPSUM DOLOR SIT AMET</a:t>
            </a:r>
            <a:endParaRPr lang="ko-KR" altLang="en-US" sz="1400" b="1" dirty="0" smtClean="0"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4888" y="4265191"/>
            <a:ext cx="17339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Lorem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ipsum dolor sit </a:t>
            </a:r>
            <a:r>
              <a:rPr lang="en-US" altLang="ko-KR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amet.</a:t>
            </a:r>
            <a:endParaRPr lang="ko-KR" altLang="ko-KR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idx="4294967295"/>
          </p:nvPr>
        </p:nvSpPr>
        <p:spPr>
          <a:xfrm>
            <a:off x="908013" y="68415"/>
            <a:ext cx="7632700" cy="520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PROJECT SUMMARY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25593" y="1410653"/>
            <a:ext cx="4876672" cy="3238984"/>
          </a:xfrm>
          <a:prstGeom prst="roundRect">
            <a:avLst>
              <a:gd name="adj" fmla="val 18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타원 9"/>
          <p:cNvSpPr/>
          <p:nvPr/>
        </p:nvSpPr>
        <p:spPr>
          <a:xfrm>
            <a:off x="544639" y="1088924"/>
            <a:ext cx="74398" cy="74398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553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4692949" y="1410652"/>
            <a:ext cx="3735705" cy="330022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내용 개체 틀 1"/>
          <p:cNvSpPr txBox="1">
            <a:spLocks/>
          </p:cNvSpPr>
          <p:nvPr/>
        </p:nvSpPr>
        <p:spPr bwMode="auto">
          <a:xfrm>
            <a:off x="4960284" y="2424768"/>
            <a:ext cx="3110865" cy="50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3425" y="1410652"/>
            <a:ext cx="3735705" cy="3300229"/>
          </a:xfrm>
          <a:prstGeom prst="roundRect">
            <a:avLst>
              <a:gd name="adj" fmla="val 2528"/>
            </a:avLst>
          </a:prstGeom>
          <a:pattFill prst="wdDnDiag">
            <a:fgClr>
              <a:srgbClr val="05BEFF"/>
            </a:fgClr>
            <a:bgClr>
              <a:srgbClr val="00B0EE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08013" y="68415"/>
            <a:ext cx="7632700" cy="5203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615247"/>
                </a:solidFill>
              </a:rPr>
              <a:t>REQUIREMENT</a:t>
            </a:r>
            <a:endParaRPr lang="ko-KR" altLang="en-US" sz="1800" b="1" dirty="0">
              <a:solidFill>
                <a:srgbClr val="615247"/>
              </a:solidFill>
            </a:endParaRPr>
          </a:p>
        </p:txBody>
      </p:sp>
      <p:sp>
        <p:nvSpPr>
          <p:cNvPr id="17" name="내용 개체 틀 1"/>
          <p:cNvSpPr txBox="1">
            <a:spLocks/>
          </p:cNvSpPr>
          <p:nvPr/>
        </p:nvSpPr>
        <p:spPr bwMode="auto">
          <a:xfrm>
            <a:off x="1159510" y="1638494"/>
            <a:ext cx="2792730" cy="2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 smtClean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 smtClean="0">
              <a:latin typeface="Arial" charset="0"/>
            </a:endParaRPr>
          </a:p>
        </p:txBody>
      </p: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1000760" y="2424768"/>
            <a:ext cx="3110865" cy="50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Aenean tempus velit vel lectus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fermentum tristique.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21" name="직선 연결선 20"/>
          <p:cNvCxnSpPr/>
          <p:nvPr/>
        </p:nvCxnSpPr>
        <p:spPr bwMode="auto">
          <a:xfrm>
            <a:off x="1159603" y="3121275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직선 연결선 22"/>
          <p:cNvCxnSpPr/>
          <p:nvPr/>
        </p:nvCxnSpPr>
        <p:spPr bwMode="auto">
          <a:xfrm>
            <a:off x="1159603" y="3855376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내용 개체 틀 1"/>
          <p:cNvSpPr txBox="1">
            <a:spLocks/>
          </p:cNvSpPr>
          <p:nvPr/>
        </p:nvSpPr>
        <p:spPr bwMode="auto">
          <a:xfrm>
            <a:off x="1000760" y="3172467"/>
            <a:ext cx="3110865" cy="6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25" name="내용 개체 틀 1"/>
          <p:cNvSpPr txBox="1">
            <a:spLocks/>
          </p:cNvSpPr>
          <p:nvPr/>
        </p:nvSpPr>
        <p:spPr bwMode="auto">
          <a:xfrm>
            <a:off x="1000760" y="3940358"/>
            <a:ext cx="3110865" cy="23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839730" y="2024756"/>
            <a:ext cx="343246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내용 개체 틀 1"/>
          <p:cNvSpPr txBox="1">
            <a:spLocks/>
          </p:cNvSpPr>
          <p:nvPr/>
        </p:nvSpPr>
        <p:spPr bwMode="auto">
          <a:xfrm>
            <a:off x="5216525" y="1638494"/>
            <a:ext cx="2792730" cy="28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200" b="1" dirty="0" smtClean="0">
                <a:solidFill>
                  <a:srgbClr val="FFFFFF"/>
                </a:solidFill>
                <a:latin typeface="Arial" charset="0"/>
              </a:rPr>
              <a:t> IPSUM DOLOR SIT AMET</a:t>
            </a:r>
            <a:endParaRPr lang="ko-KR" altLang="en-US" sz="1200" b="1" dirty="0" smtClean="0">
              <a:latin typeface="Arial" charset="0"/>
            </a:endParaRPr>
          </a:p>
        </p:txBody>
      </p:sp>
      <p:cxnSp>
        <p:nvCxnSpPr>
          <p:cNvPr id="39" name="직선 연결선 38"/>
          <p:cNvCxnSpPr/>
          <p:nvPr/>
        </p:nvCxnSpPr>
        <p:spPr bwMode="auto">
          <a:xfrm>
            <a:off x="5216792" y="3121274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5216792" y="3855376"/>
            <a:ext cx="2792719" cy="0"/>
          </a:xfrm>
          <a:prstGeom prst="line">
            <a:avLst/>
          </a:prstGeom>
          <a:noFill/>
          <a:ln w="12700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내용 개체 틀 1"/>
          <p:cNvSpPr txBox="1">
            <a:spLocks/>
          </p:cNvSpPr>
          <p:nvPr/>
        </p:nvSpPr>
        <p:spPr bwMode="auto">
          <a:xfrm>
            <a:off x="5057776" y="3172466"/>
            <a:ext cx="3110865" cy="63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Morbi aliquam sapien nunc, vel adipiscing</a:t>
            </a:r>
            <a:endParaRPr lang="ko-KR" altLang="en-US" sz="1000" b="1" dirty="0" smtClean="0">
              <a:latin typeface="Arial" charset="0"/>
            </a:endParaRPr>
          </a:p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turpis dapibus nec. </a:t>
            </a:r>
            <a:endParaRPr lang="ko-KR" altLang="en-US" sz="1000" b="1" dirty="0" smtClean="0">
              <a:latin typeface="Arial" charset="0"/>
            </a:endParaRPr>
          </a:p>
        </p:txBody>
      </p:sp>
      <p:sp>
        <p:nvSpPr>
          <p:cNvPr id="42" name="내용 개체 틀 1"/>
          <p:cNvSpPr txBox="1">
            <a:spLocks/>
          </p:cNvSpPr>
          <p:nvPr/>
        </p:nvSpPr>
        <p:spPr bwMode="auto">
          <a:xfrm>
            <a:off x="5057776" y="3940358"/>
            <a:ext cx="3110865" cy="23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ctr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Curabitur euismod ac </a:t>
            </a:r>
            <a:r>
              <a:rPr lang="en-US" altLang="ko-KR" sz="1000" b="1" dirty="0" err="1" smtClean="0">
                <a:solidFill>
                  <a:srgbClr val="FFFFFF"/>
                </a:solidFill>
                <a:latin typeface="Arial" charset="0"/>
              </a:rPr>
              <a:t>Lorem</a:t>
            </a:r>
            <a:r>
              <a:rPr lang="en-US" altLang="ko-KR" sz="1000" b="1" dirty="0" smtClean="0">
                <a:solidFill>
                  <a:srgbClr val="FFFFFF"/>
                </a:solidFill>
                <a:latin typeface="Arial" charset="0"/>
              </a:rPr>
              <a:t> at vehicula. </a:t>
            </a:r>
            <a:endParaRPr lang="ko-KR" altLang="en-US" sz="1000" b="1" dirty="0" smtClean="0">
              <a:latin typeface="Arial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896918" y="2024755"/>
            <a:ext cx="3432464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제목 3"/>
          <p:cNvSpPr txBox="1">
            <a:spLocks/>
          </p:cNvSpPr>
          <p:nvPr/>
        </p:nvSpPr>
        <p:spPr>
          <a:xfrm>
            <a:off x="245110" y="70009"/>
            <a:ext cx="495300" cy="520065"/>
          </a:xfrm>
          <a:prstGeom prst="rect">
            <a:avLst/>
          </a:prstGeom>
        </p:spPr>
        <p:txBody>
          <a:bodyPr wrap="square" lIns="91440" tIns="45720" rIns="91440" bIns="45720" anchor="ctr"/>
          <a:lstStyle/>
          <a:p>
            <a:pPr marL="0" indent="0" algn="l" defTabSz="91440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dirty="0" smtClean="0">
                <a:solidFill>
                  <a:srgbClr val="4C3C2E"/>
                </a:solidFill>
                <a:latin typeface="Arial" charset="0"/>
              </a:rPr>
              <a:t>02</a:t>
            </a:r>
            <a:endParaRPr lang="ko-KR" altLang="en-US" sz="1600" dirty="0" smtClean="0">
              <a:latin typeface="Arial" charset="0"/>
            </a:endParaRPr>
          </a:p>
        </p:txBody>
      </p:sp>
      <p:sp>
        <p:nvSpPr>
          <p:cNvPr id="45" name="내용 개체 틀 1"/>
          <p:cNvSpPr txBox="1">
            <a:spLocks/>
          </p:cNvSpPr>
          <p:nvPr/>
        </p:nvSpPr>
        <p:spPr bwMode="auto">
          <a:xfrm>
            <a:off x="457835" y="892017"/>
            <a:ext cx="3234690" cy="3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/>
          <a:lstStyle/>
          <a:p>
            <a:pPr marL="623570" indent="-514350" algn="l" defTabSz="91440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dirty="0" err="1" smtClean="0">
                <a:solidFill>
                  <a:srgbClr val="00B0F0"/>
                </a:solidFill>
                <a:latin typeface="Arial" charset="0"/>
              </a:rPr>
              <a:t>Lorem</a:t>
            </a:r>
            <a:r>
              <a:rPr lang="en-US" altLang="ko-KR" sz="1400" b="1" dirty="0" smtClean="0">
                <a:solidFill>
                  <a:srgbClr val="00B0F0"/>
                </a:solidFill>
                <a:latin typeface="Arial" charset="0"/>
              </a:rPr>
              <a:t> IPSUM DOLOR SIT AMET</a:t>
            </a:r>
            <a:endParaRPr lang="ko-KR" altLang="en-US" sz="1400" b="1" dirty="0" smtClean="0">
              <a:latin typeface="Arial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44639" y="1088924"/>
            <a:ext cx="74398" cy="74398"/>
          </a:xfrm>
          <a:prstGeom prst="ellipse">
            <a:avLst/>
          </a:prstGeom>
          <a:ln w="28575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71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8"/>
          <p:cNvSpPr>
            <a:spLocks noChangeArrowheads="1"/>
          </p:cNvSpPr>
          <p:nvPr/>
        </p:nvSpPr>
        <p:spPr bwMode="auto">
          <a:xfrm>
            <a:off x="712782" y="481865"/>
            <a:ext cx="2714244" cy="2714244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endParaRPr lang="ko-KR" altLang="en-US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166452" y="1608155"/>
            <a:ext cx="18069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latinLnBrk="1" hangingPunct="1">
              <a:defRPr/>
            </a:pPr>
            <a:r>
              <a:rPr lang="en-US" altLang="en-US" sz="2400" b="1" dirty="0" smtClean="0">
                <a:solidFill>
                  <a:srgbClr val="A1968B"/>
                </a:solidFill>
                <a:latin typeface="Arial" pitchFamily="34" charset="0"/>
                <a:ea typeface="+mn-ea"/>
                <a:cs typeface="Arial" pitchFamily="34" charset="0"/>
              </a:rPr>
              <a:t>Thank you.</a:t>
            </a:r>
            <a:endParaRPr lang="en-US" altLang="en-US" sz="2400" b="1" dirty="0">
              <a:solidFill>
                <a:srgbClr val="A1968B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6106616" y="4685274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6106617" y="3317565"/>
            <a:ext cx="2425917" cy="0"/>
          </a:xfrm>
          <a:prstGeom prst="line">
            <a:avLst/>
          </a:prstGeom>
          <a:noFill/>
          <a:ln w="19050" cap="flat" cmpd="sng" algn="ctr">
            <a:solidFill>
              <a:srgbClr val="9A897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131799" y="3367580"/>
            <a:ext cx="7857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/>
            <a:r>
              <a:rPr lang="en-US" altLang="en-US" sz="800" b="1" dirty="0" smtClean="0">
                <a:solidFill>
                  <a:srgbClr val="41332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Thomas Lee</a:t>
            </a:r>
            <a:endParaRPr lang="en-US" altLang="en-US" sz="800" b="1" dirty="0">
              <a:solidFill>
                <a:srgbClr val="41332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6131799" y="3637455"/>
            <a:ext cx="16642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User Experience Design Team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6131799" y="3900015"/>
            <a:ext cx="57579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Email   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6131799" y="4169890"/>
            <a:ext cx="54213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Mobile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6131799" y="4439765"/>
            <a:ext cx="5052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5B4837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Office </a:t>
            </a:r>
            <a:endParaRPr lang="en-US" altLang="en-US" sz="800" b="1" dirty="0">
              <a:solidFill>
                <a:srgbClr val="5B4837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6590905" y="3905530"/>
            <a:ext cx="16930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thomaslee@emailaccount.com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6590905" y="4167881"/>
            <a:ext cx="8771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010 9999 9999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6590905" y="4444861"/>
            <a:ext cx="819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en-US" sz="800" b="1" dirty="0" smtClean="0">
                <a:solidFill>
                  <a:srgbClr val="8F7C71"/>
                </a:solidFill>
                <a:latin typeface="Arial" pitchFamily="34" charset="0"/>
                <a:ea typeface="나눔고딕" pitchFamily="50" charset="-127"/>
                <a:cs typeface="Arial" pitchFamily="34" charset="0"/>
              </a:rPr>
              <a:t>02 9999 9999</a:t>
            </a:r>
            <a:endParaRPr lang="en-US" altLang="en-US" sz="800" b="1" dirty="0">
              <a:solidFill>
                <a:srgbClr val="8F7C71"/>
              </a:solidFill>
              <a:latin typeface="Arial" pitchFamily="34" charset="0"/>
              <a:ea typeface="나눔고딕" pitchFamily="50" charset="-127"/>
              <a:cs typeface="Arial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6107986" y="3607541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6107986" y="3874490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107986" y="4141439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107986" y="4408388"/>
            <a:ext cx="2424548" cy="0"/>
          </a:xfrm>
          <a:prstGeom prst="line">
            <a:avLst/>
          </a:prstGeom>
          <a:ln>
            <a:solidFill>
              <a:srgbClr val="9A897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Pages>6</Pages>
  <Words>192</Words>
  <Characters>0</Characters>
  <Application>Microsoft Office PowerPoint</Application>
  <DocSecurity>0</DocSecurity>
  <PresentationFormat>화면 슬라이드 쇼(16:9)</PresentationFormat>
  <Lines>0</Lines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나눔고딕</vt:lpstr>
      <vt:lpstr>맑은 고딕</vt:lpstr>
      <vt:lpstr>Arial</vt:lpstr>
      <vt:lpstr>Office Theme</vt:lpstr>
      <vt:lpstr>PowerPoint 프레젠테이션</vt:lpstr>
      <vt:lpstr>PowerPoint 프레젠테이션</vt:lpstr>
      <vt:lpstr>1. PROJECT SUMMARY</vt:lpstr>
      <vt:lpstr>PROJECT SUMMARY</vt:lpstr>
      <vt:lpstr>REQUIREMENT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Polaris  Office</dc:creator>
  <cp:lastModifiedBy>  </cp:lastModifiedBy>
  <cp:revision>8</cp:revision>
  <dcterms:modified xsi:type="dcterms:W3CDTF">2016-10-04T05:09:32Z</dcterms:modified>
</cp:coreProperties>
</file>