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2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363636"/>
    <a:srgbClr val="2A2A2A"/>
    <a:srgbClr val="6EC1DF"/>
    <a:srgbClr val="E2794C"/>
    <a:srgbClr val="8EBE5A"/>
    <a:srgbClr val="EAE3D9"/>
    <a:srgbClr val="FCF4E9"/>
    <a:srgbClr val="947F02"/>
    <a:srgbClr val="EF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99" autoAdjust="0"/>
  </p:normalViewPr>
  <p:slideViewPr>
    <p:cSldViewPr snapToObjects="1">
      <p:cViewPr varScale="1">
        <p:scale>
          <a:sx n="128" d="100"/>
          <a:sy n="128" d="100"/>
        </p:scale>
        <p:origin x="126" y="5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22" d="100"/>
          <a:sy n="122" d="100"/>
        </p:scale>
        <p:origin x="-5046" y="-114"/>
      </p:cViewPr>
      <p:guideLst>
        <p:guide orient="horz" pos="2880"/>
        <p:guide pos="2160"/>
        <p:guide orient="horz" pos="1618"/>
        <p:guide pos="2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12FC9-FEB2-4077-87CE-6A91ACFE3D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0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 noGrp="1" noChangeArrowheads="1"/>
          </p:cNvSpPr>
          <p:nvPr>
            <p:ph type="ctrTitle"/>
          </p:nvPr>
        </p:nvSpPr>
        <p:spPr>
          <a:xfrm>
            <a:off x="978535" y="1046480"/>
            <a:ext cx="7132955" cy="9290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dirty="0" smtClean="0">
                <a:solidFill>
                  <a:srgbClr val="CE0025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000" dirty="0" smtClean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Subtitle 7"/>
          <p:cNvSpPr txBox="1">
            <a:spLocks noGrp="1" noChangeArrowheads="1"/>
          </p:cNvSpPr>
          <p:nvPr>
            <p:ph type="subTitle"/>
          </p:nvPr>
        </p:nvSpPr>
        <p:spPr>
          <a:xfrm>
            <a:off x="2588260" y="2063750"/>
            <a:ext cx="394652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Date Placeholder 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Footer Placeholder 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Slide Number Placeholder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2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4524" y="-826"/>
            <a:ext cx="9144000" cy="95157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Subtitle 18"/>
          <p:cNvSpPr txBox="1">
            <a:spLocks noGrp="1" noChangeArrowheads="1"/>
          </p:cNvSpPr>
          <p:nvPr>
            <p:ph type="subTitle"/>
          </p:nvPr>
        </p:nvSpPr>
        <p:spPr>
          <a:xfrm>
            <a:off x="320675" y="1174750"/>
            <a:ext cx="4744720" cy="373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800" b="1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Placeholder 19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6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77165" y="464185"/>
            <a:ext cx="2975610" cy="1420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/>
          </p:nvPr>
        </p:nvSpPr>
        <p:spPr>
          <a:xfrm>
            <a:off x="176530" y="1957705"/>
            <a:ext cx="2981325" cy="2621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Date Placeholder 1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Footer Placeholder 1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Slide Number Placeholder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19572" y="1995686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CE0025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4400" dirty="0">
              <a:solidFill>
                <a:srgbClr val="CE00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Footer Placeholder 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Slide Number Placeholder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Footer</a:t>
            </a:r>
            <a:endParaRPr lang="ko-KR" altLang="en-US" sz="90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0" r:id="rId2"/>
    <p:sldLayoutId id="2147483831" r:id="rId3"/>
    <p:sldLayoutId id="214748383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310" y="4011930"/>
            <a:ext cx="3166745" cy="4565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mm/dd/yyyy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Your name</a:t>
            </a:r>
            <a:endParaRPr lang="ko-KR" altLang="en-US" sz="11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TextBox 6"/>
          <p:cNvSpPr txBox="1">
            <a:spLocks noGrp="1" noChangeArrowheads="1"/>
          </p:cNvSpPr>
          <p:nvPr/>
        </p:nvSpPr>
        <p:spPr>
          <a:xfrm>
            <a:off x="719455" y="941705"/>
            <a:ext cx="7705725" cy="11664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dirty="0" smtClean="0">
                <a:solidFill>
                  <a:srgbClr val="CE0025"/>
                </a:solidFill>
                <a:latin typeface="Arial" charset="0"/>
                <a:ea typeface="Arial" charset="0"/>
              </a:rPr>
              <a:t>BRAND MARKETING</a:t>
            </a:r>
            <a:endParaRPr lang="ko-KR" altLang="en-US" sz="6000" dirty="0" smtClean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4" y="2047949"/>
            <a:ext cx="734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STRATEGY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THE STRATEGIC TRIANGLE</a:t>
            </a:r>
            <a:endParaRPr lang="ko-KR" altLang="en-US" sz="36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>
            <a:spLocks noGrp="1" noChangeArrowheads="1"/>
          </p:cNvSpPr>
          <p:nvPr/>
        </p:nvSpPr>
        <p:spPr>
          <a:xfrm>
            <a:off x="323215" y="1151890"/>
            <a:ext cx="849757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The </a:t>
            </a:r>
            <a:r>
              <a:rPr lang="en-US" altLang="ko-KR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strategic</a:t>
            </a: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 triangle. </a:t>
            </a:r>
            <a:endParaRPr lang="ko-KR" altLang="en-US" sz="1800" b="1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타원 12"/>
          <p:cNvSpPr>
            <a:spLocks noGrp="1" noChangeArrowheads="1"/>
          </p:cNvSpPr>
          <p:nvPr/>
        </p:nvSpPr>
        <p:spPr>
          <a:xfrm>
            <a:off x="3874770" y="1212215"/>
            <a:ext cx="1377950" cy="1377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srgbClr val="BB172F"/>
                </a:solidFill>
                <a:latin typeface="Arial" charset="0"/>
                <a:ea typeface="Arial" charset="0"/>
              </a:rPr>
              <a:t>Customer</a:t>
            </a:r>
            <a:endParaRPr lang="ko-KR" altLang="en-US" sz="1200" b="1" dirty="0" smtClean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491865" y="4074795"/>
            <a:ext cx="2160905" cy="635"/>
          </a:xfrm>
          <a:prstGeom prst="straightConnector1">
            <a:avLst/>
          </a:prstGeom>
          <a:ln w="12700" cap="flat" cmpd="sng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997835" y="2221865"/>
            <a:ext cx="857250" cy="1160145"/>
          </a:xfrm>
          <a:prstGeom prst="straightConnector1">
            <a:avLst/>
          </a:prstGeom>
          <a:ln w="12700" cap="flat" cmpd="sng"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51450" y="2322195"/>
            <a:ext cx="1041400" cy="1190625"/>
          </a:xfrm>
          <a:prstGeom prst="straightConnector1">
            <a:avLst/>
          </a:prstGeom>
          <a:ln w="12700" cap="flat" cmpd="sng"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8" name="TextBox 17"/>
          <p:cNvSpPr txBox="1">
            <a:spLocks noGrp="1" noChangeArrowheads="1"/>
          </p:cNvSpPr>
          <p:nvPr/>
        </p:nvSpPr>
        <p:spPr>
          <a:xfrm>
            <a:off x="2489835" y="2778760"/>
            <a:ext cx="187261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Your Text Here</a:t>
            </a:r>
            <a:endParaRPr lang="ko-KR" altLang="en-US" sz="12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TextBox 21"/>
          <p:cNvSpPr txBox="1">
            <a:spLocks noGrp="1" noChangeArrowheads="1"/>
          </p:cNvSpPr>
          <p:nvPr/>
        </p:nvSpPr>
        <p:spPr>
          <a:xfrm>
            <a:off x="3631565" y="4147185"/>
            <a:ext cx="1872615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Your Text Here</a:t>
            </a:r>
            <a:endParaRPr lang="ko-KR" altLang="en-US" sz="12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TextBox 22"/>
          <p:cNvSpPr txBox="1">
            <a:spLocks noGrp="1" noChangeArrowheads="1"/>
          </p:cNvSpPr>
          <p:nvPr/>
        </p:nvSpPr>
        <p:spPr>
          <a:xfrm>
            <a:off x="5003800" y="2778760"/>
            <a:ext cx="187261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Your Text Here</a:t>
            </a:r>
            <a:endParaRPr lang="ko-KR" altLang="en-US" sz="12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타원 23"/>
          <p:cNvSpPr>
            <a:spLocks noGrp="1" noChangeArrowheads="1"/>
          </p:cNvSpPr>
          <p:nvPr/>
        </p:nvSpPr>
        <p:spPr>
          <a:xfrm>
            <a:off x="2042795" y="3354705"/>
            <a:ext cx="1377950" cy="1377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srgbClr val="BB172F"/>
                </a:solidFill>
                <a:latin typeface="Arial" charset="0"/>
                <a:ea typeface="Arial" charset="0"/>
              </a:rPr>
              <a:t>Company</a:t>
            </a:r>
            <a:endParaRPr lang="ko-KR" altLang="en-US" sz="1200" b="1" dirty="0" smtClean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>
            <a:spLocks noGrp="1" noChangeArrowheads="1"/>
          </p:cNvSpPr>
          <p:nvPr/>
        </p:nvSpPr>
        <p:spPr>
          <a:xfrm>
            <a:off x="5715000" y="3354705"/>
            <a:ext cx="1377950" cy="13779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0800" cap="flat" cmpd="sng">
            <a:solidFill>
              <a:srgbClr val="CE0025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36195" tIns="45720" rIns="36195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smtClean="0">
                <a:solidFill>
                  <a:srgbClr val="BB172F"/>
                </a:solidFill>
                <a:latin typeface="Arial" charset="0"/>
                <a:ea typeface="Arial" charset="0"/>
              </a:rPr>
              <a:t>Competitor</a:t>
            </a:r>
            <a:endParaRPr lang="ko-KR" altLang="en-US" sz="1200" b="1" dirty="0" smtClean="0">
              <a:solidFill>
                <a:srgbClr val="BB172F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 noGrp="1" noChangeArrowheads="1"/>
          </p:cNvSpPr>
          <p:nvPr/>
        </p:nvSpPr>
        <p:spPr>
          <a:xfrm>
            <a:off x="-5080" y="0"/>
            <a:ext cx="3348355" cy="270510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63888" y="28819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Market Segmentation 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Positioning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4761" y="1956484"/>
            <a:ext cx="298782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Nullam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at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Fusce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lacus, ac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vulputate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vitae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erat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nisi, sit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Nullam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quis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consequat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Aenean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tristique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augue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sagittis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nisi.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commodo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porttitor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euismod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Quisque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arcu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orci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id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vestibulum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ligula.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761" y="465517"/>
            <a:ext cx="2987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Market Segmentation 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Positioning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079757" y="771550"/>
            <a:ext cx="1152128" cy="1152128"/>
          </a:xfrm>
          <a:prstGeom prst="ellipse">
            <a:avLst/>
          </a:prstGeom>
          <a:solidFill>
            <a:srgbClr val="8EBE5A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51009" y="3867893"/>
            <a:ext cx="796501" cy="796501"/>
          </a:xfrm>
          <a:prstGeom prst="ellipse">
            <a:avLst/>
          </a:prstGeom>
          <a:solidFill>
            <a:srgbClr val="E2794C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C2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627881" y="3867893"/>
            <a:ext cx="796501" cy="796501"/>
          </a:xfrm>
          <a:prstGeom prst="ellipse">
            <a:avLst/>
          </a:prstGeom>
          <a:solidFill>
            <a:srgbClr val="E2794C"/>
          </a:solidFill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D1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532583" y="2432147"/>
            <a:ext cx="987104" cy="987104"/>
          </a:xfrm>
          <a:prstGeom prst="ellipse">
            <a:avLst/>
          </a:prstGeom>
          <a:solidFill>
            <a:srgbClr val="6EC1DF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B2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90649" y="2432147"/>
            <a:ext cx="987104" cy="987104"/>
          </a:xfrm>
          <a:prstGeom prst="ellipse">
            <a:avLst/>
          </a:prstGeom>
          <a:solidFill>
            <a:srgbClr val="6EC1D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B1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49188" y="3867893"/>
            <a:ext cx="796501" cy="796501"/>
          </a:xfrm>
          <a:prstGeom prst="ellipse">
            <a:avLst/>
          </a:prstGeom>
          <a:solidFill>
            <a:srgbClr val="E2794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C1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꺾인 연결선 25"/>
          <p:cNvCxnSpPr>
            <a:stCxn id="17" idx="4"/>
            <a:endCxn id="21" idx="0"/>
          </p:cNvCxnSpPr>
          <p:nvPr/>
        </p:nvCxnSpPr>
        <p:spPr>
          <a:xfrm rot="16200000" flipH="1">
            <a:off x="7086744" y="1492755"/>
            <a:ext cx="508469" cy="137031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1" idx="4"/>
            <a:endCxn id="20" idx="0"/>
          </p:cNvCxnSpPr>
          <p:nvPr/>
        </p:nvCxnSpPr>
        <p:spPr>
          <a:xfrm rot="5400000">
            <a:off x="7801813" y="3643571"/>
            <a:ext cx="448642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4"/>
            <a:endCxn id="19" idx="0"/>
          </p:cNvCxnSpPr>
          <p:nvPr/>
        </p:nvCxnSpPr>
        <p:spPr>
          <a:xfrm rot="16200000" flipH="1">
            <a:off x="5542409" y="3161042"/>
            <a:ext cx="448642" cy="96505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7" idx="4"/>
            <a:endCxn id="22" idx="0"/>
          </p:cNvCxnSpPr>
          <p:nvPr/>
        </p:nvCxnSpPr>
        <p:spPr>
          <a:xfrm rot="5400000">
            <a:off x="5715777" y="1492102"/>
            <a:ext cx="508469" cy="1371620"/>
          </a:xfrm>
          <a:prstGeom prst="bent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2" idx="4"/>
            <a:endCxn id="25" idx="0"/>
          </p:cNvCxnSpPr>
          <p:nvPr/>
        </p:nvCxnSpPr>
        <p:spPr>
          <a:xfrm rot="5400000">
            <a:off x="4541499" y="3125191"/>
            <a:ext cx="448642" cy="10367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95605" y="627380"/>
            <a:ext cx="4426585" cy="269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Positioning</a:t>
            </a:r>
            <a:endParaRPr lang="ko-KR" altLang="en-US" sz="1100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897564"/>
            <a:ext cx="83529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Nullam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Fusce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lacus,ac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elementum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vulputate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endParaRPr lang="en-US" altLang="ko-KR" sz="11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vitae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erat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nisi, sit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endParaRPr lang="en-US" altLang="ko-KR" sz="11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28" y="22390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MARKET SEGMENTATION POSITIONING</a:t>
            </a:r>
          </a:p>
        </p:txBody>
      </p:sp>
      <p:sp>
        <p:nvSpPr>
          <p:cNvPr id="10" name="오각형 9"/>
          <p:cNvSpPr/>
          <p:nvPr/>
        </p:nvSpPr>
        <p:spPr>
          <a:xfrm rot="16200000">
            <a:off x="1697720" y="3064061"/>
            <a:ext cx="2486078" cy="335692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Price</a:t>
            </a:r>
            <a:endParaRPr lang="en-US" altLang="ko-K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2771800" y="4468306"/>
            <a:ext cx="2909333" cy="335692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Performance</a:t>
            </a:r>
            <a:endParaRPr lang="en-US" altLang="ko-K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50261" y="2150871"/>
            <a:ext cx="927530" cy="92753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4909" y="2712975"/>
            <a:ext cx="512292" cy="5122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89550" y="3493640"/>
            <a:ext cx="750907" cy="750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>
            <a:spLocks noGrp="1" noChangeArrowheads="1"/>
          </p:cNvSpPr>
          <p:nvPr/>
        </p:nvSpPr>
        <p:spPr>
          <a:xfrm>
            <a:off x="755650" y="1743710"/>
            <a:ext cx="3602990" cy="1374775"/>
          </a:xfrm>
          <a:prstGeom prst="rect">
            <a:avLst/>
          </a:prstGeom>
          <a:solidFill>
            <a:srgbClr val="EFCD0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t"/>
          <a:lstStyle/>
          <a:p>
            <a:pPr marL="0" indent="0" algn="r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AutoShape 9"/>
          <p:cNvSpPr>
            <a:spLocks noGrp="1" noChangeArrowheads="1"/>
          </p:cNvSpPr>
          <p:nvPr/>
        </p:nvSpPr>
        <p:spPr bwMode="auto">
          <a:xfrm>
            <a:off x="755650" y="1593215"/>
            <a:ext cx="2216150" cy="325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EFCD03">
                <a:alpha val="100000"/>
              </a:srgbClr>
            </a:solidFill>
            <a:prstDash val="solid"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947F02"/>
                </a:solidFill>
                <a:latin typeface="맑은 고딕" charset="0"/>
                <a:ea typeface="맑은 고딕" charset="0"/>
              </a:rPr>
              <a:t>Strength</a:t>
            </a:r>
            <a:endParaRPr lang="ko-KR" altLang="en-US" sz="1400" b="1" dirty="0" smtClean="0">
              <a:solidFill>
                <a:srgbClr val="947F0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 noGrp="1" noChangeArrowheads="1"/>
          </p:cNvSpPr>
          <p:nvPr/>
        </p:nvSpPr>
        <p:spPr>
          <a:xfrm>
            <a:off x="826770" y="1902460"/>
            <a:ext cx="3723639" cy="490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Strength</a:t>
            </a:r>
            <a:endParaRPr lang="ko-KR" altLang="en-US" sz="1200" b="1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79512" y="141759"/>
            <a:ext cx="8229600" cy="485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SWOT </a:t>
            </a: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n-US" altLang="ko-KR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Grp="1" noChangeArrowheads="1"/>
          </p:cNvSpPr>
          <p:nvPr/>
        </p:nvSpPr>
        <p:spPr>
          <a:xfrm>
            <a:off x="323215" y="1123315"/>
            <a:ext cx="849757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SWOT analysis</a:t>
            </a: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endParaRPr lang="ko-KR" altLang="en-US" sz="1800" b="1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 noGrp="1" noChangeArrowheads="1"/>
          </p:cNvSpPr>
          <p:nvPr/>
        </p:nvSpPr>
        <p:spPr>
          <a:xfrm>
            <a:off x="4716145" y="1743710"/>
            <a:ext cx="3529330" cy="1374775"/>
          </a:xfrm>
          <a:prstGeom prst="rect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AutoShape 9"/>
          <p:cNvSpPr>
            <a:spLocks noGrp="1" noChangeArrowheads="1"/>
          </p:cNvSpPr>
          <p:nvPr/>
        </p:nvSpPr>
        <p:spPr bwMode="auto">
          <a:xfrm>
            <a:off x="4716145" y="1593215"/>
            <a:ext cx="2216150" cy="325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Opportunity</a:t>
            </a:r>
            <a:endParaRPr lang="ko-KR" altLang="en-US" sz="1400" b="1" dirty="0" smtClean="0">
              <a:solidFill>
                <a:schemeClr val="accent3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 noGrp="1" noChangeArrowheads="1"/>
          </p:cNvSpPr>
          <p:nvPr/>
        </p:nvSpPr>
        <p:spPr>
          <a:xfrm>
            <a:off x="4787265" y="1902460"/>
            <a:ext cx="3723639" cy="490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Opportunity</a:t>
            </a:r>
            <a:endParaRPr lang="ko-KR" altLang="en-US" sz="1200" b="1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직사각형 23"/>
          <p:cNvSpPr>
            <a:spLocks noGrp="1" noChangeArrowheads="1"/>
          </p:cNvSpPr>
          <p:nvPr/>
        </p:nvSpPr>
        <p:spPr>
          <a:xfrm>
            <a:off x="755650" y="3361690"/>
            <a:ext cx="3602990" cy="137477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AutoShape 9"/>
          <p:cNvSpPr>
            <a:spLocks noGrp="1" noChangeArrowheads="1"/>
          </p:cNvSpPr>
          <p:nvPr/>
        </p:nvSpPr>
        <p:spPr bwMode="auto">
          <a:xfrm>
            <a:off x="755650" y="3208020"/>
            <a:ext cx="2216150" cy="325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Weakness</a:t>
            </a:r>
            <a:endParaRPr lang="ko-KR" alt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 noGrp="1" noChangeArrowheads="1"/>
          </p:cNvSpPr>
          <p:nvPr/>
        </p:nvSpPr>
        <p:spPr>
          <a:xfrm>
            <a:off x="826770" y="3520440"/>
            <a:ext cx="3723639" cy="490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Weakness</a:t>
            </a:r>
            <a:endParaRPr lang="ko-KR" altLang="en-US" sz="1200" b="1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 noGrp="1" noChangeArrowheads="1"/>
          </p:cNvSpPr>
          <p:nvPr/>
        </p:nvSpPr>
        <p:spPr>
          <a:xfrm>
            <a:off x="4716145" y="3361690"/>
            <a:ext cx="3529330" cy="1374775"/>
          </a:xfrm>
          <a:prstGeom prst="rect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AutoShape 9"/>
          <p:cNvSpPr>
            <a:spLocks noGrp="1" noChangeArrowheads="1"/>
          </p:cNvSpPr>
          <p:nvPr/>
        </p:nvSpPr>
        <p:spPr bwMode="auto">
          <a:xfrm>
            <a:off x="4716145" y="3208020"/>
            <a:ext cx="2216150" cy="325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E2794C">
                <a:alpha val="100000"/>
              </a:srgbClr>
            </a:solidFill>
            <a:prstDash val="solid"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smtClean="0">
                <a:solidFill>
                  <a:srgbClr val="E2794C"/>
                </a:solidFill>
                <a:latin typeface="맑은 고딕" charset="0"/>
                <a:ea typeface="맑은 고딕" charset="0"/>
              </a:rPr>
              <a:t>Threat</a:t>
            </a:r>
            <a:endParaRPr lang="ko-KR" altLang="en-US" sz="1400" b="1" dirty="0" smtClean="0">
              <a:solidFill>
                <a:srgbClr val="E279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 noGrp="1" noChangeArrowheads="1"/>
          </p:cNvSpPr>
          <p:nvPr/>
        </p:nvSpPr>
        <p:spPr>
          <a:xfrm>
            <a:off x="4787265" y="3520440"/>
            <a:ext cx="3723639" cy="490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Threat</a:t>
            </a:r>
            <a:endParaRPr lang="ko-KR" altLang="en-US" sz="1200" b="1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포인트가 32개인 별 42"/>
          <p:cNvSpPr>
            <a:spLocks noGrp="1" noChangeArrowheads="1"/>
          </p:cNvSpPr>
          <p:nvPr/>
        </p:nvSpPr>
        <p:spPr>
          <a:xfrm>
            <a:off x="3851910" y="2581275"/>
            <a:ext cx="1235075" cy="1235075"/>
          </a:xfrm>
          <a:prstGeom prst="star32">
            <a:avLst>
              <a:gd name="adj" fmla="val 46702"/>
            </a:avLst>
          </a:prstGeom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SWOT</a:t>
            </a:r>
            <a:endParaRPr lang="ko-KR" altLang="en-US" sz="1600" b="1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95536" y="770935"/>
            <a:ext cx="835292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adipiscing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Nullam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enim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nunc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Fusce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tincidunt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 smtClean="0">
                <a:latin typeface="Arial" pitchFamily="34" charset="0"/>
                <a:cs typeface="Arial" pitchFamily="34" charset="0"/>
              </a:rPr>
              <a:t>lacus,ac</a:t>
            </a: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dignissim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elementum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vulputate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  <a:endParaRPr lang="en-US" altLang="ko-KR" sz="11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vitae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erat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nisi, sit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mollis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latin typeface="Arial" pitchFamily="34" charset="0"/>
                <a:cs typeface="Arial" pitchFamily="34" charset="0"/>
              </a:rPr>
              <a:t>massa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5605" y="501015"/>
            <a:ext cx="4426585" cy="269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</a:rPr>
              <a:t>Gantt Chart</a:t>
            </a:r>
            <a:endParaRPr lang="ko-KR" altLang="en-US" sz="1100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230875"/>
            <a:ext cx="3483054" cy="270030"/>
          </a:xfrm>
          <a:prstGeom prst="rect">
            <a:avLst/>
          </a:prstGeom>
          <a:solidFill>
            <a:srgbClr val="FA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GANTT CHART</a:t>
            </a:r>
          </a:p>
        </p:txBody>
      </p: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386715" y="1805305"/>
          <a:ext cx="8360410" cy="261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10"/>
                <a:gridCol w="591820"/>
                <a:gridCol w="591820"/>
                <a:gridCol w="591820"/>
                <a:gridCol w="591820"/>
                <a:gridCol w="591820"/>
                <a:gridCol w="591820"/>
                <a:gridCol w="591820"/>
                <a:gridCol w="591820"/>
                <a:gridCol w="591820"/>
                <a:gridCol w="591820"/>
              </a:tblGrid>
              <a:tr h="1924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Weeks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1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2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3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4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5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6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7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8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9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10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Summary Element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A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B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C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D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E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F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</a:rPr>
                        <a:t>Activity G</a:t>
                      </a: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3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4135" marR="64135" marT="31750" marB="3175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CF4E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직사각형 95"/>
          <p:cNvSpPr>
            <a:spLocks noGrp="1" noChangeArrowheads="1"/>
          </p:cNvSpPr>
          <p:nvPr/>
        </p:nvSpPr>
        <p:spPr>
          <a:xfrm>
            <a:off x="6804025" y="2035810"/>
            <a:ext cx="1872615" cy="227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직사각형 96"/>
          <p:cNvSpPr>
            <a:spLocks noGrp="1" noChangeArrowheads="1"/>
          </p:cNvSpPr>
          <p:nvPr/>
        </p:nvSpPr>
        <p:spPr>
          <a:xfrm>
            <a:off x="5187315" y="2640330"/>
            <a:ext cx="1257935" cy="227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직사각형 97"/>
          <p:cNvSpPr>
            <a:spLocks noGrp="1" noChangeArrowheads="1"/>
          </p:cNvSpPr>
          <p:nvPr/>
        </p:nvSpPr>
        <p:spPr>
          <a:xfrm>
            <a:off x="4819015" y="4154805"/>
            <a:ext cx="2633980" cy="227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9" name="직사각형 98"/>
          <p:cNvSpPr>
            <a:spLocks noGrp="1" noChangeArrowheads="1"/>
          </p:cNvSpPr>
          <p:nvPr/>
        </p:nvSpPr>
        <p:spPr>
          <a:xfrm>
            <a:off x="5748655" y="3245485"/>
            <a:ext cx="2136775" cy="227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" name="직사각형 99"/>
          <p:cNvSpPr>
            <a:spLocks noGrp="1" noChangeArrowheads="1"/>
          </p:cNvSpPr>
          <p:nvPr/>
        </p:nvSpPr>
        <p:spPr>
          <a:xfrm>
            <a:off x="2954655" y="2640330"/>
            <a:ext cx="2232660" cy="227965"/>
          </a:xfrm>
          <a:prstGeom prst="rect">
            <a:avLst/>
          </a:prstGeom>
          <a:solidFill>
            <a:srgbClr val="E2794C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54%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1" name="직사각형 100"/>
          <p:cNvSpPr>
            <a:spLocks noGrp="1" noChangeArrowheads="1"/>
          </p:cNvSpPr>
          <p:nvPr/>
        </p:nvSpPr>
        <p:spPr>
          <a:xfrm>
            <a:off x="2954655" y="4154805"/>
            <a:ext cx="1868170" cy="227965"/>
          </a:xfrm>
          <a:prstGeom prst="rect">
            <a:avLst/>
          </a:prstGeom>
          <a:solidFill>
            <a:srgbClr val="6EC1D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41%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2" name="직사각형 101"/>
          <p:cNvSpPr>
            <a:spLocks noGrp="1" noChangeArrowheads="1"/>
          </p:cNvSpPr>
          <p:nvPr/>
        </p:nvSpPr>
        <p:spPr>
          <a:xfrm>
            <a:off x="2954655" y="3245485"/>
            <a:ext cx="2794000" cy="227965"/>
          </a:xfrm>
          <a:prstGeom prst="rect">
            <a:avLst/>
          </a:prstGeom>
          <a:solidFill>
            <a:srgbClr val="6EC1D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52%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3" name="직사각형 102"/>
          <p:cNvSpPr>
            <a:spLocks noGrp="1" noChangeArrowheads="1"/>
          </p:cNvSpPr>
          <p:nvPr/>
        </p:nvSpPr>
        <p:spPr>
          <a:xfrm>
            <a:off x="6516370" y="2334260"/>
            <a:ext cx="1729105" cy="227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직사각형 103"/>
          <p:cNvSpPr>
            <a:spLocks noGrp="1" noChangeArrowheads="1"/>
          </p:cNvSpPr>
          <p:nvPr/>
        </p:nvSpPr>
        <p:spPr>
          <a:xfrm>
            <a:off x="7524115" y="3848735"/>
            <a:ext cx="1152525" cy="227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직사각형 104"/>
          <p:cNvSpPr>
            <a:spLocks noGrp="1" noChangeArrowheads="1"/>
          </p:cNvSpPr>
          <p:nvPr/>
        </p:nvSpPr>
        <p:spPr>
          <a:xfrm>
            <a:off x="6732270" y="2939415"/>
            <a:ext cx="1945005" cy="2279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직사각형 105"/>
          <p:cNvSpPr>
            <a:spLocks noGrp="1" noChangeArrowheads="1"/>
          </p:cNvSpPr>
          <p:nvPr/>
        </p:nvSpPr>
        <p:spPr>
          <a:xfrm>
            <a:off x="4707255" y="2334260"/>
            <a:ext cx="1809115" cy="227965"/>
          </a:xfrm>
          <a:prstGeom prst="rect">
            <a:avLst/>
          </a:prstGeom>
          <a:solidFill>
            <a:srgbClr val="6EC1DF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50%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7" name="직사각형 106"/>
          <p:cNvSpPr>
            <a:spLocks noGrp="1" noChangeArrowheads="1"/>
          </p:cNvSpPr>
          <p:nvPr/>
        </p:nvSpPr>
        <p:spPr>
          <a:xfrm>
            <a:off x="2954655" y="3848735"/>
            <a:ext cx="4570095" cy="227965"/>
          </a:xfrm>
          <a:prstGeom prst="rect">
            <a:avLst/>
          </a:prstGeom>
          <a:solidFill>
            <a:srgbClr val="8EBE5A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84%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8" name="직사각형 107"/>
          <p:cNvSpPr>
            <a:spLocks noGrp="1" noChangeArrowheads="1"/>
          </p:cNvSpPr>
          <p:nvPr/>
        </p:nvSpPr>
        <p:spPr>
          <a:xfrm>
            <a:off x="5095875" y="2939415"/>
            <a:ext cx="1637030" cy="227965"/>
          </a:xfrm>
          <a:prstGeom prst="rect">
            <a:avLst/>
          </a:prstGeom>
          <a:solidFill>
            <a:srgbClr val="8EBE5A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47%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9" name="직사각형 108"/>
          <p:cNvSpPr>
            <a:spLocks noGrp="1" noChangeArrowheads="1"/>
          </p:cNvSpPr>
          <p:nvPr/>
        </p:nvSpPr>
        <p:spPr>
          <a:xfrm>
            <a:off x="6049645" y="3548380"/>
            <a:ext cx="2339975" cy="227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" name="직사각형 109"/>
          <p:cNvSpPr>
            <a:spLocks noGrp="1" noChangeArrowheads="1"/>
          </p:cNvSpPr>
          <p:nvPr/>
        </p:nvSpPr>
        <p:spPr>
          <a:xfrm>
            <a:off x="4076700" y="3548380"/>
            <a:ext cx="1973580" cy="227965"/>
          </a:xfrm>
          <a:prstGeom prst="rect">
            <a:avLst/>
          </a:prstGeom>
          <a:solidFill>
            <a:srgbClr val="E2794C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50%</a:t>
            </a:r>
            <a:r>
              <a:rPr lang="en-US" altLang="ko-KR" sz="1100" b="0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Complete</a:t>
            </a:r>
            <a:endParaRPr lang="ko-KR" altLang="en-US" sz="1100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11" name="직사각형 110"/>
          <p:cNvSpPr>
            <a:spLocks noGrp="1" noChangeArrowheads="1"/>
          </p:cNvSpPr>
          <p:nvPr/>
        </p:nvSpPr>
        <p:spPr>
          <a:xfrm>
            <a:off x="2954655" y="2035810"/>
            <a:ext cx="3850005" cy="227965"/>
          </a:xfrm>
          <a:prstGeom prst="rect">
            <a:avLst/>
          </a:prstGeom>
          <a:solidFill>
            <a:srgbClr val="8EBE5A">
              <a:alpha val="800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73% </a:t>
            </a:r>
            <a:r>
              <a:rPr lang="en-US" altLang="ko-KR" sz="1100" b="0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Complete</a:t>
            </a:r>
            <a:endParaRPr lang="ko-KR" altLang="en-US" sz="1100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112" name="TextBox 111"/>
          <p:cNvSpPr txBox="1">
            <a:spLocks noGrp="1" noChangeArrowheads="1"/>
          </p:cNvSpPr>
          <p:nvPr/>
        </p:nvSpPr>
        <p:spPr>
          <a:xfrm>
            <a:off x="5800090" y="1558925"/>
            <a:ext cx="697865" cy="288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Today</a:t>
            </a:r>
            <a:endParaRPr lang="ko-KR" altLang="en-US" sz="1100" dirty="0" smtClean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rot="5400000">
            <a:off x="4413885" y="3096895"/>
            <a:ext cx="2748280" cy="63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14" name="타원 113"/>
          <p:cNvSpPr>
            <a:spLocks noGrp="1" noChangeArrowheads="1"/>
          </p:cNvSpPr>
          <p:nvPr/>
        </p:nvSpPr>
        <p:spPr>
          <a:xfrm>
            <a:off x="5731510" y="1631950"/>
            <a:ext cx="113665" cy="11366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직사각형 91"/>
          <p:cNvSpPr>
            <a:spLocks noGrp="1" noChangeArrowheads="1"/>
          </p:cNvSpPr>
          <p:nvPr/>
        </p:nvSpPr>
        <p:spPr>
          <a:xfrm>
            <a:off x="3275965" y="4609465"/>
            <a:ext cx="127000" cy="127000"/>
          </a:xfrm>
          <a:prstGeom prst="rect">
            <a:avLst/>
          </a:prstGeom>
          <a:solidFill>
            <a:srgbClr val="8EBE5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직사각형 92"/>
          <p:cNvSpPr>
            <a:spLocks noGrp="1" noChangeArrowheads="1"/>
          </p:cNvSpPr>
          <p:nvPr/>
        </p:nvSpPr>
        <p:spPr>
          <a:xfrm>
            <a:off x="5223510" y="4609465"/>
            <a:ext cx="127000" cy="127000"/>
          </a:xfrm>
          <a:prstGeom prst="rect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" name="TextBox 93"/>
          <p:cNvSpPr txBox="1">
            <a:spLocks noGrp="1" noChangeArrowheads="1"/>
          </p:cNvSpPr>
          <p:nvPr/>
        </p:nvSpPr>
        <p:spPr>
          <a:xfrm>
            <a:off x="3397885" y="4552315"/>
            <a:ext cx="748665" cy="288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&gt; 78 %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5" name="TextBox 94"/>
          <p:cNvSpPr txBox="1">
            <a:spLocks noGrp="1" noChangeArrowheads="1"/>
          </p:cNvSpPr>
          <p:nvPr/>
        </p:nvSpPr>
        <p:spPr>
          <a:xfrm>
            <a:off x="5357495" y="4552315"/>
            <a:ext cx="748665" cy="288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&gt; 52 %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5" name="직사각형 114"/>
          <p:cNvSpPr>
            <a:spLocks noGrp="1" noChangeArrowheads="1"/>
          </p:cNvSpPr>
          <p:nvPr/>
        </p:nvSpPr>
        <p:spPr>
          <a:xfrm>
            <a:off x="4222115" y="4609465"/>
            <a:ext cx="127000" cy="127000"/>
          </a:xfrm>
          <a:prstGeom prst="rect">
            <a:avLst/>
          </a:prstGeom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" name="TextBox 115"/>
          <p:cNvSpPr txBox="1">
            <a:spLocks noGrp="1" noChangeArrowheads="1"/>
          </p:cNvSpPr>
          <p:nvPr/>
        </p:nvSpPr>
        <p:spPr>
          <a:xfrm>
            <a:off x="4344035" y="4552315"/>
            <a:ext cx="748665" cy="2889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&gt; 48 %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7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7</Pages>
  <Words>270</Words>
  <Characters>0</Characters>
  <Application>Microsoft Office PowerPoint</Application>
  <DocSecurity>0</DocSecurity>
  <PresentationFormat>화면 슬라이드 쇼(16:9)</PresentationFormat>
  <Lines>0</Lines>
  <Paragraphs>85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Times New Roman</vt:lpstr>
      <vt:lpstr>Wingdings</vt:lpstr>
      <vt:lpstr>Office Theme</vt:lpstr>
      <vt:lpstr>PowerPoint 프레젠테이션</vt:lpstr>
      <vt:lpstr>THE STRATEGIC TRIANGLE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7</cp:revision>
  <dcterms:modified xsi:type="dcterms:W3CDTF">2016-10-04T05:09:52Z</dcterms:modified>
</cp:coreProperties>
</file>