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925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ED3"/>
    <a:srgbClr val="A3C8C9"/>
    <a:srgbClr val="98C0B7"/>
    <a:srgbClr val="F02B3F"/>
    <a:srgbClr val="4E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213" d="100"/>
          <a:sy n="213" d="100"/>
        </p:scale>
        <p:origin x="264" y="162"/>
      </p:cViewPr>
      <p:guideLst>
        <p:guide orient="horz" pos="1620"/>
        <p:guide orient="horz" pos="2925"/>
        <p:guide pos="2880"/>
        <p:guide pos="5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:/Users/monodream/AppData/Roaming/PolarisOffice7/ETemp/6200_15203208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45" y="334645"/>
            <a:ext cx="4436745" cy="4474210"/>
          </a:xfrm>
          <a:prstGeom prst="rect">
            <a:avLst/>
          </a:prstGeom>
          <a:noFill/>
        </p:spPr>
      </p:pic>
      <p:pic>
        <p:nvPicPr>
          <p:cNvPr id="8" name="Picture 8" descr="C:/Users/monodream/AppData/Roaming/PolarisOffice7/ETemp/6200_15203208/image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325245"/>
            <a:ext cx="975995" cy="767080"/>
          </a:xfrm>
          <a:prstGeom prst="rect">
            <a:avLst/>
          </a:prstGeom>
          <a:noFill/>
        </p:spPr>
      </p:pic>
      <p:pic>
        <p:nvPicPr>
          <p:cNvPr id="9" name="Picture 9" descr="C:/Users/monodream/AppData/Roaming/PolarisOffice7/ETemp/6200_15203208/image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55" y="2821305"/>
            <a:ext cx="1679575" cy="178054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2010"/>
            <a:ext cx="6858000" cy="1790700"/>
          </a:xfrm>
          <a:prstGeom prst="rect">
            <a:avLst/>
          </a:prstGeom>
        </p:spPr>
        <p:txBody>
          <a:bodyPr vert="horz" wrap="square" lIns="68580" tIns="34290" rIns="68580" bIns="34290" numCol="1" anchor="b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00" b="1" dirty="0" smtClean="0">
                <a:solidFill>
                  <a:srgbClr val="F02B3F"/>
                </a:solidFill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3700" b="1" dirty="0" smtClean="0">
              <a:solidFill>
                <a:srgbClr val="F02B3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290"/>
            <a:ext cx="6858000" cy="1242060"/>
          </a:xfrm>
          <a:prstGeom prst="rect">
            <a:avLst/>
          </a:prstGeom>
        </p:spPr>
        <p:txBody>
          <a:bodyPr vert="horz" wrap="square" lIns="68580" tIns="34290" rIns="68580" bIns="34290" numCol="1" anchor="t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</a:rPr>
              <a:t>Click to edit Master text styles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580"/>
            <a:ext cx="2057400" cy="273685"/>
          </a:xfrm>
          <a:prstGeom prst="rect">
            <a:avLst/>
          </a:prstGeom>
        </p:spPr>
        <p:txBody>
          <a:bodyPr vert="horz" wrap="square" lIns="68580" tIns="34290" rIns="68580" bIns="34290" numCol="1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200" b="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580"/>
            <a:ext cx="3086100" cy="273685"/>
          </a:xfrm>
          <a:prstGeom prst="rect">
            <a:avLst/>
          </a:prstGeom>
        </p:spPr>
        <p:txBody>
          <a:bodyPr vert="horz" wrap="square" lIns="68580" tIns="34290" rIns="68580" bIns="34290" numCol="1" anchor="ctr"/>
          <a:lstStyle/>
          <a:p>
            <a:pPr algn="ctr" eaLnBrk="0"/>
            <a:r>
              <a:rPr lang="en-US" altLang="ko-KR" dirty="0" smtClean="0"/>
              <a:t>Footer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4767580"/>
            <a:ext cx="2057400" cy="273685"/>
          </a:xfrm>
          <a:prstGeom prst="rect">
            <a:avLst/>
          </a:prstGeom>
        </p:spPr>
        <p:txBody>
          <a:bodyPr vert="horz" wrap="square" lIns="68580" tIns="34290" rIns="68580" bIns="34290" numCol="1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 txBox="1">
            <a:spLocks noGrp="1" noChangeArrowheads="1"/>
          </p:cNvSpPr>
          <p:nvPr>
            <p:ph type="ctrTitle"/>
          </p:nvPr>
        </p:nvSpPr>
        <p:spPr>
          <a:xfrm>
            <a:off x="224790" y="516255"/>
            <a:ext cx="8659495" cy="16478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4900" b="1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" name="Subtitle 12"/>
          <p:cNvSpPr txBox="1">
            <a:spLocks noGrp="1" noChangeArrowheads="1"/>
          </p:cNvSpPr>
          <p:nvPr>
            <p:ph type="subTitle"/>
          </p:nvPr>
        </p:nvSpPr>
        <p:spPr>
          <a:xfrm>
            <a:off x="634365" y="1914525"/>
            <a:ext cx="8038465" cy="8267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6858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Click to edit Master text style</a:t>
            </a:r>
            <a:endParaRPr lang="ko-KR" altLang="en-US" sz="17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" name="Date Placeholder 13"/>
          <p:cNvSpPr txBox="1">
            <a:spLocks noGrp="1" noChangeArrowheads="1"/>
          </p:cNvSpPr>
          <p:nvPr>
            <p:ph type="dt" idx="10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3/22/2017</a:t>
            </a:fld>
            <a:endParaRPr lang="ko-KR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" name="Footer Placeholder 14"/>
          <p:cNvSpPr txBox="1">
            <a:spLocks noGrp="1" noChangeArrowheads="1"/>
          </p:cNvSpPr>
          <p:nvPr>
            <p:ph type="ftr" idx="11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algn="ctr" eaLnBrk="0"/>
            <a:r>
              <a:rPr lang="en-US" altLang="ko-KR" dirty="0" smtClean="0"/>
              <a:t>Footer</a:t>
            </a:r>
          </a:p>
        </p:txBody>
      </p:sp>
      <p:sp>
        <p:nvSpPr>
          <p:cNvPr id="15" name="Slide Number Placeholder 15"/>
          <p:cNvSpPr txBox="1">
            <a:spLocks noGrp="1" noChangeArrowheads="1"/>
          </p:cNvSpPr>
          <p:nvPr>
            <p:ph type="sldNum" idx="12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5"/>
          <p:cNvSpPr>
            <a:spLocks noGrp="1" noChangeArrowheads="1"/>
          </p:cNvSpPr>
          <p:nvPr/>
        </p:nvSpPr>
        <p:spPr>
          <a:xfrm>
            <a:off x="0" y="964565"/>
            <a:ext cx="9144635" cy="4179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Picture 7" descr="C:/Users/monodream/AppData/Roaming/PolarisOffice7/ETemp/6200_15203208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30" y="0"/>
            <a:ext cx="1196340" cy="949325"/>
          </a:xfrm>
          <a:prstGeom prst="rect">
            <a:avLst/>
          </a:prstGeom>
          <a:noFill/>
        </p:spPr>
      </p:pic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681355" y="261620"/>
            <a:ext cx="5609590" cy="4603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9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2900" b="1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Date Placeholder 9"/>
          <p:cNvSpPr txBox="1">
            <a:spLocks noGrp="1" noChangeArrowheads="1"/>
          </p:cNvSpPr>
          <p:nvPr>
            <p:ph type="dt" idx="10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200" b="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Footer Placeholder 10"/>
          <p:cNvSpPr txBox="1">
            <a:spLocks noGrp="1" noChangeArrowheads="1"/>
          </p:cNvSpPr>
          <p:nvPr>
            <p:ph type="ftr" idx="11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algn="ctr" eaLnBrk="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Slide Number Placeholder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dirty="0" smtClean="0">
                <a:solidFill>
                  <a:schemeClr val="bg1">
                    <a:lumMod val="65000"/>
                    <a:lumOff val="0"/>
                  </a:schemeClr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200" dirty="0" smtClean="0">
              <a:solidFill>
                <a:schemeClr val="bg1">
                  <a:lumMod val="65000"/>
                  <a:lumOff val="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algn="ctr" defTabSz="508000"/>
            <a:r>
              <a:rPr lang="en-US" altLang="ko-KR" dirty="0" smtClean="0"/>
              <a:t>Footer</a:t>
            </a: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7646" y="2105710"/>
            <a:ext cx="4188711" cy="6386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3700" b="1" dirty="0" err="1" smtClean="0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3700" b="1" dirty="0" smtClean="0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700" b="1" dirty="0" err="1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3700" b="1" dirty="0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 Dolor</a:t>
            </a:r>
            <a:endParaRPr lang="ko-KR" altLang="en-US" sz="3700" b="1" dirty="0">
              <a:solidFill>
                <a:srgbClr val="F02B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2927" y="2816225"/>
            <a:ext cx="1658146" cy="253916"/>
          </a:xfrm>
          <a:prstGeom prst="rect">
            <a:avLst/>
          </a:prstGeom>
          <a:noFill/>
        </p:spPr>
        <p:txBody>
          <a:bodyPr vert="horz" wrap="none" lIns="68580" tIns="34290" rIns="68580" bIns="34290" numCol="1" anchor="t">
            <a:spAutoFit/>
          </a:bodyPr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</a:rPr>
              <a:t>2017.5.25 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</a:rPr>
              <a:t>Lorem ipsum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 noGrp="1" noChangeArrowheads="1"/>
          </p:cNvSpPr>
          <p:nvPr/>
        </p:nvSpPr>
        <p:spPr>
          <a:xfrm>
            <a:off x="0" y="964565"/>
            <a:ext cx="9144635" cy="4179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numCol="1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696595" y="234315"/>
            <a:ext cx="3409315" cy="588645"/>
          </a:xfrm>
          <a:prstGeom prst="rect">
            <a:avLst/>
          </a:prstGeom>
          <a:noFill/>
        </p:spPr>
        <p:txBody>
          <a:bodyPr vert="horz" wrap="none" lIns="68580" tIns="34290" rIns="68580" bIns="34290" numCol="1" anchor="t">
            <a:spAutoFit/>
          </a:bodyPr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9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Lorem Ipsum Dolor</a:t>
            </a:r>
            <a:endParaRPr lang="ko-KR" altLang="en-US" sz="2900" b="1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516" y="1230748"/>
            <a:ext cx="4337685" cy="2428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altLang="ko-KR" sz="17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adipiscing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Quisque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lacus,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consequat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pPr>
              <a:lnSpc>
                <a:spcPts val="2250"/>
              </a:lnSpc>
            </a:pP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quam. Nam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massa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50"/>
              </a:lnSpc>
            </a:pP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luctus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vitae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fringilla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rhoncus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vel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magna.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molestie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elementum</a:t>
            </a:r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50"/>
              </a:lnSpc>
            </a:pP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Nam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purus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augue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Cras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congue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Phasellus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arcu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ts val="2250"/>
              </a:lnSpc>
            </a:pP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Morbi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semper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porttitor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7" y="1343025"/>
            <a:ext cx="3282552" cy="33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964407"/>
            <a:ext cx="9144000" cy="417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6516" y="234315"/>
            <a:ext cx="3312125" cy="5155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4900" b="1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en-US" altLang="ko-KR" sz="2900" dirty="0" err="1" smtClean="0">
                <a:solidFill>
                  <a:schemeClr val="bg1"/>
                </a:solidFill>
              </a:rPr>
              <a:t>Lorem</a:t>
            </a:r>
            <a:r>
              <a:rPr lang="en-US" altLang="ko-KR" sz="2900" dirty="0" smtClean="0">
                <a:solidFill>
                  <a:schemeClr val="bg1"/>
                </a:solidFill>
              </a:rPr>
              <a:t> </a:t>
            </a:r>
            <a:r>
              <a:rPr lang="en-US" altLang="ko-KR" sz="2900" dirty="0" err="1">
                <a:solidFill>
                  <a:schemeClr val="bg1"/>
                </a:solidFill>
              </a:rPr>
              <a:t>Ipsum</a:t>
            </a:r>
            <a:r>
              <a:rPr lang="en-US" altLang="ko-KR" sz="2900" dirty="0">
                <a:solidFill>
                  <a:schemeClr val="bg1"/>
                </a:solidFill>
              </a:rPr>
              <a:t> Dolor</a:t>
            </a:r>
            <a:endParaRPr lang="ko-KR" altLang="en-US" sz="29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6516" y="1343025"/>
            <a:ext cx="2350766" cy="2959247"/>
            <a:chOff x="928689" y="1790700"/>
            <a:chExt cx="3134354" cy="3945662"/>
          </a:xfrm>
        </p:grpSpPr>
        <p:grpSp>
          <p:nvGrpSpPr>
            <p:cNvPr id="3" name="그룹 2"/>
            <p:cNvGrpSpPr/>
            <p:nvPr/>
          </p:nvGrpSpPr>
          <p:grpSpPr>
            <a:xfrm>
              <a:off x="928689" y="1790700"/>
              <a:ext cx="3134354" cy="3945662"/>
              <a:chOff x="928689" y="1790700"/>
              <a:chExt cx="3134354" cy="39456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28689" y="5031895"/>
                <a:ext cx="3134354" cy="7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5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Lorem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ipsum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dolor sit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amet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consectetur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adipiscing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elit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689" y="1790700"/>
                <a:ext cx="3108474" cy="3133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940279" y="1794294"/>
              <a:ext cx="362310" cy="3818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63809" y="1343697"/>
            <a:ext cx="2350766" cy="2958575"/>
            <a:chOff x="928689" y="1791596"/>
            <a:chExt cx="3134354" cy="3944766"/>
          </a:xfrm>
        </p:grpSpPr>
        <p:grpSp>
          <p:nvGrpSpPr>
            <p:cNvPr id="20" name="그룹 19"/>
            <p:cNvGrpSpPr/>
            <p:nvPr/>
          </p:nvGrpSpPr>
          <p:grpSpPr>
            <a:xfrm>
              <a:off x="928689" y="1791596"/>
              <a:ext cx="3134354" cy="3944766"/>
              <a:chOff x="928689" y="1791596"/>
              <a:chExt cx="3134354" cy="394476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28689" y="5031895"/>
                <a:ext cx="3134354" cy="7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5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Lorem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ipsum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dolor sit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amet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consectetur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adipiscing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elit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8689" y="1791596"/>
                <a:ext cx="3108474" cy="313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직사각형 20"/>
            <p:cNvSpPr/>
            <p:nvPr/>
          </p:nvSpPr>
          <p:spPr>
            <a:xfrm>
              <a:off x="940279" y="1794294"/>
              <a:ext cx="362310" cy="3818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31102" y="1343697"/>
            <a:ext cx="2350766" cy="2958575"/>
            <a:chOff x="928689" y="1791596"/>
            <a:chExt cx="3134354" cy="3944766"/>
          </a:xfrm>
        </p:grpSpPr>
        <p:grpSp>
          <p:nvGrpSpPr>
            <p:cNvPr id="25" name="그룹 24"/>
            <p:cNvGrpSpPr/>
            <p:nvPr/>
          </p:nvGrpSpPr>
          <p:grpSpPr>
            <a:xfrm>
              <a:off x="928689" y="1791596"/>
              <a:ext cx="3134354" cy="3944766"/>
              <a:chOff x="928689" y="1791596"/>
              <a:chExt cx="3134354" cy="394476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928689" y="5031895"/>
                <a:ext cx="3134354" cy="7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5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Lorem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ipsum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dolor sit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amet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consectetur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adipiscing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elit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8689" y="1791596"/>
                <a:ext cx="3108474" cy="313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940279" y="1794294"/>
              <a:ext cx="362310" cy="3818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9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33663" y="842896"/>
            <a:ext cx="7676675" cy="3532088"/>
            <a:chOff x="918209" y="769620"/>
            <a:chExt cx="10235566" cy="4709451"/>
          </a:xfrm>
        </p:grpSpPr>
        <p:sp>
          <p:nvSpPr>
            <p:cNvPr id="4" name="TextBox 3"/>
            <p:cNvSpPr txBox="1"/>
            <p:nvPr/>
          </p:nvSpPr>
          <p:spPr>
            <a:xfrm>
              <a:off x="2335066" y="769620"/>
              <a:ext cx="7401856" cy="1128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900" b="1">
                  <a:solidFill>
                    <a:srgbClr val="F02B3F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Lorem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</a:rPr>
                <a:t>Ipsum</a:t>
              </a:r>
              <a:r>
                <a:rPr lang="en-US" altLang="ko-KR" dirty="0">
                  <a:solidFill>
                    <a:schemeClr val="bg1"/>
                  </a:solidFill>
                </a:rPr>
                <a:t> Dolor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8209" y="2209800"/>
              <a:ext cx="10235566" cy="326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50"/>
                </a:lnSpc>
              </a:pPr>
              <a:r>
                <a:rPr lang="en-US" altLang="ko-KR" sz="17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Lorem</a:t>
              </a:r>
              <a:r>
                <a:rPr lang="en-US" altLang="ko-KR" sz="17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ipsum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dolor sit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amet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consectetur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adipiscing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elit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Quisque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leo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lacus,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consequat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convallis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in,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porta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quam. Nam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massa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luctus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vitae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fringilla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at,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rhoncus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vel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magna.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Curabitur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molestie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est.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Sed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elementum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convallis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Nam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pharetra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purus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augue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Cras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sed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congue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ante.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Phasellus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eu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mi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arcu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Morbi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pharetra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semper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porttitor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Aliquam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erat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volutpat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Mauris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consectetur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justo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tortor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iaculis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lectus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ultrices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at. In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pretium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eget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ante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sed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vehicula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Praesent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laoreet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lacus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nibh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vitae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bibendum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justo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accumsan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et. In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hac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habitasse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platea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dictumst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Mauris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nonpharetra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sapien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Praesenta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tortor</a:t>
              </a:r>
              <a:endParaRPr lang="en-US" altLang="ko-KR" sz="1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6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4</Pages>
  <Words>230</Words>
  <Characters>0</Characters>
  <Application>Microsoft Office PowerPoint</Application>
  <DocSecurity>0</DocSecurity>
  <PresentationFormat>화면 슬라이드 쇼(16:9)</PresentationFormat>
  <Lines>0</Lines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9</cp:revision>
  <dcterms:modified xsi:type="dcterms:W3CDTF">2017-03-22T04:43:51Z</dcterms:modified>
</cp:coreProperties>
</file>