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68578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3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156" y="102"/>
      </p:cViewPr>
      <p:guideLst>
        <p:guide orient="horz" pos="1618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7" descr="C:/Users/monodream/AppData/Roaming/PolarisOffice7/ETemp/304_16448680/image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" y="167640"/>
            <a:ext cx="8787130" cy="3667125"/>
          </a:xfrm>
          <a:prstGeom prst="rect">
            <a:avLst/>
          </a:prstGeom>
          <a:noFill/>
        </p:spPr>
      </p:pic>
      <p:sp>
        <p:nvSpPr>
          <p:cNvPr id="4" name="날짜 개체 틀 3"/>
          <p:cNvSpPr txBox="1">
            <a:spLocks noGrp="1" noChangeArrowheads="1"/>
          </p:cNvSpPr>
          <p:nvPr>
            <p:ph type="dt" sz="half" idx="10"/>
          </p:nvPr>
        </p:nvSpPr>
        <p:spPr>
          <a:xfrm>
            <a:off x="457200" y="4815205"/>
            <a:ext cx="2134235" cy="27495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2016-10-04</a:t>
            </a:fld>
            <a:endParaRPr lang="ko-KR" altLang="en-US" sz="1000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" name="바닥글 개체 틀 4"/>
          <p:cNvSpPr txBox="1">
            <a:spLocks noGrp="1" noChangeArrowheads="1"/>
          </p:cNvSpPr>
          <p:nvPr>
            <p:ph type="ftr" sz="quarter" idx="11"/>
          </p:nvPr>
        </p:nvSpPr>
        <p:spPr>
          <a:xfrm>
            <a:off x="3124200" y="4815205"/>
            <a:ext cx="2896235" cy="27495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" name="슬라이드 번호 개체 틀 5"/>
          <p:cNvSpPr txBox="1">
            <a:spLocks noGrp="1" noChangeArrowheads="1"/>
          </p:cNvSpPr>
          <p:nvPr>
            <p:ph type="sldNum" sz="quarter" idx="12"/>
          </p:nvPr>
        </p:nvSpPr>
        <p:spPr>
          <a:xfrm>
            <a:off x="6553200" y="4815205"/>
            <a:ext cx="2134235" cy="27495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1000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" name="Text Placeholder 8"/>
          <p:cNvSpPr txBox="1">
            <a:spLocks noGrp="1" noChangeArrowheads="1"/>
          </p:cNvSpPr>
          <p:nvPr>
            <p:ph type="ctrTitle"/>
          </p:nvPr>
        </p:nvSpPr>
        <p:spPr>
          <a:xfrm>
            <a:off x="680720" y="3851910"/>
            <a:ext cx="7773035" cy="11023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b="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srgbClr val="000000">
                      <a:alpha val="40035"/>
                    </a:srgbClr>
                  </a:outerShdw>
                </a:effectLst>
                <a:latin typeface="Times New Roman" charset="0"/>
                <a:ea typeface="Times New Roman" charset="0"/>
              </a:rPr>
              <a:t>Click to edit Master title style</a:t>
            </a:r>
            <a:endParaRPr lang="ko-KR" altLang="en-US" sz="4500" dirty="0" smtClean="0">
              <a:solidFill>
                <a:srgbClr val="FFFFFF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" name="Picture Placeholder 9"/>
          <p:cNvSpPr txBox="1">
            <a:spLocks noGrp="1" noChangeArrowheads="1"/>
          </p:cNvSpPr>
          <p:nvPr>
            <p:ph type="pic"/>
          </p:nvPr>
        </p:nvSpPr>
        <p:spPr>
          <a:xfrm>
            <a:off x="278130" y="278130"/>
            <a:ext cx="8573770" cy="32734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Click icon to add picture</a:t>
            </a:r>
            <a:endParaRPr lang="ko-KR" altLang="en-US" sz="20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03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ictures with Ca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840605"/>
            <a:ext cx="2134235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2016-10-04</a:t>
            </a:fld>
            <a:endParaRPr lang="ko-KR" altLang="en-US" sz="1000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" name="Footer Placeholder 5"/>
          <p:cNvSpPr txBox="1">
            <a:spLocks noGrp="1" noChangeArrowheads="1"/>
          </p:cNvSpPr>
          <p:nvPr>
            <p:ph type="ftr" idx="11"/>
          </p:nvPr>
        </p:nvSpPr>
        <p:spPr>
          <a:xfrm>
            <a:off x="3124200" y="4840605"/>
            <a:ext cx="2896235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" name="Slide Number Placeholder 6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840605"/>
            <a:ext cx="2134235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1000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  <p:pic>
        <p:nvPicPr>
          <p:cNvPr id="7" name="그림 7" descr="C:/Users/monodream/AppData/Roaming/PolarisOffice7/ETemp/304_16448680/image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59755" y="147320"/>
            <a:ext cx="3307715" cy="4724400"/>
          </a:xfrm>
          <a:prstGeom prst="rect">
            <a:avLst/>
          </a:prstGeom>
          <a:noFill/>
        </p:spPr>
      </p:pic>
      <p:sp>
        <p:nvSpPr>
          <p:cNvPr id="8" name="Text Placeholder 8"/>
          <p:cNvSpPr txBox="1">
            <a:spLocks noGrp="1" noChangeArrowheads="1"/>
          </p:cNvSpPr>
          <p:nvPr>
            <p:ph type="ctrTitle"/>
          </p:nvPr>
        </p:nvSpPr>
        <p:spPr>
          <a:xfrm>
            <a:off x="685165" y="850900"/>
            <a:ext cx="4390390" cy="62166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r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b="0" dirty="0" smtClean="0">
                <a:solidFill>
                  <a:srgbClr val="4E3322"/>
                </a:solidFill>
                <a:effectLst>
                  <a:innerShdw blurRad="63500" dist="50800" dir="16200000">
                    <a:srgbClr val="000000">
                      <a:alpha val="49847"/>
                    </a:srgbClr>
                  </a:innerShdw>
                </a:effectLst>
                <a:latin typeface="Times New Roman" charset="0"/>
                <a:ea typeface="Times New Roman" charset="0"/>
              </a:rPr>
              <a:t>Click to edit Master title style</a:t>
            </a:r>
            <a:endParaRPr lang="ko-KR" altLang="en-US" sz="2600" dirty="0" smtClean="0">
              <a:solidFill>
                <a:srgbClr val="4E3322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" name="Subtitle 9"/>
          <p:cNvSpPr txBox="1">
            <a:spLocks noGrp="1" noChangeArrowheads="1"/>
          </p:cNvSpPr>
          <p:nvPr>
            <p:ph type="subTitle"/>
          </p:nvPr>
        </p:nvSpPr>
        <p:spPr>
          <a:xfrm>
            <a:off x="716915" y="1612265"/>
            <a:ext cx="4384675" cy="243332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r" defTabSz="685800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 b="0" dirty="0" smtClean="0">
                <a:solidFill>
                  <a:srgbClr val="4E3322"/>
                </a:solidFill>
                <a:latin typeface="Times New Roman" charset="0"/>
                <a:ea typeface="Times New Roman" charset="0"/>
              </a:rPr>
              <a:t>Click to edit Master text style</a:t>
            </a:r>
            <a:endParaRPr lang="ko-KR" altLang="en-US" sz="1700" dirty="0" smtClean="0">
              <a:solidFill>
                <a:srgbClr val="4E3322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" name="Picture Placeholder 10"/>
          <p:cNvSpPr txBox="1">
            <a:spLocks noGrp="1" noChangeArrowheads="1"/>
          </p:cNvSpPr>
          <p:nvPr>
            <p:ph type="pic"/>
          </p:nvPr>
        </p:nvSpPr>
        <p:spPr>
          <a:xfrm>
            <a:off x="5790565" y="278130"/>
            <a:ext cx="3061335" cy="4333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Click icon to add picture</a:t>
            </a:r>
            <a:endParaRPr lang="ko-KR" altLang="en-US" sz="20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04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Pictures with Ca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8" descr="C:/Users/monodream/AppData/Roaming/PolarisOffice7/ETemp/304_16448680/image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885" y="221615"/>
            <a:ext cx="4265295" cy="4675505"/>
          </a:xfrm>
          <a:prstGeom prst="rect">
            <a:avLst/>
          </a:prstGeom>
          <a:noFill/>
        </p:spPr>
      </p:pic>
      <p:pic>
        <p:nvPicPr>
          <p:cNvPr id="9" name="그림 9" descr="C:/Users/monodream/AppData/Roaming/PolarisOffice7/ETemp/304_16448680/image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1695" y="221615"/>
            <a:ext cx="4163695" cy="2235835"/>
          </a:xfrm>
          <a:prstGeom prst="rect">
            <a:avLst/>
          </a:prstGeom>
          <a:noFill/>
        </p:spPr>
      </p:pic>
      <p:pic>
        <p:nvPicPr>
          <p:cNvPr id="10" name="그림 10" descr="C:/Users/monodream/AppData/Roaming/PolarisOffice7/ETemp/304_16448680/image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1695" y="2635885"/>
            <a:ext cx="4163695" cy="2235835"/>
          </a:xfrm>
          <a:prstGeom prst="rect">
            <a:avLst/>
          </a:prstGeom>
          <a:noFill/>
        </p:spPr>
      </p:pic>
      <p:sp>
        <p:nvSpPr>
          <p:cNvPr id="4" name="Date Placeholder 1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840605"/>
            <a:ext cx="2134235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2016-10-04</a:t>
            </a:fld>
            <a:endParaRPr lang="ko-KR" altLang="en-US" sz="1000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" name="Footer Placeholder 2"/>
          <p:cNvSpPr txBox="1">
            <a:spLocks noGrp="1" noChangeArrowheads="1"/>
          </p:cNvSpPr>
          <p:nvPr>
            <p:ph type="ftr" idx="11"/>
          </p:nvPr>
        </p:nvSpPr>
        <p:spPr>
          <a:xfrm>
            <a:off x="3124200" y="4840605"/>
            <a:ext cx="2896235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Slide Number Placeholder 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840605"/>
            <a:ext cx="2134235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1000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" name="Picture Placeholder 7"/>
          <p:cNvSpPr txBox="1">
            <a:spLocks noGrp="1" noChangeArrowheads="1"/>
          </p:cNvSpPr>
          <p:nvPr>
            <p:ph type="pic"/>
          </p:nvPr>
        </p:nvSpPr>
        <p:spPr>
          <a:xfrm>
            <a:off x="367665" y="368935"/>
            <a:ext cx="3969385" cy="42684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Click icon to add picture</a:t>
            </a:r>
            <a:endParaRPr lang="ko-KR" altLang="en-US" sz="20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1" name="Picture Placeholder 11"/>
          <p:cNvSpPr txBox="1">
            <a:spLocks noGrp="1" noChangeArrowheads="1"/>
          </p:cNvSpPr>
          <p:nvPr>
            <p:ph type="pic"/>
          </p:nvPr>
        </p:nvSpPr>
        <p:spPr>
          <a:xfrm>
            <a:off x="4806315" y="357505"/>
            <a:ext cx="3881755" cy="18535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Click icon to add picture</a:t>
            </a:r>
            <a:endParaRPr lang="ko-KR" altLang="en-US" sz="20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2" name="Picture Placeholder 12"/>
          <p:cNvSpPr txBox="1">
            <a:spLocks noGrp="1" noChangeArrowheads="1"/>
          </p:cNvSpPr>
          <p:nvPr>
            <p:ph type="pic"/>
          </p:nvPr>
        </p:nvSpPr>
        <p:spPr>
          <a:xfrm>
            <a:off x="4806315" y="2773045"/>
            <a:ext cx="3881755" cy="18535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Click icon to add picture</a:t>
            </a:r>
            <a:endParaRPr lang="ko-KR" altLang="en-US" sz="20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>
            <a:spLocks noGrp="1" noChangeArrowheads="1"/>
          </p:cNvSpPr>
          <p:nvPr>
            <p:ph type="ctrTitle"/>
          </p:nvPr>
        </p:nvSpPr>
        <p:spPr>
          <a:xfrm>
            <a:off x="1047115" y="571500"/>
            <a:ext cx="7069455" cy="6483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dirty="0" smtClean="0">
                <a:solidFill>
                  <a:srgbClr val="4E3322"/>
                </a:solidFill>
                <a:effectLst>
                  <a:innerShdw blurRad="63500" dist="50800" dir="16200000">
                    <a:srgbClr val="000000">
                      <a:alpha val="49847"/>
                    </a:srgbClr>
                  </a:innerShdw>
                </a:effectLst>
                <a:latin typeface="Times New Roman" charset="0"/>
                <a:ea typeface="Times New Roman" charset="0"/>
              </a:rPr>
              <a:t>Click to edit Master title style</a:t>
            </a:r>
            <a:endParaRPr lang="ko-KR" altLang="en-US" sz="3000" dirty="0" smtClean="0">
              <a:solidFill>
                <a:srgbClr val="4E3322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" name="Subtitle 2"/>
          <p:cNvSpPr txBox="1">
            <a:spLocks noGrp="1" noChangeArrowheads="1"/>
          </p:cNvSpPr>
          <p:nvPr>
            <p:ph type="subTitle"/>
          </p:nvPr>
        </p:nvSpPr>
        <p:spPr>
          <a:xfrm>
            <a:off x="716915" y="1612265"/>
            <a:ext cx="7729855" cy="25546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685800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 b="0" dirty="0" smtClean="0">
                <a:solidFill>
                  <a:srgbClr val="4E3322"/>
                </a:solidFill>
                <a:latin typeface="Times New Roman" charset="0"/>
                <a:ea typeface="Times New Roman" charset="0"/>
              </a:rPr>
              <a:t>Click to edit Master text style</a:t>
            </a:r>
            <a:endParaRPr lang="ko-KR" altLang="en-US" sz="1700" dirty="0" smtClean="0">
              <a:solidFill>
                <a:srgbClr val="4E3322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15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:/Users/monodream/AppData/Roaming/PolarisOffice7/ETemp/304_16448680/image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" r="-66"/>
          <a:stretch>
            <a:fillRect/>
          </a:stretch>
        </p:blipFill>
        <p:spPr>
          <a:xfrm>
            <a:off x="295910" y="259080"/>
            <a:ext cx="8577580" cy="331851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955854" y="3949976"/>
            <a:ext cx="3232293" cy="76174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ko-KR" sz="4500" dirty="0" err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Lorem</a:t>
            </a:r>
            <a:r>
              <a:rPr lang="en-US" altLang="ko-KR" sz="45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5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ipsum</a:t>
            </a:r>
            <a:endParaRPr lang="ko-KR" altLang="en-US" sz="45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31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C:/Users/monodream/AppData/Roaming/PolarisOffice7/ETemp/304_16448680/image5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96" b="4759"/>
          <a:stretch>
            <a:fillRect/>
          </a:stretch>
        </p:blipFill>
        <p:spPr>
          <a:xfrm>
            <a:off x="5775960" y="112395"/>
            <a:ext cx="3075305" cy="451802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49699" y="848678"/>
            <a:ext cx="4033795" cy="654023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r"/>
            <a:r>
              <a:rPr lang="en-US" altLang="ko-KR" sz="3800" dirty="0" err="1" smtClean="0">
                <a:solidFill>
                  <a:srgbClr val="4E3322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  <a:cs typeface="Times New Roman" pitchFamily="18" charset="0"/>
              </a:rPr>
              <a:t>Lorem</a:t>
            </a:r>
            <a:r>
              <a:rPr lang="en-US" altLang="ko-KR" sz="3800" dirty="0" smtClean="0">
                <a:solidFill>
                  <a:srgbClr val="4E3322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800" dirty="0" err="1">
                <a:solidFill>
                  <a:srgbClr val="4E3322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  <a:cs typeface="Times New Roman" pitchFamily="18" charset="0"/>
              </a:rPr>
              <a:t>Ipsum</a:t>
            </a:r>
            <a:r>
              <a:rPr lang="en-US" altLang="ko-KR" sz="3800" dirty="0">
                <a:solidFill>
                  <a:srgbClr val="4E3322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  <a:cs typeface="Times New Roman" pitchFamily="18" charset="0"/>
              </a:rPr>
              <a:t> Dolor</a:t>
            </a:r>
            <a:endParaRPr lang="ko-KR" altLang="en-US" sz="3800" dirty="0">
              <a:solidFill>
                <a:srgbClr val="4E3322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807" y="1614488"/>
            <a:ext cx="4337685" cy="2428868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>
              <a:lnSpc>
                <a:spcPts val="2250"/>
              </a:lnSpc>
            </a:pPr>
            <a:r>
              <a:rPr lang="en-US" altLang="ko-KR" sz="1700" dirty="0" err="1" smtClean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Lorem</a:t>
            </a:r>
            <a:r>
              <a:rPr lang="en-US" altLang="ko-KR" sz="1700" dirty="0" smtClean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ipsum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dolor sit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amet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consectetur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adipiscing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elit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Quisque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leo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lacus,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consequat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a </a:t>
            </a:r>
          </a:p>
          <a:p>
            <a:pPr algn="r">
              <a:lnSpc>
                <a:spcPts val="2250"/>
              </a:lnSpc>
            </a:pP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convallis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in,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porta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quis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quam. Nam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massa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r">
              <a:lnSpc>
                <a:spcPts val="2250"/>
              </a:lnSpc>
            </a:pP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felis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luctus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vitae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fringilla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at,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rhoncus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vel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magna.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Curabitur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molestie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est.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Sed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elementum</a:t>
            </a:r>
            <a:endParaRPr lang="en-US" altLang="ko-KR" sz="1700" dirty="0">
              <a:solidFill>
                <a:srgbClr val="4E3322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ts val="2250"/>
              </a:lnSpc>
            </a:pP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felis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ut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convallis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. Nam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pharetra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purus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augue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Cras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sed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congue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ante.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Phasellus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eu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mi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arcu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r">
              <a:lnSpc>
                <a:spcPts val="2250"/>
              </a:lnSpc>
            </a:pP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Morbi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pharetra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semper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porttitor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1700" dirty="0">
              <a:solidFill>
                <a:srgbClr val="4E332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3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monodream/AppData/Roaming/PolarisOffice7/ETemp/304_16448680/image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" b="3063"/>
          <a:stretch>
            <a:fillRect/>
          </a:stretch>
        </p:blipFill>
        <p:spPr>
          <a:xfrm>
            <a:off x="356235" y="336550"/>
            <a:ext cx="3993515" cy="4300220"/>
          </a:xfrm>
          <a:prstGeom prst="rect">
            <a:avLst/>
          </a:prstGeom>
          <a:noFill/>
        </p:spPr>
      </p:pic>
      <p:pic>
        <p:nvPicPr>
          <p:cNvPr id="8" name="그림 7" descr="C:/Users/monodream/AppData/Roaming/PolarisOffice7/ETemp/304_16448680/image9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" r="-16" b="6405"/>
          <a:stretch>
            <a:fillRect/>
          </a:stretch>
        </p:blipFill>
        <p:spPr>
          <a:xfrm>
            <a:off x="4797425" y="336550"/>
            <a:ext cx="3912235" cy="1893570"/>
          </a:xfrm>
          <a:prstGeom prst="rect">
            <a:avLst/>
          </a:prstGeom>
          <a:noFill/>
        </p:spPr>
      </p:pic>
      <p:pic>
        <p:nvPicPr>
          <p:cNvPr id="11" name="그림 10" descr="C:/Users/monodream/AppData/Roaming/PolarisOffice7/ETemp/304_16448680/image10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7"/>
          <a:stretch>
            <a:fillRect/>
          </a:stretch>
        </p:blipFill>
        <p:spPr>
          <a:xfrm>
            <a:off x="4798060" y="2747645"/>
            <a:ext cx="3910330" cy="1889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88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5349" y="577216"/>
            <a:ext cx="6923294" cy="65402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/>
            <a:r>
              <a:rPr lang="en-US" altLang="ko-KR" sz="3800" dirty="0" err="1" smtClean="0">
                <a:solidFill>
                  <a:srgbClr val="4E3322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  <a:cs typeface="Times New Roman" pitchFamily="18" charset="0"/>
              </a:rPr>
              <a:t>Lorem</a:t>
            </a:r>
            <a:r>
              <a:rPr lang="en-US" altLang="ko-KR" sz="3800" dirty="0" smtClean="0">
                <a:solidFill>
                  <a:srgbClr val="4E3322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800" dirty="0" err="1">
                <a:solidFill>
                  <a:srgbClr val="4E3322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  <a:cs typeface="Times New Roman" pitchFamily="18" charset="0"/>
              </a:rPr>
              <a:t>Ipsum</a:t>
            </a:r>
            <a:r>
              <a:rPr lang="en-US" altLang="ko-KR" sz="3800" dirty="0">
                <a:solidFill>
                  <a:srgbClr val="4E3322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  <a:cs typeface="Times New Roman" pitchFamily="18" charset="0"/>
              </a:rPr>
              <a:t> Dolor</a:t>
            </a:r>
            <a:endParaRPr lang="ko-KR" altLang="en-US" sz="3800" dirty="0">
              <a:solidFill>
                <a:srgbClr val="4E3322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8658" y="1657352"/>
            <a:ext cx="7676675" cy="2428868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>
              <a:lnSpc>
                <a:spcPts val="2250"/>
              </a:lnSpc>
            </a:pPr>
            <a:r>
              <a:rPr lang="en-US" altLang="ko-KR" sz="1700" dirty="0" err="1" smtClean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Lorem</a:t>
            </a:r>
            <a:r>
              <a:rPr lang="en-US" altLang="ko-KR" sz="1700" dirty="0" smtClean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ipsum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dolor sit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amet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consectetur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adipiscing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elit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Quisque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lnSpc>
                <a:spcPts val="2250"/>
              </a:lnSpc>
            </a:pP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leo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lacus,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consequat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convallis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in,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porta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quis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quam. Nam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massa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felis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algn="ctr">
              <a:lnSpc>
                <a:spcPts val="2250"/>
              </a:lnSpc>
            </a:pP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luctus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vitae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fringilla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at,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rhoncus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vel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magna.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Curabitur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molestie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est.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Sed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elementum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felis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ut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convallis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. Nam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pharetra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purus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augue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Cras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sed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congue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ante.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Phasellus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eu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mi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arcu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Morbi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pharetra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semper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porttitor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Aliquam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erat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volutpat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Mauris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consectetur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justo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lnSpc>
                <a:spcPts val="2250"/>
              </a:lnSpc>
            </a:pP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tortor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ut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iaculis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lectus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ultrices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at. In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pretium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eget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ante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sed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vehicula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Praesent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lnSpc>
                <a:spcPts val="2250"/>
              </a:lnSpc>
            </a:pP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laoreet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lacus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nibh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, vitae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bibendum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justo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accumsan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et. In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hac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habitasse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lnSpc>
                <a:spcPts val="2250"/>
              </a:lnSpc>
            </a:pP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platea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dictumst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Mauris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nonpharetra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sapien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Praesenta</a:t>
            </a:r>
            <a:r>
              <a:rPr lang="en-US" altLang="ko-KR" sz="1700" dirty="0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err="1">
                <a:solidFill>
                  <a:srgbClr val="4E3322"/>
                </a:solidFill>
                <a:latin typeface="Times New Roman" pitchFamily="18" charset="0"/>
                <a:cs typeface="Times New Roman" pitchFamily="18" charset="0"/>
              </a:rPr>
              <a:t>tortor</a:t>
            </a:r>
            <a:endParaRPr lang="en-US" altLang="ko-KR" sz="1700" dirty="0">
              <a:solidFill>
                <a:srgbClr val="4E332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6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Pages>4</Pages>
  <Words>190</Words>
  <Characters>0</Characters>
  <Application>Microsoft Office PowerPoint</Application>
  <DocSecurity>0</DocSecurity>
  <PresentationFormat>화면 슬라이드 쇼(16:9)</PresentationFormat>
  <Lines>0</Lines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Polaris  Office</dc:creator>
  <cp:lastModifiedBy>  </cp:lastModifiedBy>
  <cp:revision>6</cp:revision>
  <dcterms:modified xsi:type="dcterms:W3CDTF">2016-10-04T04:58:21Z</dcterms:modified>
</cp:coreProperties>
</file>