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02" r:id="rId2"/>
    <p:sldId id="300" r:id="rId3"/>
    <p:sldId id="301" r:id="rId4"/>
    <p:sldId id="29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4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250" y="1125855"/>
            <a:ext cx="3931285" cy="15843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POLARIS OFFICE</a:t>
            </a:r>
            <a:endParaRPr lang="ko-KR" altLang="en-US" sz="24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endParaRPr lang="ko-KR" altLang="en-US" sz="1050" b="0" strike="noStrike" cap="none" dirty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Polaris Office solution</a:t>
            </a:r>
            <a:endParaRPr lang="ko-KR" altLang="en-US" sz="1000" b="0" strike="noStrike" cap="none" dirty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605" y="0"/>
            <a:ext cx="6590030" cy="6858635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8940" y="2414905"/>
            <a:ext cx="2511425" cy="256540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175" y="4204970"/>
            <a:ext cx="783590" cy="256540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175" y="5131435"/>
            <a:ext cx="783590" cy="256540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4090" y="0"/>
            <a:ext cx="6138545" cy="6858635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6535" cy="368935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905" y="2508885"/>
            <a:ext cx="568960" cy="334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NAME</a:t>
            </a:r>
            <a:endParaRPr lang="ko-KR" altLang="en-US" sz="105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8035" cy="638810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23045" y="4089400"/>
            <a:ext cx="1069340" cy="4152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COMPANY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225" y="4963160"/>
            <a:ext cx="1973580" cy="328930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32660" y="4818380"/>
            <a:ext cx="1069340" cy="41529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COMPANY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050" y="4026535"/>
            <a:ext cx="8272145" cy="9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540" y="2005965"/>
            <a:ext cx="4109085" cy="129603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7540" y="3369945"/>
            <a:ext cx="4109085" cy="129603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77540" y="4749800"/>
            <a:ext cx="4109085" cy="129603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350" y="234950"/>
            <a:ext cx="482663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16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endParaRPr lang="ko-KR" altLang="en-US" sz="1050" b="0" strike="noStrike" cap="none" dirty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Polaris Office solution</a:t>
            </a:r>
            <a:endParaRPr lang="ko-KR" altLang="en-US" sz="1000" b="1" strike="noStrike" cap="none" dirty="0">
              <a:solidFill>
                <a:srgbClr val="FFFFFF">
                  <a:lumMod val="7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005" y="3470275"/>
            <a:ext cx="1122680" cy="1113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245" y="3644265"/>
            <a:ext cx="584835" cy="64833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8105"/>
            <a:ext cx="1130300" cy="11303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620125" y="4231640"/>
            <a:ext cx="1130300" cy="11303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620125" y="3434080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576560" y="3470275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80" y="3705225"/>
            <a:ext cx="556260" cy="659765"/>
            <a:chOff x="10863580" y="3705225"/>
            <a:chExt cx="556260" cy="659765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995025" y="3705225"/>
              <a:ext cx="294640" cy="391795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863580" y="4080510"/>
              <a:ext cx="556895" cy="285115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435" y="2618105"/>
            <a:ext cx="459105" cy="2744470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4" name="왼쪽 대괄호 43"/>
          <p:cNvSpPr/>
          <p:nvPr/>
        </p:nvSpPr>
        <p:spPr>
          <a:xfrm flipH="1">
            <a:off x="7275830" y="2596515"/>
            <a:ext cx="630555" cy="2744470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450" y="3793490"/>
            <a:ext cx="245110" cy="4114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30" y="4687570"/>
            <a:ext cx="174625" cy="29273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7010" y="2973705"/>
            <a:ext cx="174625" cy="29273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905"/>
            <a:ext cx="12192635" cy="85471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350" y="5080"/>
            <a:ext cx="1426210" cy="55372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PROCESS</a:t>
            </a:r>
            <a:endParaRPr lang="ko-KR" altLang="en-US" sz="20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520" y="45720"/>
            <a:ext cx="4826635" cy="6464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1600" b="1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b="1" strike="noStrike" cap="none" dirty="0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745"/>
            <a:ext cx="1105535" cy="3536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6945"/>
            <a:ext cx="1105535" cy="35369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75" y="463550"/>
            <a:ext cx="522604" cy="4610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FF3300"/>
                </a:solidFill>
                <a:latin typeface="Arial" charset="0"/>
                <a:ea typeface="Arial" charset="0"/>
              </a:rPr>
              <a:t>01</a:t>
            </a:r>
            <a:endParaRPr lang="ko-KR" altLang="en-US" sz="2400" b="1" strike="noStrike" cap="none" dirty="0">
              <a:solidFill>
                <a:srgbClr val="FF33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215" y="4004945"/>
            <a:ext cx="9132570" cy="635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75" y="3927475"/>
            <a:ext cx="155575" cy="155575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5150" y="3927475"/>
            <a:ext cx="155575" cy="155575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650" y="3927475"/>
            <a:ext cx="155575" cy="155575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3025" y="3927475"/>
            <a:ext cx="155575" cy="155575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3095" y="3900169"/>
            <a:ext cx="210185" cy="210185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775" y="3927475"/>
            <a:ext cx="155575" cy="155575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880" y="3049270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35" y="4348480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610" y="3080385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85" y="4348480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FF3300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FF33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360" y="3080385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15" y="4348480"/>
            <a:ext cx="1970405" cy="5810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80" y="5238750"/>
            <a:ext cx="2653030" cy="1296035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40090" y="1390015"/>
            <a:ext cx="2653030" cy="129603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260" y="4561840"/>
            <a:ext cx="1777365" cy="873125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90" y="2037715"/>
            <a:ext cx="113030" cy="1967230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550" y="2465705"/>
            <a:ext cx="2249805" cy="313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720" y="2774950"/>
            <a:ext cx="1557020" cy="1557020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91%</a:t>
            </a:r>
            <a:endParaRPr lang="ko-KR" altLang="en-US" sz="2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735" y="3803015"/>
            <a:ext cx="632460" cy="632460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21%</a:t>
            </a:r>
            <a:endParaRPr lang="ko-KR" altLang="en-US" sz="14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550" y="4808855"/>
            <a:ext cx="2249805" cy="588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1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860" y="2465705"/>
            <a:ext cx="2249805" cy="313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30" y="2774950"/>
            <a:ext cx="1557020" cy="1557020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91%</a:t>
            </a:r>
            <a:endParaRPr lang="ko-KR" altLang="en-US" sz="2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45" y="3803015"/>
            <a:ext cx="632460" cy="632460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21%</a:t>
            </a:r>
            <a:endParaRPr lang="ko-KR" altLang="en-US" sz="14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860" y="4808855"/>
            <a:ext cx="2249805" cy="588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1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70" y="2465705"/>
            <a:ext cx="2249805" cy="313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340" y="2774950"/>
            <a:ext cx="1557020" cy="1557020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91%</a:t>
            </a:r>
            <a:endParaRPr lang="ko-KR" altLang="en-US" sz="2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355" y="3803015"/>
            <a:ext cx="632460" cy="632460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21%</a:t>
            </a:r>
            <a:endParaRPr lang="ko-KR" altLang="en-US" sz="14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70" y="4808855"/>
            <a:ext cx="2249805" cy="588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1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510" y="2774950"/>
            <a:ext cx="3769360" cy="991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6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</a:t>
            </a:r>
            <a:endParaRPr lang="ko-KR" altLang="en-US" sz="9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proprietary Polaris Office solution</a:t>
            </a:r>
            <a:endParaRPr lang="ko-KR" altLang="en-US" sz="9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44510" y="4149725"/>
            <a:ext cx="3769360" cy="991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6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</a:t>
            </a:r>
            <a:endParaRPr lang="ko-KR" altLang="en-US" sz="9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proprietary Polaris Office solution</a:t>
            </a:r>
            <a:endParaRPr lang="ko-KR" altLang="en-US" sz="9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9030" y="1965325"/>
            <a:ext cx="1168400" cy="36893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09340" y="1966595"/>
            <a:ext cx="1168400" cy="36893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89650" y="1965325"/>
            <a:ext cx="1168400" cy="36893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350" y="234950"/>
            <a:ext cx="482663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16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solution</a:t>
            </a:r>
            <a:endParaRPr lang="ko-KR" altLang="en-US" sz="10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550" y="5833110"/>
            <a:ext cx="7210425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252095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66</a:t>
            </a:r>
            <a:r>
              <a:rPr lang="en-US" altLang="ko-KR" sz="14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%</a:t>
            </a:r>
            <a:endParaRPr lang="ko-KR" altLang="en-US" sz="14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170" y="5826760"/>
            <a:ext cx="4722495" cy="510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350" y="2425065"/>
            <a:ext cx="4642485" cy="129603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540" y="1885950"/>
            <a:ext cx="1168400" cy="36893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28555" y="1885950"/>
            <a:ext cx="1168400" cy="36893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51295" y="2425065"/>
            <a:ext cx="4642485" cy="129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179705" bIns="45720" numCol="1" anchor="ctr">
            <a:noAutofit/>
          </a:bodyPr>
          <a:lstStyle/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424242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51295" y="3789045"/>
            <a:ext cx="4642485" cy="129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179705" bIns="45720" numCol="1" anchor="ctr">
            <a:noAutofit/>
          </a:bodyPr>
          <a:lstStyle/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424242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51295" y="5153025"/>
            <a:ext cx="4642485" cy="129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179705" bIns="45720" numCol="1" anchor="ctr">
            <a:noAutofit/>
          </a:bodyPr>
          <a:lstStyle/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424242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1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17780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rgbClr val="424242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5350" y="3789045"/>
            <a:ext cx="4642485" cy="129603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5350" y="5168900"/>
            <a:ext cx="4642485" cy="129603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4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2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9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2765"/>
            <a:ext cx="1014730" cy="13646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6745"/>
            <a:ext cx="1014730" cy="13646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545"/>
            <a:ext cx="328295" cy="822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380000">
            <a:off x="5800725" y="4742180"/>
            <a:ext cx="118110" cy="240030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135" y="3072765"/>
            <a:ext cx="264160" cy="831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380000">
            <a:off x="6126480" y="3869690"/>
            <a:ext cx="118110" cy="240030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380" y="4123055"/>
            <a:ext cx="230505" cy="654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350" y="234950"/>
            <a:ext cx="482663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1600" b="1" strike="noStrike" cap="none" dirty="0">
                <a:solidFill>
                  <a:srgbClr val="212121"/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 strike="noStrike" cap="none" dirty="0">
              <a:solidFill>
                <a:srgbClr val="21212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Polaris Office solution</a:t>
            </a:r>
            <a:endParaRPr lang="ko-KR" altLang="en-US" sz="1000" b="1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5</Pages>
  <Words>334</Words>
  <Characters>0</Characters>
  <Application>Polaris Office Slide</Application>
  <DocSecurity>0</DocSecurity>
  <PresentationFormat>와이드스크린</PresentationFormat>
  <Lines>0</Lines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black&amp;white</dc:title>
  <dc:creator>Polaris Office</dc:creator>
</cp:coreProperties>
</file>