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68" r:id="rId2"/>
    <p:sldId id="269" r:id="rId3"/>
    <p:sldId id="272" r:id="rId4"/>
    <p:sldId id="27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8" userDrawn="1">
          <p15:clr>
            <a:srgbClr val="A4A3A4"/>
          </p15:clr>
        </p15:guide>
        <p15:guide id="1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Objects="1">
      <p:cViewPr varScale="1">
        <p:scale>
          <a:sx n="110" d="100"/>
          <a:sy n="110" d="100"/>
        </p:scale>
        <p:origin x="516" y="108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1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6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5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5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kingstargir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4643755" y="1877695"/>
            <a:ext cx="3021965" cy="12109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>
              <a:lnSpc>
                <a:spcPct val="114999"/>
              </a:lnSpc>
            </a:pPr>
            <a:r>
              <a:rPr lang="en-US" altLang="ko-KR" sz="3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POLARIS</a:t>
            </a:r>
            <a:endParaRPr lang="ko-KR" altLang="en-US" sz="33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  <a:p>
            <a:pPr algn="ctr" eaLnBrk="0">
              <a:lnSpc>
                <a:spcPct val="114999"/>
              </a:lnSpc>
            </a:pPr>
            <a:r>
              <a:rPr lang="en-US" altLang="ko-KR" sz="33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Office</a:t>
            </a:r>
            <a:endParaRPr lang="ko-KR" altLang="en-US" sz="33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5805805" y="3460750"/>
            <a:ext cx="582295" cy="119951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Word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Sheet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Slide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PDF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chemeClr val="bg1">
                    <a:lumMod val="50000"/>
                    <a:alpha val="100000"/>
                  </a:schemeClr>
                </a:solidFill>
                <a:prstDash val="solid"/>
                <a:bevel/>
              </a:ln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48817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27735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8756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938905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393940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18"/>
          <p:cNvSpPr>
            <a:spLocks/>
          </p:cNvSpPr>
          <p:nvPr/>
        </p:nvSpPr>
        <p:spPr>
          <a:xfrm>
            <a:off x="5798820" y="5914390"/>
            <a:ext cx="4955540" cy="2311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Using these templates in competition is prohibited by the original author</a:t>
            </a:r>
            <a:endParaRPr lang="ko-KR" altLang="en-US" sz="900" b="0" strike="noStrike" cap="none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8621395" y="5761355"/>
            <a:ext cx="2289175" cy="15684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  <a:hlinkClick r:id="rId3"/>
              </a:rPr>
              <a:t>https://blog.naver.com/kingstargirl</a:t>
            </a:r>
            <a:endParaRPr lang="ko-KR" altLang="en-US" sz="100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0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52675" y="833755"/>
            <a:ext cx="3021965" cy="7600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33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I N D E X</a:t>
            </a:r>
            <a:endParaRPr lang="ko-KR" altLang="en-US" sz="3300" dirty="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6089650" y="4564380"/>
            <a:ext cx="3648710" cy="65913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Experience a variety of solutions </a:t>
            </a:r>
            <a:endParaRPr lang="ko-KR" altLang="en-US" sz="1600" b="0" strike="noStrike" cap="none" dirty="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  <a:p>
            <a:pPr marL="0" indent="0" algn="r" defTabSz="914400" eaLnBrk="0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with proprietary Polaris Office solution.</a:t>
            </a:r>
            <a:endParaRPr lang="ko-KR" altLang="en-US" sz="1600" b="0" strike="noStrike" cap="none" dirty="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48817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27735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8756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40885" y="1334135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540885" y="126238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1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52675" y="833755"/>
            <a:ext cx="3021965" cy="7600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3300" spc="6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CONTENT</a:t>
            </a:r>
            <a:endParaRPr lang="ko-KR" altLang="en-US" sz="3300" dirty="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48817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27735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8756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304155" y="1334135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304155" y="126238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>
            <a:spLocks/>
          </p:cNvSpPr>
          <p:nvPr/>
        </p:nvSpPr>
        <p:spPr>
          <a:xfrm>
            <a:off x="3402965" y="2825115"/>
            <a:ext cx="2670810" cy="15678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Lorem ipsum dolor sit amet, </a:t>
            </a:r>
            <a:endParaRPr lang="ko-KR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consecte </a:t>
            </a:r>
            <a:endParaRPr lang="ko-KR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adipiscing elit. </a:t>
            </a:r>
            <a:endParaRPr lang="ko-KR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malesuada laoreet.</a:t>
            </a:r>
            <a:endParaRPr lang="ko-KR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6097270" y="2825750"/>
            <a:ext cx="2670810" cy="15678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Lorem ipsum dolor sit amet, </a:t>
            </a:r>
            <a:endParaRPr lang="ko-KR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consecte </a:t>
            </a:r>
            <a:endParaRPr lang="ko-KR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adipiscing elit. </a:t>
            </a:r>
            <a:endParaRPr lang="ko-KR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malesuada laoreet.</a:t>
            </a:r>
            <a:endParaRPr lang="ko-KR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15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10430" y="2044065"/>
            <a:ext cx="3021965" cy="7600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33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Thank You</a:t>
            </a:r>
            <a:endParaRPr lang="ko-KR" altLang="en-US" sz="3300" dirty="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74055" y="3084195"/>
            <a:ext cx="804545" cy="78549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Polaris</a:t>
            </a:r>
            <a:endParaRPr lang="ko-KR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Slide</a:t>
            </a:r>
            <a:endParaRPr lang="ko-KR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48817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27735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8756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938905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393940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58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Pages>4</Pages>
  <Words>73</Words>
  <Characters>0</Characters>
  <Application>Polaris Office Slide</Application>
  <DocSecurity>0</DocSecurity>
  <PresentationFormat>와이드스크린</PresentationFormat>
  <Lines>0</Lines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album</dc:title>
  <dc:creator>Polaris Office</dc:creator>
</cp:coreProperties>
</file>