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15" r:id="rId12"/>
  </p:sldMasterIdLst>
  <p:sldIdLst>
    <p:sldId id="413" r:id="rId14"/>
    <p:sldId id="414" r:id="rId15"/>
    <p:sldId id="41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2F2F2"/>
    <a:srgbClr val="EC9083"/>
    <a:srgbClr val="FBCCBC"/>
    <a:srgbClr val="F6819C"/>
    <a:srgbClr val="E16074"/>
    <a:srgbClr val="62A2CA"/>
    <a:srgbClr val="FAF0E4"/>
    <a:srgbClr val="EA8E9D"/>
    <a:srgbClr val="F6CED5"/>
    <a:srgbClr val="E1607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151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320" y="984"/>
      </p:cViewPr>
      <p:guideLst>
        <p:guide orient="horz" pos="2152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viewProps" Target="viewProps.xml"></Relationship><Relationship Id="rId1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51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0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15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9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6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86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98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5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solidFill>
          <a:srgbClr val="60B5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Footer Area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8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wmf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wmf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2.wmf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0B5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1718945" y="958215"/>
            <a:ext cx="8591550" cy="4207510"/>
          </a:xfrm>
          <a:prstGeom prst="roundRect">
            <a:avLst/>
          </a:prstGeom>
          <a:solidFill>
            <a:srgbClr val="E7E7E7"/>
          </a:solidFill>
          <a:ln w="130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317750" y="1592580"/>
            <a:ext cx="7393940" cy="3621405"/>
          </a:xfrm>
          <a:prstGeom prst="roundRect">
            <a:avLst>
              <a:gd name="adj" fmla="val 15064"/>
            </a:avLst>
          </a:prstGeom>
          <a:solidFill>
            <a:srgbClr val="FAFAFA"/>
          </a:solidFill>
          <a:ln w="130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사다리꼴 25"/>
          <p:cNvSpPr/>
          <p:nvPr/>
        </p:nvSpPr>
        <p:spPr>
          <a:xfrm>
            <a:off x="3188970" y="4194175"/>
            <a:ext cx="666750" cy="1028700"/>
          </a:xfrm>
          <a:prstGeom prst="trapezoid">
            <a:avLst>
              <a:gd name="adj" fmla="val 15000"/>
            </a:avLst>
          </a:prstGeom>
          <a:solidFill>
            <a:srgbClr val="E7E7E7"/>
          </a:solidFill>
          <a:ln w="111125">
            <a:solidFill>
              <a:srgbClr val="E7E7E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사다리꼴 26"/>
          <p:cNvSpPr/>
          <p:nvPr/>
        </p:nvSpPr>
        <p:spPr>
          <a:xfrm>
            <a:off x="4882515" y="4194175"/>
            <a:ext cx="666750" cy="1028700"/>
          </a:xfrm>
          <a:prstGeom prst="trapezoid">
            <a:avLst>
              <a:gd name="adj" fmla="val 15000"/>
            </a:avLst>
          </a:prstGeom>
          <a:solidFill>
            <a:srgbClr val="E7E7E7"/>
          </a:solidFill>
          <a:ln w="111125">
            <a:solidFill>
              <a:srgbClr val="E7E7E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/>
          <p:cNvSpPr/>
          <p:nvPr/>
        </p:nvSpPr>
        <p:spPr>
          <a:xfrm>
            <a:off x="6480175" y="4194175"/>
            <a:ext cx="666750" cy="1028700"/>
          </a:xfrm>
          <a:prstGeom prst="trapezoid">
            <a:avLst>
              <a:gd name="adj" fmla="val 15000"/>
            </a:avLst>
          </a:prstGeom>
          <a:solidFill>
            <a:srgbClr val="E7E7E7"/>
          </a:solidFill>
          <a:ln w="111125">
            <a:solidFill>
              <a:srgbClr val="E7E7E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사다리꼴 28"/>
          <p:cNvSpPr/>
          <p:nvPr/>
        </p:nvSpPr>
        <p:spPr>
          <a:xfrm>
            <a:off x="8173085" y="4194175"/>
            <a:ext cx="666750" cy="1028700"/>
          </a:xfrm>
          <a:prstGeom prst="trapezoid">
            <a:avLst>
              <a:gd name="adj" fmla="val 15000"/>
            </a:avLst>
          </a:prstGeom>
          <a:solidFill>
            <a:srgbClr val="E7E7E7"/>
          </a:solidFill>
          <a:ln w="111125">
            <a:solidFill>
              <a:srgbClr val="E7E7E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4089400"/>
            <a:ext cx="1342390" cy="19018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4089400"/>
            <a:ext cx="1342390" cy="19018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4089400"/>
            <a:ext cx="1342390" cy="19018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89400"/>
            <a:ext cx="1342390" cy="19018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75" y="4089400"/>
            <a:ext cx="1342390" cy="19018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080895" y="5451475"/>
            <a:ext cx="794385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42795" y="5226685"/>
            <a:ext cx="7943850" cy="22479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다리꼴 5"/>
          <p:cNvSpPr/>
          <p:nvPr/>
        </p:nvSpPr>
        <p:spPr>
          <a:xfrm rot="10800000">
            <a:off x="1985645" y="5283200"/>
            <a:ext cx="1403985" cy="972185"/>
          </a:xfrm>
          <a:prstGeom prst="trapezoid">
            <a:avLst>
              <a:gd name="adj" fmla="val 15000"/>
            </a:avLst>
          </a:prstGeom>
          <a:solidFill>
            <a:srgbClr val="E7E7E7"/>
          </a:solidFill>
          <a:ln w="111125">
            <a:solidFill>
              <a:srgbClr val="E7E7E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사다리꼴 4"/>
          <p:cNvSpPr/>
          <p:nvPr/>
        </p:nvSpPr>
        <p:spPr>
          <a:xfrm rot="10800000">
            <a:off x="2350770" y="5283200"/>
            <a:ext cx="740410" cy="1028700"/>
          </a:xfrm>
          <a:prstGeom prst="trapezoid">
            <a:avLst>
              <a:gd name="adj" fmla="val 15000"/>
            </a:avLst>
          </a:prstGeom>
          <a:solidFill>
            <a:srgbClr val="F2F2F2"/>
          </a:solidFill>
          <a:ln w="111125">
            <a:solidFill>
              <a:srgbClr val="F2F2F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다리꼴 6"/>
          <p:cNvSpPr/>
          <p:nvPr/>
        </p:nvSpPr>
        <p:spPr>
          <a:xfrm rot="10800000">
            <a:off x="3652520" y="5283200"/>
            <a:ext cx="1403985" cy="972185"/>
          </a:xfrm>
          <a:prstGeom prst="trapezoid">
            <a:avLst>
              <a:gd name="adj" fmla="val 15000"/>
            </a:avLst>
          </a:prstGeom>
          <a:solidFill>
            <a:srgbClr val="E7E7E7"/>
          </a:solidFill>
          <a:ln w="111125">
            <a:solidFill>
              <a:srgbClr val="E7E7E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다리꼴 7"/>
          <p:cNvSpPr/>
          <p:nvPr/>
        </p:nvSpPr>
        <p:spPr>
          <a:xfrm rot="10800000">
            <a:off x="4017645" y="5283200"/>
            <a:ext cx="740410" cy="1028700"/>
          </a:xfrm>
          <a:prstGeom prst="trapezoid">
            <a:avLst>
              <a:gd name="adj" fmla="val 15000"/>
            </a:avLst>
          </a:prstGeom>
          <a:solidFill>
            <a:srgbClr val="F2F2F2"/>
          </a:solidFill>
          <a:ln w="111125">
            <a:solidFill>
              <a:srgbClr val="F2F2F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다리꼴 8"/>
          <p:cNvSpPr/>
          <p:nvPr/>
        </p:nvSpPr>
        <p:spPr>
          <a:xfrm rot="10800000">
            <a:off x="5319395" y="5283200"/>
            <a:ext cx="1403985" cy="972185"/>
          </a:xfrm>
          <a:prstGeom prst="trapezoid">
            <a:avLst>
              <a:gd name="adj" fmla="val 15000"/>
            </a:avLst>
          </a:prstGeom>
          <a:solidFill>
            <a:srgbClr val="E7E7E7"/>
          </a:solidFill>
          <a:ln w="111125">
            <a:solidFill>
              <a:srgbClr val="E7E7E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0800000">
            <a:off x="5684520" y="5283200"/>
            <a:ext cx="740410" cy="1028700"/>
          </a:xfrm>
          <a:prstGeom prst="trapezoid">
            <a:avLst>
              <a:gd name="adj" fmla="val 15000"/>
            </a:avLst>
          </a:prstGeom>
          <a:solidFill>
            <a:srgbClr val="F2F2F2"/>
          </a:solidFill>
          <a:ln w="111125">
            <a:solidFill>
              <a:srgbClr val="F2F2F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0800000">
            <a:off x="6986270" y="5283200"/>
            <a:ext cx="1403985" cy="972185"/>
          </a:xfrm>
          <a:prstGeom prst="trapezoid">
            <a:avLst>
              <a:gd name="adj" fmla="val 15000"/>
            </a:avLst>
          </a:prstGeom>
          <a:solidFill>
            <a:srgbClr val="E7E7E7"/>
          </a:solidFill>
          <a:ln w="111125">
            <a:solidFill>
              <a:srgbClr val="E7E7E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10800000">
            <a:off x="7351395" y="5283200"/>
            <a:ext cx="740410" cy="1028700"/>
          </a:xfrm>
          <a:prstGeom prst="trapezoid">
            <a:avLst>
              <a:gd name="adj" fmla="val 15000"/>
            </a:avLst>
          </a:prstGeom>
          <a:solidFill>
            <a:srgbClr val="F2F2F2"/>
          </a:solidFill>
          <a:ln w="111125">
            <a:solidFill>
              <a:srgbClr val="F2F2F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다리꼴 12"/>
          <p:cNvSpPr/>
          <p:nvPr/>
        </p:nvSpPr>
        <p:spPr>
          <a:xfrm rot="10800000">
            <a:off x="8653145" y="5283200"/>
            <a:ext cx="1403985" cy="972185"/>
          </a:xfrm>
          <a:prstGeom prst="trapezoid">
            <a:avLst>
              <a:gd name="adj" fmla="val 15000"/>
            </a:avLst>
          </a:prstGeom>
          <a:solidFill>
            <a:srgbClr val="E7E7E7"/>
          </a:solidFill>
          <a:ln w="111125">
            <a:solidFill>
              <a:srgbClr val="E7E7E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다리꼴 13"/>
          <p:cNvSpPr/>
          <p:nvPr/>
        </p:nvSpPr>
        <p:spPr>
          <a:xfrm rot="10800000">
            <a:off x="9018270" y="5283200"/>
            <a:ext cx="740410" cy="1028700"/>
          </a:xfrm>
          <a:prstGeom prst="trapezoid">
            <a:avLst>
              <a:gd name="adj" fmla="val 15000"/>
            </a:avLst>
          </a:prstGeom>
          <a:solidFill>
            <a:srgbClr val="F2F2F2"/>
          </a:solidFill>
          <a:ln w="111125">
            <a:solidFill>
              <a:srgbClr val="F2F2F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18945" y="5165725"/>
            <a:ext cx="8591550" cy="104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>
            <a:spLocks/>
          </p:cNvSpPr>
          <p:nvPr/>
        </p:nvSpPr>
        <p:spPr>
          <a:xfrm>
            <a:off x="3248660" y="1908175"/>
            <a:ext cx="5540375" cy="19685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1" strike="noStrike" cap="none" dirty="0" smtClean="0">
                <a:solidFill>
                  <a:srgbClr val="393C4E"/>
                </a:solidFill>
                <a:latin typeface="맑은 고딕" charset="0"/>
                <a:ea typeface="맑은 고딕" charset="0"/>
              </a:rPr>
              <a:t>POLARIS </a:t>
            </a:r>
            <a:endParaRPr lang="ko-KR" altLang="en-US" sz="5400" b="1" strike="noStrike" cap="none" dirty="0" smtClean="0">
              <a:solidFill>
                <a:srgbClr val="393C4E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1" strike="noStrike" cap="none" dirty="0" smtClean="0">
                <a:solidFill>
                  <a:srgbClr val="393C4E"/>
                </a:solidFill>
                <a:latin typeface="맑은 고딕" charset="0"/>
                <a:ea typeface="맑은 고딕" charset="0"/>
              </a:rPr>
              <a:t>SLIDE</a:t>
            </a:r>
            <a:endParaRPr lang="ko-KR" altLang="en-US" sz="5400" b="1" strike="noStrike" cap="none" dirty="0" smtClean="0">
              <a:solidFill>
                <a:srgbClr val="393C4E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bg1">
                    <a:lumMod val="65000"/>
                  </a:schemeClr>
                </a:solidFill>
                <a:latin typeface="맑은 고딕" charset="0"/>
                <a:ea typeface="맑은 고딕" charset="0"/>
              </a:rPr>
              <a:t>Enjoy your stylish business and campus life with BIZCAM</a:t>
            </a:r>
            <a:endParaRPr lang="ko-KR" altLang="en-US" sz="1400" b="0" strike="noStrike" cap="none" dirty="0" smtClean="0">
              <a:solidFill>
                <a:schemeClr val="bg1">
                  <a:lumMod val="6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15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0B5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0" y="308610"/>
            <a:ext cx="12192635" cy="6546850"/>
          </a:xfrm>
          <a:prstGeom prst="roundRect">
            <a:avLst>
              <a:gd name="adj" fmla="val 14533"/>
            </a:avLst>
          </a:prstGeom>
          <a:solidFill>
            <a:srgbClr val="E7E7E7"/>
          </a:solidFill>
          <a:ln w="130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모서리가 둥근 직사각형 18"/>
          <p:cNvSpPr>
            <a:spLocks/>
          </p:cNvSpPr>
          <p:nvPr/>
        </p:nvSpPr>
        <p:spPr>
          <a:xfrm rot="0">
            <a:off x="584200" y="1033780"/>
            <a:ext cx="11075670" cy="5634990"/>
          </a:xfrm>
          <a:prstGeom prst="roundRect">
            <a:avLst>
              <a:gd name="adj" fmla="val 15064"/>
            </a:avLst>
          </a:prstGeom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75865" y="306070"/>
            <a:ext cx="7386955" cy="7073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 smtClean="0">
                <a:solidFill>
                  <a:srgbClr val="393C4E"/>
                </a:solidFill>
                <a:latin typeface="맑은 고딕" charset="0"/>
                <a:ea typeface="맑은 고딕" charset="0"/>
              </a:rPr>
              <a:t>POLARIS SLIDE</a:t>
            </a:r>
            <a:endParaRPr lang="ko-KR" altLang="en-US" sz="4000" b="1" strike="noStrike" cap="none" dirty="0" smtClean="0">
              <a:solidFill>
                <a:srgbClr val="393C4E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491865" y="6052185"/>
            <a:ext cx="1287145" cy="805815"/>
            <a:chOff x="3491865" y="6052185"/>
            <a:chExt cx="1287145" cy="805815"/>
          </a:xfrm>
        </p:grpSpPr>
        <p:sp>
          <p:nvSpPr>
            <p:cNvPr id="39" name="자유형 38"/>
            <p:cNvSpPr>
              <a:spLocks/>
            </p:cNvSpPr>
            <p:nvPr/>
          </p:nvSpPr>
          <p:spPr bwMode="auto">
            <a:xfrm>
              <a:off x="3491865" y="6052185"/>
              <a:ext cx="1287780" cy="806450"/>
            </a:xfrm>
            <a:custGeom>
              <a:avLst/>
              <a:gdLst>
                <a:gd name="connsiteX0" fmla="*/ 643813 w 1287056"/>
                <a:gd name="connsiteY0" fmla="*/ 0 h 805917"/>
                <a:gd name="connsiteX1" fmla="*/ 652543 w 1287056"/>
                <a:gd name="connsiteY1" fmla="*/ 0 h 805917"/>
                <a:gd name="connsiteX2" fmla="*/ 670598 w 1287056"/>
                <a:gd name="connsiteY2" fmla="*/ 1389 h 805917"/>
                <a:gd name="connsiteX3" fmla="*/ 688653 w 1287056"/>
                <a:gd name="connsiteY3" fmla="*/ 3572 h 805917"/>
                <a:gd name="connsiteX4" fmla="*/ 706907 w 1287056"/>
                <a:gd name="connsiteY4" fmla="*/ 6945 h 805917"/>
                <a:gd name="connsiteX5" fmla="*/ 734089 w 1287056"/>
                <a:gd name="connsiteY5" fmla="*/ 14088 h 805917"/>
                <a:gd name="connsiteX6" fmla="*/ 770398 w 1287056"/>
                <a:gd name="connsiteY6" fmla="*/ 27382 h 805917"/>
                <a:gd name="connsiteX7" fmla="*/ 806706 w 1287056"/>
                <a:gd name="connsiteY7" fmla="*/ 44644 h 805917"/>
                <a:gd name="connsiteX8" fmla="*/ 842817 w 1287056"/>
                <a:gd name="connsiteY8" fmla="*/ 65676 h 805917"/>
                <a:gd name="connsiteX9" fmla="*/ 878530 w 1287056"/>
                <a:gd name="connsiteY9" fmla="*/ 90677 h 805917"/>
                <a:gd name="connsiteX10" fmla="*/ 913648 w 1287056"/>
                <a:gd name="connsiteY10" fmla="*/ 119050 h 805917"/>
                <a:gd name="connsiteX11" fmla="*/ 930910 w 1287056"/>
                <a:gd name="connsiteY11" fmla="*/ 134328 h 805917"/>
                <a:gd name="connsiteX12" fmla="*/ 950751 w 1287056"/>
                <a:gd name="connsiteY12" fmla="*/ 152979 h 805917"/>
                <a:gd name="connsiteX13" fmla="*/ 989242 w 1287056"/>
                <a:gd name="connsiteY13" fmla="*/ 192861 h 805917"/>
                <a:gd name="connsiteX14" fmla="*/ 1026543 w 1287056"/>
                <a:gd name="connsiteY14" fmla="*/ 236711 h 805917"/>
                <a:gd name="connsiteX15" fmla="*/ 1062653 w 1287056"/>
                <a:gd name="connsiteY15" fmla="*/ 284133 h 805917"/>
                <a:gd name="connsiteX16" fmla="*/ 1096978 w 1287056"/>
                <a:gd name="connsiteY16" fmla="*/ 334729 h 805917"/>
                <a:gd name="connsiteX17" fmla="*/ 1129318 w 1287056"/>
                <a:gd name="connsiteY17" fmla="*/ 388500 h 805917"/>
                <a:gd name="connsiteX18" fmla="*/ 1160071 w 1287056"/>
                <a:gd name="connsiteY18" fmla="*/ 444652 h 805917"/>
                <a:gd name="connsiteX19" fmla="*/ 1188444 w 1287056"/>
                <a:gd name="connsiteY19" fmla="*/ 503582 h 805917"/>
                <a:gd name="connsiteX20" fmla="*/ 1214435 w 1287056"/>
                <a:gd name="connsiteY20" fmla="*/ 564298 h 805917"/>
                <a:gd name="connsiteX21" fmla="*/ 1238046 w 1287056"/>
                <a:gd name="connsiteY21" fmla="*/ 627196 h 805917"/>
                <a:gd name="connsiteX22" fmla="*/ 1258879 w 1287056"/>
                <a:gd name="connsiteY22" fmla="*/ 691681 h 805917"/>
                <a:gd name="connsiteX23" fmla="*/ 1276537 w 1287056"/>
                <a:gd name="connsiteY23" fmla="*/ 757357 h 805917"/>
                <a:gd name="connsiteX24" fmla="*/ 1287056 w 1287056"/>
                <a:gd name="connsiteY24" fmla="*/ 805917 h 805917"/>
                <a:gd name="connsiteX25" fmla="*/ 0 w 1287056"/>
                <a:gd name="connsiteY25" fmla="*/ 805917 h 805917"/>
                <a:gd name="connsiteX26" fmla="*/ 2359 w 1287056"/>
                <a:gd name="connsiteY26" fmla="*/ 793667 h 805917"/>
                <a:gd name="connsiteX27" fmla="*/ 13669 w 1287056"/>
                <a:gd name="connsiteY27" fmla="*/ 745849 h 805917"/>
                <a:gd name="connsiteX28" fmla="*/ 26367 w 1287056"/>
                <a:gd name="connsiteY28" fmla="*/ 698427 h 805917"/>
                <a:gd name="connsiteX29" fmla="*/ 40851 w 1287056"/>
                <a:gd name="connsiteY29" fmla="*/ 651998 h 805917"/>
                <a:gd name="connsiteX30" fmla="*/ 56723 w 1287056"/>
                <a:gd name="connsiteY30" fmla="*/ 606163 h 805917"/>
                <a:gd name="connsiteX31" fmla="*/ 73786 w 1287056"/>
                <a:gd name="connsiteY31" fmla="*/ 561123 h 805917"/>
                <a:gd name="connsiteX32" fmla="*/ 92635 w 1287056"/>
                <a:gd name="connsiteY32" fmla="*/ 517273 h 805917"/>
                <a:gd name="connsiteX33" fmla="*/ 112476 w 1287056"/>
                <a:gd name="connsiteY33" fmla="*/ 474613 h 805917"/>
                <a:gd name="connsiteX34" fmla="*/ 133309 w 1287056"/>
                <a:gd name="connsiteY34" fmla="*/ 432747 h 805917"/>
                <a:gd name="connsiteX35" fmla="*/ 155332 w 1287056"/>
                <a:gd name="connsiteY35" fmla="*/ 392270 h 805917"/>
                <a:gd name="connsiteX36" fmla="*/ 178546 w 1287056"/>
                <a:gd name="connsiteY36" fmla="*/ 353182 h 805917"/>
                <a:gd name="connsiteX37" fmla="*/ 202553 w 1287056"/>
                <a:gd name="connsiteY37" fmla="*/ 315880 h 805917"/>
                <a:gd name="connsiteX38" fmla="*/ 227553 w 1287056"/>
                <a:gd name="connsiteY38" fmla="*/ 279966 h 805917"/>
                <a:gd name="connsiteX39" fmla="*/ 253346 w 1287056"/>
                <a:gd name="connsiteY39" fmla="*/ 245640 h 805917"/>
                <a:gd name="connsiteX40" fmla="*/ 279933 w 1287056"/>
                <a:gd name="connsiteY40" fmla="*/ 213298 h 805917"/>
                <a:gd name="connsiteX41" fmla="*/ 307114 w 1287056"/>
                <a:gd name="connsiteY41" fmla="*/ 182742 h 805917"/>
                <a:gd name="connsiteX42" fmla="*/ 334693 w 1287056"/>
                <a:gd name="connsiteY42" fmla="*/ 154170 h 805917"/>
                <a:gd name="connsiteX43" fmla="*/ 362867 w 1287056"/>
                <a:gd name="connsiteY43" fmla="*/ 127781 h 805917"/>
                <a:gd name="connsiteX44" fmla="*/ 391636 w 1287056"/>
                <a:gd name="connsiteY44" fmla="*/ 103375 h 805917"/>
                <a:gd name="connsiteX45" fmla="*/ 420802 w 1287056"/>
                <a:gd name="connsiteY45" fmla="*/ 81351 h 805917"/>
                <a:gd name="connsiteX46" fmla="*/ 450167 w 1287056"/>
                <a:gd name="connsiteY46" fmla="*/ 61708 h 805917"/>
                <a:gd name="connsiteX47" fmla="*/ 479928 w 1287056"/>
                <a:gd name="connsiteY47" fmla="*/ 44842 h 805917"/>
                <a:gd name="connsiteX48" fmla="*/ 509689 w 1287056"/>
                <a:gd name="connsiteY48" fmla="*/ 30358 h 805917"/>
                <a:gd name="connsiteX49" fmla="*/ 539450 w 1287056"/>
                <a:gd name="connsiteY49" fmla="*/ 18453 h 805917"/>
                <a:gd name="connsiteX50" fmla="*/ 569410 w 1287056"/>
                <a:gd name="connsiteY50" fmla="*/ 9326 h 805917"/>
                <a:gd name="connsiteX51" fmla="*/ 599171 w 1287056"/>
                <a:gd name="connsiteY51" fmla="*/ 3373 h 805917"/>
                <a:gd name="connsiteX52" fmla="*/ 628734 w 1287056"/>
                <a:gd name="connsiteY52" fmla="*/ 199 h 80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287056" h="805917">
                  <a:moveTo>
                    <a:pt x="643813" y="0"/>
                  </a:moveTo>
                  <a:lnTo>
                    <a:pt x="652543" y="0"/>
                  </a:lnTo>
                  <a:lnTo>
                    <a:pt x="670598" y="1389"/>
                  </a:lnTo>
                  <a:lnTo>
                    <a:pt x="688653" y="3572"/>
                  </a:lnTo>
                  <a:lnTo>
                    <a:pt x="706907" y="6945"/>
                  </a:lnTo>
                  <a:lnTo>
                    <a:pt x="734089" y="14088"/>
                  </a:lnTo>
                  <a:lnTo>
                    <a:pt x="770398" y="27382"/>
                  </a:lnTo>
                  <a:lnTo>
                    <a:pt x="806706" y="44644"/>
                  </a:lnTo>
                  <a:lnTo>
                    <a:pt x="842817" y="65676"/>
                  </a:lnTo>
                  <a:lnTo>
                    <a:pt x="878530" y="90677"/>
                  </a:lnTo>
                  <a:lnTo>
                    <a:pt x="913648" y="119050"/>
                  </a:lnTo>
                  <a:lnTo>
                    <a:pt x="930910" y="134328"/>
                  </a:lnTo>
                  <a:lnTo>
                    <a:pt x="950751" y="152979"/>
                  </a:lnTo>
                  <a:lnTo>
                    <a:pt x="989242" y="192861"/>
                  </a:lnTo>
                  <a:lnTo>
                    <a:pt x="1026543" y="236711"/>
                  </a:lnTo>
                  <a:lnTo>
                    <a:pt x="1062653" y="284133"/>
                  </a:lnTo>
                  <a:lnTo>
                    <a:pt x="1096978" y="334729"/>
                  </a:lnTo>
                  <a:lnTo>
                    <a:pt x="1129318" y="388500"/>
                  </a:lnTo>
                  <a:lnTo>
                    <a:pt x="1160071" y="444652"/>
                  </a:lnTo>
                  <a:lnTo>
                    <a:pt x="1188444" y="503582"/>
                  </a:lnTo>
                  <a:lnTo>
                    <a:pt x="1214435" y="564298"/>
                  </a:lnTo>
                  <a:lnTo>
                    <a:pt x="1238046" y="627196"/>
                  </a:lnTo>
                  <a:lnTo>
                    <a:pt x="1258879" y="691681"/>
                  </a:lnTo>
                  <a:lnTo>
                    <a:pt x="1276537" y="757357"/>
                  </a:lnTo>
                  <a:lnTo>
                    <a:pt x="1287056" y="805917"/>
                  </a:lnTo>
                  <a:lnTo>
                    <a:pt x="0" y="805917"/>
                  </a:lnTo>
                  <a:lnTo>
                    <a:pt x="2359" y="793667"/>
                  </a:lnTo>
                  <a:lnTo>
                    <a:pt x="13669" y="745849"/>
                  </a:lnTo>
                  <a:lnTo>
                    <a:pt x="26367" y="698427"/>
                  </a:lnTo>
                  <a:lnTo>
                    <a:pt x="40851" y="651998"/>
                  </a:lnTo>
                  <a:lnTo>
                    <a:pt x="56723" y="606163"/>
                  </a:lnTo>
                  <a:lnTo>
                    <a:pt x="73786" y="561123"/>
                  </a:lnTo>
                  <a:lnTo>
                    <a:pt x="92635" y="517273"/>
                  </a:lnTo>
                  <a:lnTo>
                    <a:pt x="112476" y="474613"/>
                  </a:lnTo>
                  <a:lnTo>
                    <a:pt x="133309" y="432747"/>
                  </a:lnTo>
                  <a:lnTo>
                    <a:pt x="155332" y="392270"/>
                  </a:lnTo>
                  <a:lnTo>
                    <a:pt x="178546" y="353182"/>
                  </a:lnTo>
                  <a:lnTo>
                    <a:pt x="202553" y="315880"/>
                  </a:lnTo>
                  <a:lnTo>
                    <a:pt x="227553" y="279966"/>
                  </a:lnTo>
                  <a:lnTo>
                    <a:pt x="253346" y="245640"/>
                  </a:lnTo>
                  <a:lnTo>
                    <a:pt x="279933" y="213298"/>
                  </a:lnTo>
                  <a:lnTo>
                    <a:pt x="307114" y="182742"/>
                  </a:lnTo>
                  <a:lnTo>
                    <a:pt x="334693" y="154170"/>
                  </a:lnTo>
                  <a:lnTo>
                    <a:pt x="362867" y="127781"/>
                  </a:lnTo>
                  <a:lnTo>
                    <a:pt x="391636" y="103375"/>
                  </a:lnTo>
                  <a:lnTo>
                    <a:pt x="420802" y="81351"/>
                  </a:lnTo>
                  <a:lnTo>
                    <a:pt x="450167" y="61708"/>
                  </a:lnTo>
                  <a:lnTo>
                    <a:pt x="479928" y="44842"/>
                  </a:lnTo>
                  <a:lnTo>
                    <a:pt x="509689" y="30358"/>
                  </a:lnTo>
                  <a:lnTo>
                    <a:pt x="539450" y="18453"/>
                  </a:lnTo>
                  <a:lnTo>
                    <a:pt x="569410" y="9326"/>
                  </a:lnTo>
                  <a:lnTo>
                    <a:pt x="599171" y="3373"/>
                  </a:lnTo>
                  <a:lnTo>
                    <a:pt x="628734" y="199"/>
                  </a:lnTo>
                  <a:close/>
                </a:path>
              </a:pathLst>
            </a:custGeom>
            <a:solidFill>
              <a:srgbClr val="FB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자유형 39"/>
            <p:cNvSpPr>
              <a:spLocks/>
            </p:cNvSpPr>
            <p:nvPr/>
          </p:nvSpPr>
          <p:spPr bwMode="auto">
            <a:xfrm>
              <a:off x="4422775" y="6186805"/>
              <a:ext cx="356870" cy="671830"/>
            </a:xfrm>
            <a:custGeom>
              <a:avLst/>
              <a:gdLst>
                <a:gd name="connsiteX0" fmla="*/ 0 w 356064"/>
                <a:gd name="connsiteY0" fmla="*/ 0 h 670979"/>
                <a:gd name="connsiteX1" fmla="*/ 19841 w 356064"/>
                <a:gd name="connsiteY1" fmla="*/ 18645 h 670979"/>
                <a:gd name="connsiteX2" fmla="*/ 58332 w 356064"/>
                <a:gd name="connsiteY2" fmla="*/ 58513 h 670979"/>
                <a:gd name="connsiteX3" fmla="*/ 95633 w 356064"/>
                <a:gd name="connsiteY3" fmla="*/ 102348 h 670979"/>
                <a:gd name="connsiteX4" fmla="*/ 131743 w 356064"/>
                <a:gd name="connsiteY4" fmla="*/ 149753 h 670979"/>
                <a:gd name="connsiteX5" fmla="*/ 166068 w 356064"/>
                <a:gd name="connsiteY5" fmla="*/ 200332 h 670979"/>
                <a:gd name="connsiteX6" fmla="*/ 198408 w 356064"/>
                <a:gd name="connsiteY6" fmla="*/ 254084 h 670979"/>
                <a:gd name="connsiteX7" fmla="*/ 229162 w 356064"/>
                <a:gd name="connsiteY7" fmla="*/ 310217 h 670979"/>
                <a:gd name="connsiteX8" fmla="*/ 257534 w 356064"/>
                <a:gd name="connsiteY8" fmla="*/ 369127 h 670979"/>
                <a:gd name="connsiteX9" fmla="*/ 283525 w 356064"/>
                <a:gd name="connsiteY9" fmla="*/ 429821 h 670979"/>
                <a:gd name="connsiteX10" fmla="*/ 307136 w 356064"/>
                <a:gd name="connsiteY10" fmla="*/ 492698 h 670979"/>
                <a:gd name="connsiteX11" fmla="*/ 327969 w 356064"/>
                <a:gd name="connsiteY11" fmla="*/ 557161 h 670979"/>
                <a:gd name="connsiteX12" fmla="*/ 345627 w 356064"/>
                <a:gd name="connsiteY12" fmla="*/ 622814 h 670979"/>
                <a:gd name="connsiteX13" fmla="*/ 356064 w 356064"/>
                <a:gd name="connsiteY13" fmla="*/ 670979 h 670979"/>
                <a:gd name="connsiteX14" fmla="*/ 277658 w 356064"/>
                <a:gd name="connsiteY14" fmla="*/ 670979 h 670979"/>
                <a:gd name="connsiteX15" fmla="*/ 277176 w 356064"/>
                <a:gd name="connsiteY15" fmla="*/ 666054 h 670979"/>
                <a:gd name="connsiteX16" fmla="*/ 268843 w 356064"/>
                <a:gd name="connsiteY16" fmla="*/ 609525 h 670979"/>
                <a:gd name="connsiteX17" fmla="*/ 258328 w 356064"/>
                <a:gd name="connsiteY17" fmla="*/ 553591 h 670979"/>
                <a:gd name="connsiteX18" fmla="*/ 245431 w 356064"/>
                <a:gd name="connsiteY18" fmla="*/ 498251 h 670979"/>
                <a:gd name="connsiteX19" fmla="*/ 230352 w 356064"/>
                <a:gd name="connsiteY19" fmla="*/ 443706 h 670979"/>
                <a:gd name="connsiteX20" fmla="*/ 213289 w 356064"/>
                <a:gd name="connsiteY20" fmla="*/ 390152 h 670979"/>
                <a:gd name="connsiteX21" fmla="*/ 194044 w 356064"/>
                <a:gd name="connsiteY21" fmla="*/ 337986 h 670979"/>
                <a:gd name="connsiteX22" fmla="*/ 173012 w 356064"/>
                <a:gd name="connsiteY22" fmla="*/ 287010 h 670979"/>
                <a:gd name="connsiteX23" fmla="*/ 150394 w 356064"/>
                <a:gd name="connsiteY23" fmla="*/ 237622 h 670979"/>
                <a:gd name="connsiteX24" fmla="*/ 126188 w 356064"/>
                <a:gd name="connsiteY24" fmla="*/ 189621 h 670979"/>
                <a:gd name="connsiteX25" fmla="*/ 100196 w 356064"/>
                <a:gd name="connsiteY25" fmla="*/ 143803 h 670979"/>
                <a:gd name="connsiteX26" fmla="*/ 73213 w 356064"/>
                <a:gd name="connsiteY26" fmla="*/ 99968 h 670979"/>
                <a:gd name="connsiteX27" fmla="*/ 44841 w 356064"/>
                <a:gd name="connsiteY27" fmla="*/ 58315 h 670979"/>
                <a:gd name="connsiteX28" fmla="*/ 15278 w 356064"/>
                <a:gd name="connsiteY28" fmla="*/ 18843 h 67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6064" h="670979">
                  <a:moveTo>
                    <a:pt x="0" y="0"/>
                  </a:moveTo>
                  <a:lnTo>
                    <a:pt x="19841" y="18645"/>
                  </a:lnTo>
                  <a:lnTo>
                    <a:pt x="58332" y="58513"/>
                  </a:lnTo>
                  <a:lnTo>
                    <a:pt x="95633" y="102348"/>
                  </a:lnTo>
                  <a:lnTo>
                    <a:pt x="131743" y="149753"/>
                  </a:lnTo>
                  <a:lnTo>
                    <a:pt x="166068" y="200332"/>
                  </a:lnTo>
                  <a:lnTo>
                    <a:pt x="198408" y="254084"/>
                  </a:lnTo>
                  <a:lnTo>
                    <a:pt x="229162" y="310217"/>
                  </a:lnTo>
                  <a:lnTo>
                    <a:pt x="257534" y="369127"/>
                  </a:lnTo>
                  <a:lnTo>
                    <a:pt x="283525" y="429821"/>
                  </a:lnTo>
                  <a:lnTo>
                    <a:pt x="307136" y="492698"/>
                  </a:lnTo>
                  <a:lnTo>
                    <a:pt x="327969" y="557161"/>
                  </a:lnTo>
                  <a:lnTo>
                    <a:pt x="345627" y="622814"/>
                  </a:lnTo>
                  <a:lnTo>
                    <a:pt x="356064" y="670979"/>
                  </a:lnTo>
                  <a:lnTo>
                    <a:pt x="277658" y="670979"/>
                  </a:lnTo>
                  <a:lnTo>
                    <a:pt x="277176" y="666054"/>
                  </a:lnTo>
                  <a:lnTo>
                    <a:pt x="268843" y="609525"/>
                  </a:lnTo>
                  <a:lnTo>
                    <a:pt x="258328" y="553591"/>
                  </a:lnTo>
                  <a:lnTo>
                    <a:pt x="245431" y="498251"/>
                  </a:lnTo>
                  <a:lnTo>
                    <a:pt x="230352" y="443706"/>
                  </a:lnTo>
                  <a:lnTo>
                    <a:pt x="213289" y="390152"/>
                  </a:lnTo>
                  <a:lnTo>
                    <a:pt x="194044" y="337986"/>
                  </a:lnTo>
                  <a:lnTo>
                    <a:pt x="173012" y="287010"/>
                  </a:lnTo>
                  <a:lnTo>
                    <a:pt x="150394" y="237622"/>
                  </a:lnTo>
                  <a:lnTo>
                    <a:pt x="126188" y="189621"/>
                  </a:lnTo>
                  <a:lnTo>
                    <a:pt x="100196" y="143803"/>
                  </a:lnTo>
                  <a:lnTo>
                    <a:pt x="73213" y="99968"/>
                  </a:lnTo>
                  <a:lnTo>
                    <a:pt x="44841" y="58315"/>
                  </a:lnTo>
                  <a:lnTo>
                    <a:pt x="15278" y="18843"/>
                  </a:lnTo>
                  <a:close/>
                </a:path>
              </a:pathLst>
            </a:custGeom>
            <a:solidFill>
              <a:srgbClr val="EC9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525135" y="6052185"/>
            <a:ext cx="1287145" cy="805815"/>
            <a:chOff x="5525135" y="6052185"/>
            <a:chExt cx="1287145" cy="805815"/>
          </a:xfrm>
        </p:grpSpPr>
        <p:sp>
          <p:nvSpPr>
            <p:cNvPr id="42" name="자유형 41"/>
            <p:cNvSpPr>
              <a:spLocks/>
            </p:cNvSpPr>
            <p:nvPr/>
          </p:nvSpPr>
          <p:spPr bwMode="auto">
            <a:xfrm>
              <a:off x="5525135" y="6052185"/>
              <a:ext cx="1287780" cy="806450"/>
            </a:xfrm>
            <a:custGeom>
              <a:avLst/>
              <a:gdLst>
                <a:gd name="connsiteX0" fmla="*/ 643813 w 1287056"/>
                <a:gd name="connsiteY0" fmla="*/ 0 h 805917"/>
                <a:gd name="connsiteX1" fmla="*/ 652543 w 1287056"/>
                <a:gd name="connsiteY1" fmla="*/ 0 h 805917"/>
                <a:gd name="connsiteX2" fmla="*/ 670598 w 1287056"/>
                <a:gd name="connsiteY2" fmla="*/ 1389 h 805917"/>
                <a:gd name="connsiteX3" fmla="*/ 688653 w 1287056"/>
                <a:gd name="connsiteY3" fmla="*/ 3572 h 805917"/>
                <a:gd name="connsiteX4" fmla="*/ 706907 w 1287056"/>
                <a:gd name="connsiteY4" fmla="*/ 6945 h 805917"/>
                <a:gd name="connsiteX5" fmla="*/ 734089 w 1287056"/>
                <a:gd name="connsiteY5" fmla="*/ 14088 h 805917"/>
                <a:gd name="connsiteX6" fmla="*/ 770398 w 1287056"/>
                <a:gd name="connsiteY6" fmla="*/ 27382 h 805917"/>
                <a:gd name="connsiteX7" fmla="*/ 806706 w 1287056"/>
                <a:gd name="connsiteY7" fmla="*/ 44644 h 805917"/>
                <a:gd name="connsiteX8" fmla="*/ 842817 w 1287056"/>
                <a:gd name="connsiteY8" fmla="*/ 65676 h 805917"/>
                <a:gd name="connsiteX9" fmla="*/ 878530 w 1287056"/>
                <a:gd name="connsiteY9" fmla="*/ 90677 h 805917"/>
                <a:gd name="connsiteX10" fmla="*/ 913648 w 1287056"/>
                <a:gd name="connsiteY10" fmla="*/ 119050 h 805917"/>
                <a:gd name="connsiteX11" fmla="*/ 930910 w 1287056"/>
                <a:gd name="connsiteY11" fmla="*/ 134328 h 805917"/>
                <a:gd name="connsiteX12" fmla="*/ 950751 w 1287056"/>
                <a:gd name="connsiteY12" fmla="*/ 152979 h 805917"/>
                <a:gd name="connsiteX13" fmla="*/ 989242 w 1287056"/>
                <a:gd name="connsiteY13" fmla="*/ 192861 h 805917"/>
                <a:gd name="connsiteX14" fmla="*/ 1026543 w 1287056"/>
                <a:gd name="connsiteY14" fmla="*/ 236711 h 805917"/>
                <a:gd name="connsiteX15" fmla="*/ 1062653 w 1287056"/>
                <a:gd name="connsiteY15" fmla="*/ 284133 h 805917"/>
                <a:gd name="connsiteX16" fmla="*/ 1096978 w 1287056"/>
                <a:gd name="connsiteY16" fmla="*/ 334729 h 805917"/>
                <a:gd name="connsiteX17" fmla="*/ 1129318 w 1287056"/>
                <a:gd name="connsiteY17" fmla="*/ 388500 h 805917"/>
                <a:gd name="connsiteX18" fmla="*/ 1160071 w 1287056"/>
                <a:gd name="connsiteY18" fmla="*/ 444652 h 805917"/>
                <a:gd name="connsiteX19" fmla="*/ 1188444 w 1287056"/>
                <a:gd name="connsiteY19" fmla="*/ 503582 h 805917"/>
                <a:gd name="connsiteX20" fmla="*/ 1214435 w 1287056"/>
                <a:gd name="connsiteY20" fmla="*/ 564298 h 805917"/>
                <a:gd name="connsiteX21" fmla="*/ 1238046 w 1287056"/>
                <a:gd name="connsiteY21" fmla="*/ 627196 h 805917"/>
                <a:gd name="connsiteX22" fmla="*/ 1258879 w 1287056"/>
                <a:gd name="connsiteY22" fmla="*/ 691681 h 805917"/>
                <a:gd name="connsiteX23" fmla="*/ 1276537 w 1287056"/>
                <a:gd name="connsiteY23" fmla="*/ 757357 h 805917"/>
                <a:gd name="connsiteX24" fmla="*/ 1287056 w 1287056"/>
                <a:gd name="connsiteY24" fmla="*/ 805917 h 805917"/>
                <a:gd name="connsiteX25" fmla="*/ 0 w 1287056"/>
                <a:gd name="connsiteY25" fmla="*/ 805917 h 805917"/>
                <a:gd name="connsiteX26" fmla="*/ 2359 w 1287056"/>
                <a:gd name="connsiteY26" fmla="*/ 793667 h 805917"/>
                <a:gd name="connsiteX27" fmla="*/ 13669 w 1287056"/>
                <a:gd name="connsiteY27" fmla="*/ 745849 h 805917"/>
                <a:gd name="connsiteX28" fmla="*/ 26367 w 1287056"/>
                <a:gd name="connsiteY28" fmla="*/ 698427 h 805917"/>
                <a:gd name="connsiteX29" fmla="*/ 40851 w 1287056"/>
                <a:gd name="connsiteY29" fmla="*/ 651998 h 805917"/>
                <a:gd name="connsiteX30" fmla="*/ 56723 w 1287056"/>
                <a:gd name="connsiteY30" fmla="*/ 606163 h 805917"/>
                <a:gd name="connsiteX31" fmla="*/ 73786 w 1287056"/>
                <a:gd name="connsiteY31" fmla="*/ 561123 h 805917"/>
                <a:gd name="connsiteX32" fmla="*/ 92635 w 1287056"/>
                <a:gd name="connsiteY32" fmla="*/ 517273 h 805917"/>
                <a:gd name="connsiteX33" fmla="*/ 112476 w 1287056"/>
                <a:gd name="connsiteY33" fmla="*/ 474613 h 805917"/>
                <a:gd name="connsiteX34" fmla="*/ 133309 w 1287056"/>
                <a:gd name="connsiteY34" fmla="*/ 432747 h 805917"/>
                <a:gd name="connsiteX35" fmla="*/ 155332 w 1287056"/>
                <a:gd name="connsiteY35" fmla="*/ 392270 h 805917"/>
                <a:gd name="connsiteX36" fmla="*/ 178546 w 1287056"/>
                <a:gd name="connsiteY36" fmla="*/ 353182 h 805917"/>
                <a:gd name="connsiteX37" fmla="*/ 202553 w 1287056"/>
                <a:gd name="connsiteY37" fmla="*/ 315880 h 805917"/>
                <a:gd name="connsiteX38" fmla="*/ 227553 w 1287056"/>
                <a:gd name="connsiteY38" fmla="*/ 279966 h 805917"/>
                <a:gd name="connsiteX39" fmla="*/ 253346 w 1287056"/>
                <a:gd name="connsiteY39" fmla="*/ 245640 h 805917"/>
                <a:gd name="connsiteX40" fmla="*/ 279933 w 1287056"/>
                <a:gd name="connsiteY40" fmla="*/ 213298 h 805917"/>
                <a:gd name="connsiteX41" fmla="*/ 307114 w 1287056"/>
                <a:gd name="connsiteY41" fmla="*/ 182742 h 805917"/>
                <a:gd name="connsiteX42" fmla="*/ 334693 w 1287056"/>
                <a:gd name="connsiteY42" fmla="*/ 154170 h 805917"/>
                <a:gd name="connsiteX43" fmla="*/ 362867 w 1287056"/>
                <a:gd name="connsiteY43" fmla="*/ 127781 h 805917"/>
                <a:gd name="connsiteX44" fmla="*/ 391636 w 1287056"/>
                <a:gd name="connsiteY44" fmla="*/ 103375 h 805917"/>
                <a:gd name="connsiteX45" fmla="*/ 420802 w 1287056"/>
                <a:gd name="connsiteY45" fmla="*/ 81351 h 805917"/>
                <a:gd name="connsiteX46" fmla="*/ 450167 w 1287056"/>
                <a:gd name="connsiteY46" fmla="*/ 61708 h 805917"/>
                <a:gd name="connsiteX47" fmla="*/ 479928 w 1287056"/>
                <a:gd name="connsiteY47" fmla="*/ 44842 h 805917"/>
                <a:gd name="connsiteX48" fmla="*/ 509689 w 1287056"/>
                <a:gd name="connsiteY48" fmla="*/ 30358 h 805917"/>
                <a:gd name="connsiteX49" fmla="*/ 539450 w 1287056"/>
                <a:gd name="connsiteY49" fmla="*/ 18453 h 805917"/>
                <a:gd name="connsiteX50" fmla="*/ 569410 w 1287056"/>
                <a:gd name="connsiteY50" fmla="*/ 9326 h 805917"/>
                <a:gd name="connsiteX51" fmla="*/ 599171 w 1287056"/>
                <a:gd name="connsiteY51" fmla="*/ 3373 h 805917"/>
                <a:gd name="connsiteX52" fmla="*/ 628734 w 1287056"/>
                <a:gd name="connsiteY52" fmla="*/ 199 h 80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287056" h="805917">
                  <a:moveTo>
                    <a:pt x="643813" y="0"/>
                  </a:moveTo>
                  <a:lnTo>
                    <a:pt x="652543" y="0"/>
                  </a:lnTo>
                  <a:lnTo>
                    <a:pt x="670598" y="1389"/>
                  </a:lnTo>
                  <a:lnTo>
                    <a:pt x="688653" y="3572"/>
                  </a:lnTo>
                  <a:lnTo>
                    <a:pt x="706907" y="6945"/>
                  </a:lnTo>
                  <a:lnTo>
                    <a:pt x="734089" y="14088"/>
                  </a:lnTo>
                  <a:lnTo>
                    <a:pt x="770398" y="27382"/>
                  </a:lnTo>
                  <a:lnTo>
                    <a:pt x="806706" y="44644"/>
                  </a:lnTo>
                  <a:lnTo>
                    <a:pt x="842817" y="65676"/>
                  </a:lnTo>
                  <a:lnTo>
                    <a:pt x="878530" y="90677"/>
                  </a:lnTo>
                  <a:lnTo>
                    <a:pt x="913648" y="119050"/>
                  </a:lnTo>
                  <a:lnTo>
                    <a:pt x="930910" y="134328"/>
                  </a:lnTo>
                  <a:lnTo>
                    <a:pt x="950751" y="152979"/>
                  </a:lnTo>
                  <a:lnTo>
                    <a:pt x="989242" y="192861"/>
                  </a:lnTo>
                  <a:lnTo>
                    <a:pt x="1026543" y="236711"/>
                  </a:lnTo>
                  <a:lnTo>
                    <a:pt x="1062653" y="284133"/>
                  </a:lnTo>
                  <a:lnTo>
                    <a:pt x="1096978" y="334729"/>
                  </a:lnTo>
                  <a:lnTo>
                    <a:pt x="1129318" y="388500"/>
                  </a:lnTo>
                  <a:lnTo>
                    <a:pt x="1160071" y="444652"/>
                  </a:lnTo>
                  <a:lnTo>
                    <a:pt x="1188444" y="503582"/>
                  </a:lnTo>
                  <a:lnTo>
                    <a:pt x="1214435" y="564298"/>
                  </a:lnTo>
                  <a:lnTo>
                    <a:pt x="1238046" y="627196"/>
                  </a:lnTo>
                  <a:lnTo>
                    <a:pt x="1258879" y="691681"/>
                  </a:lnTo>
                  <a:lnTo>
                    <a:pt x="1276537" y="757357"/>
                  </a:lnTo>
                  <a:lnTo>
                    <a:pt x="1287056" y="805917"/>
                  </a:lnTo>
                  <a:lnTo>
                    <a:pt x="0" y="805917"/>
                  </a:lnTo>
                  <a:lnTo>
                    <a:pt x="2359" y="793667"/>
                  </a:lnTo>
                  <a:lnTo>
                    <a:pt x="13669" y="745849"/>
                  </a:lnTo>
                  <a:lnTo>
                    <a:pt x="26367" y="698427"/>
                  </a:lnTo>
                  <a:lnTo>
                    <a:pt x="40851" y="651998"/>
                  </a:lnTo>
                  <a:lnTo>
                    <a:pt x="56723" y="606163"/>
                  </a:lnTo>
                  <a:lnTo>
                    <a:pt x="73786" y="561123"/>
                  </a:lnTo>
                  <a:lnTo>
                    <a:pt x="92635" y="517273"/>
                  </a:lnTo>
                  <a:lnTo>
                    <a:pt x="112476" y="474613"/>
                  </a:lnTo>
                  <a:lnTo>
                    <a:pt x="133309" y="432747"/>
                  </a:lnTo>
                  <a:lnTo>
                    <a:pt x="155332" y="392270"/>
                  </a:lnTo>
                  <a:lnTo>
                    <a:pt x="178546" y="353182"/>
                  </a:lnTo>
                  <a:lnTo>
                    <a:pt x="202553" y="315880"/>
                  </a:lnTo>
                  <a:lnTo>
                    <a:pt x="227553" y="279966"/>
                  </a:lnTo>
                  <a:lnTo>
                    <a:pt x="253346" y="245640"/>
                  </a:lnTo>
                  <a:lnTo>
                    <a:pt x="279933" y="213298"/>
                  </a:lnTo>
                  <a:lnTo>
                    <a:pt x="307114" y="182742"/>
                  </a:lnTo>
                  <a:lnTo>
                    <a:pt x="334693" y="154170"/>
                  </a:lnTo>
                  <a:lnTo>
                    <a:pt x="362867" y="127781"/>
                  </a:lnTo>
                  <a:lnTo>
                    <a:pt x="391636" y="103375"/>
                  </a:lnTo>
                  <a:lnTo>
                    <a:pt x="420802" y="81351"/>
                  </a:lnTo>
                  <a:lnTo>
                    <a:pt x="450167" y="61708"/>
                  </a:lnTo>
                  <a:lnTo>
                    <a:pt x="479928" y="44842"/>
                  </a:lnTo>
                  <a:lnTo>
                    <a:pt x="509689" y="30358"/>
                  </a:lnTo>
                  <a:lnTo>
                    <a:pt x="539450" y="18453"/>
                  </a:lnTo>
                  <a:lnTo>
                    <a:pt x="569410" y="9326"/>
                  </a:lnTo>
                  <a:lnTo>
                    <a:pt x="599171" y="3373"/>
                  </a:lnTo>
                  <a:lnTo>
                    <a:pt x="628734" y="199"/>
                  </a:lnTo>
                  <a:close/>
                </a:path>
              </a:pathLst>
            </a:custGeom>
            <a:solidFill>
              <a:srgbClr val="FB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자유형 42"/>
            <p:cNvSpPr>
              <a:spLocks/>
            </p:cNvSpPr>
            <p:nvPr/>
          </p:nvSpPr>
          <p:spPr bwMode="auto">
            <a:xfrm>
              <a:off x="6456045" y="6186805"/>
              <a:ext cx="356870" cy="671830"/>
            </a:xfrm>
            <a:custGeom>
              <a:avLst/>
              <a:gdLst>
                <a:gd name="connsiteX0" fmla="*/ 0 w 356064"/>
                <a:gd name="connsiteY0" fmla="*/ 0 h 670979"/>
                <a:gd name="connsiteX1" fmla="*/ 19841 w 356064"/>
                <a:gd name="connsiteY1" fmla="*/ 18645 h 670979"/>
                <a:gd name="connsiteX2" fmla="*/ 58332 w 356064"/>
                <a:gd name="connsiteY2" fmla="*/ 58513 h 670979"/>
                <a:gd name="connsiteX3" fmla="*/ 95633 w 356064"/>
                <a:gd name="connsiteY3" fmla="*/ 102348 h 670979"/>
                <a:gd name="connsiteX4" fmla="*/ 131743 w 356064"/>
                <a:gd name="connsiteY4" fmla="*/ 149753 h 670979"/>
                <a:gd name="connsiteX5" fmla="*/ 166068 w 356064"/>
                <a:gd name="connsiteY5" fmla="*/ 200332 h 670979"/>
                <a:gd name="connsiteX6" fmla="*/ 198408 w 356064"/>
                <a:gd name="connsiteY6" fmla="*/ 254084 h 670979"/>
                <a:gd name="connsiteX7" fmla="*/ 229162 w 356064"/>
                <a:gd name="connsiteY7" fmla="*/ 310217 h 670979"/>
                <a:gd name="connsiteX8" fmla="*/ 257534 w 356064"/>
                <a:gd name="connsiteY8" fmla="*/ 369127 h 670979"/>
                <a:gd name="connsiteX9" fmla="*/ 283525 w 356064"/>
                <a:gd name="connsiteY9" fmla="*/ 429821 h 670979"/>
                <a:gd name="connsiteX10" fmla="*/ 307136 w 356064"/>
                <a:gd name="connsiteY10" fmla="*/ 492698 h 670979"/>
                <a:gd name="connsiteX11" fmla="*/ 327969 w 356064"/>
                <a:gd name="connsiteY11" fmla="*/ 557161 h 670979"/>
                <a:gd name="connsiteX12" fmla="*/ 345627 w 356064"/>
                <a:gd name="connsiteY12" fmla="*/ 622814 h 670979"/>
                <a:gd name="connsiteX13" fmla="*/ 356064 w 356064"/>
                <a:gd name="connsiteY13" fmla="*/ 670979 h 670979"/>
                <a:gd name="connsiteX14" fmla="*/ 277658 w 356064"/>
                <a:gd name="connsiteY14" fmla="*/ 670979 h 670979"/>
                <a:gd name="connsiteX15" fmla="*/ 277176 w 356064"/>
                <a:gd name="connsiteY15" fmla="*/ 666054 h 670979"/>
                <a:gd name="connsiteX16" fmla="*/ 268843 w 356064"/>
                <a:gd name="connsiteY16" fmla="*/ 609525 h 670979"/>
                <a:gd name="connsiteX17" fmla="*/ 258328 w 356064"/>
                <a:gd name="connsiteY17" fmla="*/ 553591 h 670979"/>
                <a:gd name="connsiteX18" fmla="*/ 245431 w 356064"/>
                <a:gd name="connsiteY18" fmla="*/ 498251 h 670979"/>
                <a:gd name="connsiteX19" fmla="*/ 230352 w 356064"/>
                <a:gd name="connsiteY19" fmla="*/ 443706 h 670979"/>
                <a:gd name="connsiteX20" fmla="*/ 213289 w 356064"/>
                <a:gd name="connsiteY20" fmla="*/ 390152 h 670979"/>
                <a:gd name="connsiteX21" fmla="*/ 194044 w 356064"/>
                <a:gd name="connsiteY21" fmla="*/ 337986 h 670979"/>
                <a:gd name="connsiteX22" fmla="*/ 173012 w 356064"/>
                <a:gd name="connsiteY22" fmla="*/ 287010 h 670979"/>
                <a:gd name="connsiteX23" fmla="*/ 150394 w 356064"/>
                <a:gd name="connsiteY23" fmla="*/ 237622 h 670979"/>
                <a:gd name="connsiteX24" fmla="*/ 126188 w 356064"/>
                <a:gd name="connsiteY24" fmla="*/ 189621 h 670979"/>
                <a:gd name="connsiteX25" fmla="*/ 100196 w 356064"/>
                <a:gd name="connsiteY25" fmla="*/ 143803 h 670979"/>
                <a:gd name="connsiteX26" fmla="*/ 73213 w 356064"/>
                <a:gd name="connsiteY26" fmla="*/ 99968 h 670979"/>
                <a:gd name="connsiteX27" fmla="*/ 44841 w 356064"/>
                <a:gd name="connsiteY27" fmla="*/ 58315 h 670979"/>
                <a:gd name="connsiteX28" fmla="*/ 15278 w 356064"/>
                <a:gd name="connsiteY28" fmla="*/ 18843 h 67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6064" h="670979">
                  <a:moveTo>
                    <a:pt x="0" y="0"/>
                  </a:moveTo>
                  <a:lnTo>
                    <a:pt x="19841" y="18645"/>
                  </a:lnTo>
                  <a:lnTo>
                    <a:pt x="58332" y="58513"/>
                  </a:lnTo>
                  <a:lnTo>
                    <a:pt x="95633" y="102348"/>
                  </a:lnTo>
                  <a:lnTo>
                    <a:pt x="131743" y="149753"/>
                  </a:lnTo>
                  <a:lnTo>
                    <a:pt x="166068" y="200332"/>
                  </a:lnTo>
                  <a:lnTo>
                    <a:pt x="198408" y="254084"/>
                  </a:lnTo>
                  <a:lnTo>
                    <a:pt x="229162" y="310217"/>
                  </a:lnTo>
                  <a:lnTo>
                    <a:pt x="257534" y="369127"/>
                  </a:lnTo>
                  <a:lnTo>
                    <a:pt x="283525" y="429821"/>
                  </a:lnTo>
                  <a:lnTo>
                    <a:pt x="307136" y="492698"/>
                  </a:lnTo>
                  <a:lnTo>
                    <a:pt x="327969" y="557161"/>
                  </a:lnTo>
                  <a:lnTo>
                    <a:pt x="345627" y="622814"/>
                  </a:lnTo>
                  <a:lnTo>
                    <a:pt x="356064" y="670979"/>
                  </a:lnTo>
                  <a:lnTo>
                    <a:pt x="277658" y="670979"/>
                  </a:lnTo>
                  <a:lnTo>
                    <a:pt x="277176" y="666054"/>
                  </a:lnTo>
                  <a:lnTo>
                    <a:pt x="268843" y="609525"/>
                  </a:lnTo>
                  <a:lnTo>
                    <a:pt x="258328" y="553591"/>
                  </a:lnTo>
                  <a:lnTo>
                    <a:pt x="245431" y="498251"/>
                  </a:lnTo>
                  <a:lnTo>
                    <a:pt x="230352" y="443706"/>
                  </a:lnTo>
                  <a:lnTo>
                    <a:pt x="213289" y="390152"/>
                  </a:lnTo>
                  <a:lnTo>
                    <a:pt x="194044" y="337986"/>
                  </a:lnTo>
                  <a:lnTo>
                    <a:pt x="173012" y="287010"/>
                  </a:lnTo>
                  <a:lnTo>
                    <a:pt x="150394" y="237622"/>
                  </a:lnTo>
                  <a:lnTo>
                    <a:pt x="126188" y="189621"/>
                  </a:lnTo>
                  <a:lnTo>
                    <a:pt x="100196" y="143803"/>
                  </a:lnTo>
                  <a:lnTo>
                    <a:pt x="73213" y="99968"/>
                  </a:lnTo>
                  <a:lnTo>
                    <a:pt x="44841" y="58315"/>
                  </a:lnTo>
                  <a:lnTo>
                    <a:pt x="15278" y="18843"/>
                  </a:lnTo>
                  <a:close/>
                </a:path>
              </a:pathLst>
            </a:custGeom>
            <a:solidFill>
              <a:srgbClr val="EC9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7559040" y="6052185"/>
            <a:ext cx="1287145" cy="805815"/>
            <a:chOff x="7559040" y="6052185"/>
            <a:chExt cx="1287145" cy="805815"/>
          </a:xfrm>
        </p:grpSpPr>
        <p:sp>
          <p:nvSpPr>
            <p:cNvPr id="45" name="자유형 44"/>
            <p:cNvSpPr>
              <a:spLocks/>
            </p:cNvSpPr>
            <p:nvPr/>
          </p:nvSpPr>
          <p:spPr bwMode="auto">
            <a:xfrm>
              <a:off x="7559040" y="6052185"/>
              <a:ext cx="1287780" cy="806450"/>
            </a:xfrm>
            <a:custGeom>
              <a:avLst/>
              <a:gdLst>
                <a:gd name="connsiteX0" fmla="*/ 643813 w 1287056"/>
                <a:gd name="connsiteY0" fmla="*/ 0 h 805917"/>
                <a:gd name="connsiteX1" fmla="*/ 652543 w 1287056"/>
                <a:gd name="connsiteY1" fmla="*/ 0 h 805917"/>
                <a:gd name="connsiteX2" fmla="*/ 670598 w 1287056"/>
                <a:gd name="connsiteY2" fmla="*/ 1389 h 805917"/>
                <a:gd name="connsiteX3" fmla="*/ 688653 w 1287056"/>
                <a:gd name="connsiteY3" fmla="*/ 3572 h 805917"/>
                <a:gd name="connsiteX4" fmla="*/ 706907 w 1287056"/>
                <a:gd name="connsiteY4" fmla="*/ 6945 h 805917"/>
                <a:gd name="connsiteX5" fmla="*/ 734089 w 1287056"/>
                <a:gd name="connsiteY5" fmla="*/ 14088 h 805917"/>
                <a:gd name="connsiteX6" fmla="*/ 770398 w 1287056"/>
                <a:gd name="connsiteY6" fmla="*/ 27382 h 805917"/>
                <a:gd name="connsiteX7" fmla="*/ 806706 w 1287056"/>
                <a:gd name="connsiteY7" fmla="*/ 44644 h 805917"/>
                <a:gd name="connsiteX8" fmla="*/ 842817 w 1287056"/>
                <a:gd name="connsiteY8" fmla="*/ 65676 h 805917"/>
                <a:gd name="connsiteX9" fmla="*/ 878530 w 1287056"/>
                <a:gd name="connsiteY9" fmla="*/ 90677 h 805917"/>
                <a:gd name="connsiteX10" fmla="*/ 913648 w 1287056"/>
                <a:gd name="connsiteY10" fmla="*/ 119050 h 805917"/>
                <a:gd name="connsiteX11" fmla="*/ 930910 w 1287056"/>
                <a:gd name="connsiteY11" fmla="*/ 134328 h 805917"/>
                <a:gd name="connsiteX12" fmla="*/ 950751 w 1287056"/>
                <a:gd name="connsiteY12" fmla="*/ 152979 h 805917"/>
                <a:gd name="connsiteX13" fmla="*/ 989242 w 1287056"/>
                <a:gd name="connsiteY13" fmla="*/ 192861 h 805917"/>
                <a:gd name="connsiteX14" fmla="*/ 1026543 w 1287056"/>
                <a:gd name="connsiteY14" fmla="*/ 236711 h 805917"/>
                <a:gd name="connsiteX15" fmla="*/ 1062653 w 1287056"/>
                <a:gd name="connsiteY15" fmla="*/ 284133 h 805917"/>
                <a:gd name="connsiteX16" fmla="*/ 1096978 w 1287056"/>
                <a:gd name="connsiteY16" fmla="*/ 334729 h 805917"/>
                <a:gd name="connsiteX17" fmla="*/ 1129318 w 1287056"/>
                <a:gd name="connsiteY17" fmla="*/ 388500 h 805917"/>
                <a:gd name="connsiteX18" fmla="*/ 1160071 w 1287056"/>
                <a:gd name="connsiteY18" fmla="*/ 444652 h 805917"/>
                <a:gd name="connsiteX19" fmla="*/ 1188444 w 1287056"/>
                <a:gd name="connsiteY19" fmla="*/ 503582 h 805917"/>
                <a:gd name="connsiteX20" fmla="*/ 1214435 w 1287056"/>
                <a:gd name="connsiteY20" fmla="*/ 564298 h 805917"/>
                <a:gd name="connsiteX21" fmla="*/ 1238046 w 1287056"/>
                <a:gd name="connsiteY21" fmla="*/ 627196 h 805917"/>
                <a:gd name="connsiteX22" fmla="*/ 1258879 w 1287056"/>
                <a:gd name="connsiteY22" fmla="*/ 691681 h 805917"/>
                <a:gd name="connsiteX23" fmla="*/ 1276537 w 1287056"/>
                <a:gd name="connsiteY23" fmla="*/ 757357 h 805917"/>
                <a:gd name="connsiteX24" fmla="*/ 1287056 w 1287056"/>
                <a:gd name="connsiteY24" fmla="*/ 805917 h 805917"/>
                <a:gd name="connsiteX25" fmla="*/ 0 w 1287056"/>
                <a:gd name="connsiteY25" fmla="*/ 805917 h 805917"/>
                <a:gd name="connsiteX26" fmla="*/ 2359 w 1287056"/>
                <a:gd name="connsiteY26" fmla="*/ 793667 h 805917"/>
                <a:gd name="connsiteX27" fmla="*/ 13669 w 1287056"/>
                <a:gd name="connsiteY27" fmla="*/ 745849 h 805917"/>
                <a:gd name="connsiteX28" fmla="*/ 26367 w 1287056"/>
                <a:gd name="connsiteY28" fmla="*/ 698427 h 805917"/>
                <a:gd name="connsiteX29" fmla="*/ 40851 w 1287056"/>
                <a:gd name="connsiteY29" fmla="*/ 651998 h 805917"/>
                <a:gd name="connsiteX30" fmla="*/ 56723 w 1287056"/>
                <a:gd name="connsiteY30" fmla="*/ 606163 h 805917"/>
                <a:gd name="connsiteX31" fmla="*/ 73786 w 1287056"/>
                <a:gd name="connsiteY31" fmla="*/ 561123 h 805917"/>
                <a:gd name="connsiteX32" fmla="*/ 92635 w 1287056"/>
                <a:gd name="connsiteY32" fmla="*/ 517273 h 805917"/>
                <a:gd name="connsiteX33" fmla="*/ 112476 w 1287056"/>
                <a:gd name="connsiteY33" fmla="*/ 474613 h 805917"/>
                <a:gd name="connsiteX34" fmla="*/ 133309 w 1287056"/>
                <a:gd name="connsiteY34" fmla="*/ 432747 h 805917"/>
                <a:gd name="connsiteX35" fmla="*/ 155332 w 1287056"/>
                <a:gd name="connsiteY35" fmla="*/ 392270 h 805917"/>
                <a:gd name="connsiteX36" fmla="*/ 178546 w 1287056"/>
                <a:gd name="connsiteY36" fmla="*/ 353182 h 805917"/>
                <a:gd name="connsiteX37" fmla="*/ 202553 w 1287056"/>
                <a:gd name="connsiteY37" fmla="*/ 315880 h 805917"/>
                <a:gd name="connsiteX38" fmla="*/ 227553 w 1287056"/>
                <a:gd name="connsiteY38" fmla="*/ 279966 h 805917"/>
                <a:gd name="connsiteX39" fmla="*/ 253346 w 1287056"/>
                <a:gd name="connsiteY39" fmla="*/ 245640 h 805917"/>
                <a:gd name="connsiteX40" fmla="*/ 279933 w 1287056"/>
                <a:gd name="connsiteY40" fmla="*/ 213298 h 805917"/>
                <a:gd name="connsiteX41" fmla="*/ 307114 w 1287056"/>
                <a:gd name="connsiteY41" fmla="*/ 182742 h 805917"/>
                <a:gd name="connsiteX42" fmla="*/ 334693 w 1287056"/>
                <a:gd name="connsiteY42" fmla="*/ 154170 h 805917"/>
                <a:gd name="connsiteX43" fmla="*/ 362867 w 1287056"/>
                <a:gd name="connsiteY43" fmla="*/ 127781 h 805917"/>
                <a:gd name="connsiteX44" fmla="*/ 391636 w 1287056"/>
                <a:gd name="connsiteY44" fmla="*/ 103375 h 805917"/>
                <a:gd name="connsiteX45" fmla="*/ 420802 w 1287056"/>
                <a:gd name="connsiteY45" fmla="*/ 81351 h 805917"/>
                <a:gd name="connsiteX46" fmla="*/ 450167 w 1287056"/>
                <a:gd name="connsiteY46" fmla="*/ 61708 h 805917"/>
                <a:gd name="connsiteX47" fmla="*/ 479928 w 1287056"/>
                <a:gd name="connsiteY47" fmla="*/ 44842 h 805917"/>
                <a:gd name="connsiteX48" fmla="*/ 509689 w 1287056"/>
                <a:gd name="connsiteY48" fmla="*/ 30358 h 805917"/>
                <a:gd name="connsiteX49" fmla="*/ 539450 w 1287056"/>
                <a:gd name="connsiteY49" fmla="*/ 18453 h 805917"/>
                <a:gd name="connsiteX50" fmla="*/ 569410 w 1287056"/>
                <a:gd name="connsiteY50" fmla="*/ 9326 h 805917"/>
                <a:gd name="connsiteX51" fmla="*/ 599171 w 1287056"/>
                <a:gd name="connsiteY51" fmla="*/ 3373 h 805917"/>
                <a:gd name="connsiteX52" fmla="*/ 628734 w 1287056"/>
                <a:gd name="connsiteY52" fmla="*/ 199 h 80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287056" h="805917">
                  <a:moveTo>
                    <a:pt x="643813" y="0"/>
                  </a:moveTo>
                  <a:lnTo>
                    <a:pt x="652543" y="0"/>
                  </a:lnTo>
                  <a:lnTo>
                    <a:pt x="670598" y="1389"/>
                  </a:lnTo>
                  <a:lnTo>
                    <a:pt x="688653" y="3572"/>
                  </a:lnTo>
                  <a:lnTo>
                    <a:pt x="706907" y="6945"/>
                  </a:lnTo>
                  <a:lnTo>
                    <a:pt x="734089" y="14088"/>
                  </a:lnTo>
                  <a:lnTo>
                    <a:pt x="770398" y="27382"/>
                  </a:lnTo>
                  <a:lnTo>
                    <a:pt x="806706" y="44644"/>
                  </a:lnTo>
                  <a:lnTo>
                    <a:pt x="842817" y="65676"/>
                  </a:lnTo>
                  <a:lnTo>
                    <a:pt x="878530" y="90677"/>
                  </a:lnTo>
                  <a:lnTo>
                    <a:pt x="913648" y="119050"/>
                  </a:lnTo>
                  <a:lnTo>
                    <a:pt x="930910" y="134328"/>
                  </a:lnTo>
                  <a:lnTo>
                    <a:pt x="950751" y="152979"/>
                  </a:lnTo>
                  <a:lnTo>
                    <a:pt x="989242" y="192861"/>
                  </a:lnTo>
                  <a:lnTo>
                    <a:pt x="1026543" y="236711"/>
                  </a:lnTo>
                  <a:lnTo>
                    <a:pt x="1062653" y="284133"/>
                  </a:lnTo>
                  <a:lnTo>
                    <a:pt x="1096978" y="334729"/>
                  </a:lnTo>
                  <a:lnTo>
                    <a:pt x="1129318" y="388500"/>
                  </a:lnTo>
                  <a:lnTo>
                    <a:pt x="1160071" y="444652"/>
                  </a:lnTo>
                  <a:lnTo>
                    <a:pt x="1188444" y="503582"/>
                  </a:lnTo>
                  <a:lnTo>
                    <a:pt x="1214435" y="564298"/>
                  </a:lnTo>
                  <a:lnTo>
                    <a:pt x="1238046" y="627196"/>
                  </a:lnTo>
                  <a:lnTo>
                    <a:pt x="1258879" y="691681"/>
                  </a:lnTo>
                  <a:lnTo>
                    <a:pt x="1276537" y="757357"/>
                  </a:lnTo>
                  <a:lnTo>
                    <a:pt x="1287056" y="805917"/>
                  </a:lnTo>
                  <a:lnTo>
                    <a:pt x="0" y="805917"/>
                  </a:lnTo>
                  <a:lnTo>
                    <a:pt x="2359" y="793667"/>
                  </a:lnTo>
                  <a:lnTo>
                    <a:pt x="13669" y="745849"/>
                  </a:lnTo>
                  <a:lnTo>
                    <a:pt x="26367" y="698427"/>
                  </a:lnTo>
                  <a:lnTo>
                    <a:pt x="40851" y="651998"/>
                  </a:lnTo>
                  <a:lnTo>
                    <a:pt x="56723" y="606163"/>
                  </a:lnTo>
                  <a:lnTo>
                    <a:pt x="73786" y="561123"/>
                  </a:lnTo>
                  <a:lnTo>
                    <a:pt x="92635" y="517273"/>
                  </a:lnTo>
                  <a:lnTo>
                    <a:pt x="112476" y="474613"/>
                  </a:lnTo>
                  <a:lnTo>
                    <a:pt x="133309" y="432747"/>
                  </a:lnTo>
                  <a:lnTo>
                    <a:pt x="155332" y="392270"/>
                  </a:lnTo>
                  <a:lnTo>
                    <a:pt x="178546" y="353182"/>
                  </a:lnTo>
                  <a:lnTo>
                    <a:pt x="202553" y="315880"/>
                  </a:lnTo>
                  <a:lnTo>
                    <a:pt x="227553" y="279966"/>
                  </a:lnTo>
                  <a:lnTo>
                    <a:pt x="253346" y="245640"/>
                  </a:lnTo>
                  <a:lnTo>
                    <a:pt x="279933" y="213298"/>
                  </a:lnTo>
                  <a:lnTo>
                    <a:pt x="307114" y="182742"/>
                  </a:lnTo>
                  <a:lnTo>
                    <a:pt x="334693" y="154170"/>
                  </a:lnTo>
                  <a:lnTo>
                    <a:pt x="362867" y="127781"/>
                  </a:lnTo>
                  <a:lnTo>
                    <a:pt x="391636" y="103375"/>
                  </a:lnTo>
                  <a:lnTo>
                    <a:pt x="420802" y="81351"/>
                  </a:lnTo>
                  <a:lnTo>
                    <a:pt x="450167" y="61708"/>
                  </a:lnTo>
                  <a:lnTo>
                    <a:pt x="479928" y="44842"/>
                  </a:lnTo>
                  <a:lnTo>
                    <a:pt x="509689" y="30358"/>
                  </a:lnTo>
                  <a:lnTo>
                    <a:pt x="539450" y="18453"/>
                  </a:lnTo>
                  <a:lnTo>
                    <a:pt x="569410" y="9326"/>
                  </a:lnTo>
                  <a:lnTo>
                    <a:pt x="599171" y="3373"/>
                  </a:lnTo>
                  <a:lnTo>
                    <a:pt x="628734" y="199"/>
                  </a:lnTo>
                  <a:close/>
                </a:path>
              </a:pathLst>
            </a:custGeom>
            <a:solidFill>
              <a:srgbClr val="FB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자유형 45"/>
            <p:cNvSpPr>
              <a:spLocks/>
            </p:cNvSpPr>
            <p:nvPr/>
          </p:nvSpPr>
          <p:spPr bwMode="auto">
            <a:xfrm>
              <a:off x="8489950" y="6186805"/>
              <a:ext cx="356870" cy="671830"/>
            </a:xfrm>
            <a:custGeom>
              <a:avLst/>
              <a:gdLst>
                <a:gd name="connsiteX0" fmla="*/ 0 w 356064"/>
                <a:gd name="connsiteY0" fmla="*/ 0 h 670979"/>
                <a:gd name="connsiteX1" fmla="*/ 19841 w 356064"/>
                <a:gd name="connsiteY1" fmla="*/ 18645 h 670979"/>
                <a:gd name="connsiteX2" fmla="*/ 58332 w 356064"/>
                <a:gd name="connsiteY2" fmla="*/ 58513 h 670979"/>
                <a:gd name="connsiteX3" fmla="*/ 95633 w 356064"/>
                <a:gd name="connsiteY3" fmla="*/ 102348 h 670979"/>
                <a:gd name="connsiteX4" fmla="*/ 131743 w 356064"/>
                <a:gd name="connsiteY4" fmla="*/ 149753 h 670979"/>
                <a:gd name="connsiteX5" fmla="*/ 166068 w 356064"/>
                <a:gd name="connsiteY5" fmla="*/ 200332 h 670979"/>
                <a:gd name="connsiteX6" fmla="*/ 198408 w 356064"/>
                <a:gd name="connsiteY6" fmla="*/ 254084 h 670979"/>
                <a:gd name="connsiteX7" fmla="*/ 229162 w 356064"/>
                <a:gd name="connsiteY7" fmla="*/ 310217 h 670979"/>
                <a:gd name="connsiteX8" fmla="*/ 257534 w 356064"/>
                <a:gd name="connsiteY8" fmla="*/ 369127 h 670979"/>
                <a:gd name="connsiteX9" fmla="*/ 283525 w 356064"/>
                <a:gd name="connsiteY9" fmla="*/ 429821 h 670979"/>
                <a:gd name="connsiteX10" fmla="*/ 307136 w 356064"/>
                <a:gd name="connsiteY10" fmla="*/ 492698 h 670979"/>
                <a:gd name="connsiteX11" fmla="*/ 327969 w 356064"/>
                <a:gd name="connsiteY11" fmla="*/ 557161 h 670979"/>
                <a:gd name="connsiteX12" fmla="*/ 345627 w 356064"/>
                <a:gd name="connsiteY12" fmla="*/ 622814 h 670979"/>
                <a:gd name="connsiteX13" fmla="*/ 356064 w 356064"/>
                <a:gd name="connsiteY13" fmla="*/ 670979 h 670979"/>
                <a:gd name="connsiteX14" fmla="*/ 277658 w 356064"/>
                <a:gd name="connsiteY14" fmla="*/ 670979 h 670979"/>
                <a:gd name="connsiteX15" fmla="*/ 277176 w 356064"/>
                <a:gd name="connsiteY15" fmla="*/ 666054 h 670979"/>
                <a:gd name="connsiteX16" fmla="*/ 268843 w 356064"/>
                <a:gd name="connsiteY16" fmla="*/ 609525 h 670979"/>
                <a:gd name="connsiteX17" fmla="*/ 258328 w 356064"/>
                <a:gd name="connsiteY17" fmla="*/ 553591 h 670979"/>
                <a:gd name="connsiteX18" fmla="*/ 245431 w 356064"/>
                <a:gd name="connsiteY18" fmla="*/ 498251 h 670979"/>
                <a:gd name="connsiteX19" fmla="*/ 230352 w 356064"/>
                <a:gd name="connsiteY19" fmla="*/ 443706 h 670979"/>
                <a:gd name="connsiteX20" fmla="*/ 213289 w 356064"/>
                <a:gd name="connsiteY20" fmla="*/ 390152 h 670979"/>
                <a:gd name="connsiteX21" fmla="*/ 194044 w 356064"/>
                <a:gd name="connsiteY21" fmla="*/ 337986 h 670979"/>
                <a:gd name="connsiteX22" fmla="*/ 173012 w 356064"/>
                <a:gd name="connsiteY22" fmla="*/ 287010 h 670979"/>
                <a:gd name="connsiteX23" fmla="*/ 150394 w 356064"/>
                <a:gd name="connsiteY23" fmla="*/ 237622 h 670979"/>
                <a:gd name="connsiteX24" fmla="*/ 126188 w 356064"/>
                <a:gd name="connsiteY24" fmla="*/ 189621 h 670979"/>
                <a:gd name="connsiteX25" fmla="*/ 100196 w 356064"/>
                <a:gd name="connsiteY25" fmla="*/ 143803 h 670979"/>
                <a:gd name="connsiteX26" fmla="*/ 73213 w 356064"/>
                <a:gd name="connsiteY26" fmla="*/ 99968 h 670979"/>
                <a:gd name="connsiteX27" fmla="*/ 44841 w 356064"/>
                <a:gd name="connsiteY27" fmla="*/ 58315 h 670979"/>
                <a:gd name="connsiteX28" fmla="*/ 15278 w 356064"/>
                <a:gd name="connsiteY28" fmla="*/ 18843 h 67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6064" h="670979">
                  <a:moveTo>
                    <a:pt x="0" y="0"/>
                  </a:moveTo>
                  <a:lnTo>
                    <a:pt x="19841" y="18645"/>
                  </a:lnTo>
                  <a:lnTo>
                    <a:pt x="58332" y="58513"/>
                  </a:lnTo>
                  <a:lnTo>
                    <a:pt x="95633" y="102348"/>
                  </a:lnTo>
                  <a:lnTo>
                    <a:pt x="131743" y="149753"/>
                  </a:lnTo>
                  <a:lnTo>
                    <a:pt x="166068" y="200332"/>
                  </a:lnTo>
                  <a:lnTo>
                    <a:pt x="198408" y="254084"/>
                  </a:lnTo>
                  <a:lnTo>
                    <a:pt x="229162" y="310217"/>
                  </a:lnTo>
                  <a:lnTo>
                    <a:pt x="257534" y="369127"/>
                  </a:lnTo>
                  <a:lnTo>
                    <a:pt x="283525" y="429821"/>
                  </a:lnTo>
                  <a:lnTo>
                    <a:pt x="307136" y="492698"/>
                  </a:lnTo>
                  <a:lnTo>
                    <a:pt x="327969" y="557161"/>
                  </a:lnTo>
                  <a:lnTo>
                    <a:pt x="345627" y="622814"/>
                  </a:lnTo>
                  <a:lnTo>
                    <a:pt x="356064" y="670979"/>
                  </a:lnTo>
                  <a:lnTo>
                    <a:pt x="277658" y="670979"/>
                  </a:lnTo>
                  <a:lnTo>
                    <a:pt x="277176" y="666054"/>
                  </a:lnTo>
                  <a:lnTo>
                    <a:pt x="268843" y="609525"/>
                  </a:lnTo>
                  <a:lnTo>
                    <a:pt x="258328" y="553591"/>
                  </a:lnTo>
                  <a:lnTo>
                    <a:pt x="245431" y="498251"/>
                  </a:lnTo>
                  <a:lnTo>
                    <a:pt x="230352" y="443706"/>
                  </a:lnTo>
                  <a:lnTo>
                    <a:pt x="213289" y="390152"/>
                  </a:lnTo>
                  <a:lnTo>
                    <a:pt x="194044" y="337986"/>
                  </a:lnTo>
                  <a:lnTo>
                    <a:pt x="173012" y="287010"/>
                  </a:lnTo>
                  <a:lnTo>
                    <a:pt x="150394" y="237622"/>
                  </a:lnTo>
                  <a:lnTo>
                    <a:pt x="126188" y="189621"/>
                  </a:lnTo>
                  <a:lnTo>
                    <a:pt x="100196" y="143803"/>
                  </a:lnTo>
                  <a:lnTo>
                    <a:pt x="73213" y="99968"/>
                  </a:lnTo>
                  <a:lnTo>
                    <a:pt x="44841" y="58315"/>
                  </a:lnTo>
                  <a:lnTo>
                    <a:pt x="15278" y="18843"/>
                  </a:lnTo>
                  <a:close/>
                </a:path>
              </a:pathLst>
            </a:custGeom>
            <a:solidFill>
              <a:srgbClr val="EC9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9592945" y="6052185"/>
            <a:ext cx="1287145" cy="805815"/>
            <a:chOff x="9592945" y="6052185"/>
            <a:chExt cx="1287145" cy="805815"/>
          </a:xfrm>
        </p:grpSpPr>
        <p:sp>
          <p:nvSpPr>
            <p:cNvPr id="48" name="자유형 47"/>
            <p:cNvSpPr>
              <a:spLocks/>
            </p:cNvSpPr>
            <p:nvPr/>
          </p:nvSpPr>
          <p:spPr bwMode="auto">
            <a:xfrm>
              <a:off x="9592945" y="6052185"/>
              <a:ext cx="1287780" cy="806450"/>
            </a:xfrm>
            <a:custGeom>
              <a:avLst/>
              <a:gdLst>
                <a:gd name="connsiteX0" fmla="*/ 643813 w 1287056"/>
                <a:gd name="connsiteY0" fmla="*/ 0 h 805917"/>
                <a:gd name="connsiteX1" fmla="*/ 652543 w 1287056"/>
                <a:gd name="connsiteY1" fmla="*/ 0 h 805917"/>
                <a:gd name="connsiteX2" fmla="*/ 670598 w 1287056"/>
                <a:gd name="connsiteY2" fmla="*/ 1389 h 805917"/>
                <a:gd name="connsiteX3" fmla="*/ 688653 w 1287056"/>
                <a:gd name="connsiteY3" fmla="*/ 3572 h 805917"/>
                <a:gd name="connsiteX4" fmla="*/ 706907 w 1287056"/>
                <a:gd name="connsiteY4" fmla="*/ 6945 h 805917"/>
                <a:gd name="connsiteX5" fmla="*/ 734089 w 1287056"/>
                <a:gd name="connsiteY5" fmla="*/ 14088 h 805917"/>
                <a:gd name="connsiteX6" fmla="*/ 770398 w 1287056"/>
                <a:gd name="connsiteY6" fmla="*/ 27382 h 805917"/>
                <a:gd name="connsiteX7" fmla="*/ 806706 w 1287056"/>
                <a:gd name="connsiteY7" fmla="*/ 44644 h 805917"/>
                <a:gd name="connsiteX8" fmla="*/ 842817 w 1287056"/>
                <a:gd name="connsiteY8" fmla="*/ 65676 h 805917"/>
                <a:gd name="connsiteX9" fmla="*/ 878530 w 1287056"/>
                <a:gd name="connsiteY9" fmla="*/ 90677 h 805917"/>
                <a:gd name="connsiteX10" fmla="*/ 913648 w 1287056"/>
                <a:gd name="connsiteY10" fmla="*/ 119050 h 805917"/>
                <a:gd name="connsiteX11" fmla="*/ 930910 w 1287056"/>
                <a:gd name="connsiteY11" fmla="*/ 134328 h 805917"/>
                <a:gd name="connsiteX12" fmla="*/ 950751 w 1287056"/>
                <a:gd name="connsiteY12" fmla="*/ 152979 h 805917"/>
                <a:gd name="connsiteX13" fmla="*/ 989242 w 1287056"/>
                <a:gd name="connsiteY13" fmla="*/ 192861 h 805917"/>
                <a:gd name="connsiteX14" fmla="*/ 1026543 w 1287056"/>
                <a:gd name="connsiteY14" fmla="*/ 236711 h 805917"/>
                <a:gd name="connsiteX15" fmla="*/ 1062653 w 1287056"/>
                <a:gd name="connsiteY15" fmla="*/ 284133 h 805917"/>
                <a:gd name="connsiteX16" fmla="*/ 1096978 w 1287056"/>
                <a:gd name="connsiteY16" fmla="*/ 334729 h 805917"/>
                <a:gd name="connsiteX17" fmla="*/ 1129318 w 1287056"/>
                <a:gd name="connsiteY17" fmla="*/ 388500 h 805917"/>
                <a:gd name="connsiteX18" fmla="*/ 1160071 w 1287056"/>
                <a:gd name="connsiteY18" fmla="*/ 444652 h 805917"/>
                <a:gd name="connsiteX19" fmla="*/ 1188444 w 1287056"/>
                <a:gd name="connsiteY19" fmla="*/ 503582 h 805917"/>
                <a:gd name="connsiteX20" fmla="*/ 1214435 w 1287056"/>
                <a:gd name="connsiteY20" fmla="*/ 564298 h 805917"/>
                <a:gd name="connsiteX21" fmla="*/ 1238046 w 1287056"/>
                <a:gd name="connsiteY21" fmla="*/ 627196 h 805917"/>
                <a:gd name="connsiteX22" fmla="*/ 1258879 w 1287056"/>
                <a:gd name="connsiteY22" fmla="*/ 691681 h 805917"/>
                <a:gd name="connsiteX23" fmla="*/ 1276537 w 1287056"/>
                <a:gd name="connsiteY23" fmla="*/ 757357 h 805917"/>
                <a:gd name="connsiteX24" fmla="*/ 1287056 w 1287056"/>
                <a:gd name="connsiteY24" fmla="*/ 805917 h 805917"/>
                <a:gd name="connsiteX25" fmla="*/ 0 w 1287056"/>
                <a:gd name="connsiteY25" fmla="*/ 805917 h 805917"/>
                <a:gd name="connsiteX26" fmla="*/ 2359 w 1287056"/>
                <a:gd name="connsiteY26" fmla="*/ 793667 h 805917"/>
                <a:gd name="connsiteX27" fmla="*/ 13669 w 1287056"/>
                <a:gd name="connsiteY27" fmla="*/ 745849 h 805917"/>
                <a:gd name="connsiteX28" fmla="*/ 26367 w 1287056"/>
                <a:gd name="connsiteY28" fmla="*/ 698427 h 805917"/>
                <a:gd name="connsiteX29" fmla="*/ 40851 w 1287056"/>
                <a:gd name="connsiteY29" fmla="*/ 651998 h 805917"/>
                <a:gd name="connsiteX30" fmla="*/ 56723 w 1287056"/>
                <a:gd name="connsiteY30" fmla="*/ 606163 h 805917"/>
                <a:gd name="connsiteX31" fmla="*/ 73786 w 1287056"/>
                <a:gd name="connsiteY31" fmla="*/ 561123 h 805917"/>
                <a:gd name="connsiteX32" fmla="*/ 92635 w 1287056"/>
                <a:gd name="connsiteY32" fmla="*/ 517273 h 805917"/>
                <a:gd name="connsiteX33" fmla="*/ 112476 w 1287056"/>
                <a:gd name="connsiteY33" fmla="*/ 474613 h 805917"/>
                <a:gd name="connsiteX34" fmla="*/ 133309 w 1287056"/>
                <a:gd name="connsiteY34" fmla="*/ 432747 h 805917"/>
                <a:gd name="connsiteX35" fmla="*/ 155332 w 1287056"/>
                <a:gd name="connsiteY35" fmla="*/ 392270 h 805917"/>
                <a:gd name="connsiteX36" fmla="*/ 178546 w 1287056"/>
                <a:gd name="connsiteY36" fmla="*/ 353182 h 805917"/>
                <a:gd name="connsiteX37" fmla="*/ 202553 w 1287056"/>
                <a:gd name="connsiteY37" fmla="*/ 315880 h 805917"/>
                <a:gd name="connsiteX38" fmla="*/ 227553 w 1287056"/>
                <a:gd name="connsiteY38" fmla="*/ 279966 h 805917"/>
                <a:gd name="connsiteX39" fmla="*/ 253346 w 1287056"/>
                <a:gd name="connsiteY39" fmla="*/ 245640 h 805917"/>
                <a:gd name="connsiteX40" fmla="*/ 279933 w 1287056"/>
                <a:gd name="connsiteY40" fmla="*/ 213298 h 805917"/>
                <a:gd name="connsiteX41" fmla="*/ 307114 w 1287056"/>
                <a:gd name="connsiteY41" fmla="*/ 182742 h 805917"/>
                <a:gd name="connsiteX42" fmla="*/ 334693 w 1287056"/>
                <a:gd name="connsiteY42" fmla="*/ 154170 h 805917"/>
                <a:gd name="connsiteX43" fmla="*/ 362867 w 1287056"/>
                <a:gd name="connsiteY43" fmla="*/ 127781 h 805917"/>
                <a:gd name="connsiteX44" fmla="*/ 391636 w 1287056"/>
                <a:gd name="connsiteY44" fmla="*/ 103375 h 805917"/>
                <a:gd name="connsiteX45" fmla="*/ 420802 w 1287056"/>
                <a:gd name="connsiteY45" fmla="*/ 81351 h 805917"/>
                <a:gd name="connsiteX46" fmla="*/ 450167 w 1287056"/>
                <a:gd name="connsiteY46" fmla="*/ 61708 h 805917"/>
                <a:gd name="connsiteX47" fmla="*/ 479928 w 1287056"/>
                <a:gd name="connsiteY47" fmla="*/ 44842 h 805917"/>
                <a:gd name="connsiteX48" fmla="*/ 509689 w 1287056"/>
                <a:gd name="connsiteY48" fmla="*/ 30358 h 805917"/>
                <a:gd name="connsiteX49" fmla="*/ 539450 w 1287056"/>
                <a:gd name="connsiteY49" fmla="*/ 18453 h 805917"/>
                <a:gd name="connsiteX50" fmla="*/ 569410 w 1287056"/>
                <a:gd name="connsiteY50" fmla="*/ 9326 h 805917"/>
                <a:gd name="connsiteX51" fmla="*/ 599171 w 1287056"/>
                <a:gd name="connsiteY51" fmla="*/ 3373 h 805917"/>
                <a:gd name="connsiteX52" fmla="*/ 628734 w 1287056"/>
                <a:gd name="connsiteY52" fmla="*/ 199 h 80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287056" h="805917">
                  <a:moveTo>
                    <a:pt x="643813" y="0"/>
                  </a:moveTo>
                  <a:lnTo>
                    <a:pt x="652543" y="0"/>
                  </a:lnTo>
                  <a:lnTo>
                    <a:pt x="670598" y="1389"/>
                  </a:lnTo>
                  <a:lnTo>
                    <a:pt x="688653" y="3572"/>
                  </a:lnTo>
                  <a:lnTo>
                    <a:pt x="706907" y="6945"/>
                  </a:lnTo>
                  <a:lnTo>
                    <a:pt x="734089" y="14088"/>
                  </a:lnTo>
                  <a:lnTo>
                    <a:pt x="770398" y="27382"/>
                  </a:lnTo>
                  <a:lnTo>
                    <a:pt x="806706" y="44644"/>
                  </a:lnTo>
                  <a:lnTo>
                    <a:pt x="842817" y="65676"/>
                  </a:lnTo>
                  <a:lnTo>
                    <a:pt x="878530" y="90677"/>
                  </a:lnTo>
                  <a:lnTo>
                    <a:pt x="913648" y="119050"/>
                  </a:lnTo>
                  <a:lnTo>
                    <a:pt x="930910" y="134328"/>
                  </a:lnTo>
                  <a:lnTo>
                    <a:pt x="950751" y="152979"/>
                  </a:lnTo>
                  <a:lnTo>
                    <a:pt x="989242" y="192861"/>
                  </a:lnTo>
                  <a:lnTo>
                    <a:pt x="1026543" y="236711"/>
                  </a:lnTo>
                  <a:lnTo>
                    <a:pt x="1062653" y="284133"/>
                  </a:lnTo>
                  <a:lnTo>
                    <a:pt x="1096978" y="334729"/>
                  </a:lnTo>
                  <a:lnTo>
                    <a:pt x="1129318" y="388500"/>
                  </a:lnTo>
                  <a:lnTo>
                    <a:pt x="1160071" y="444652"/>
                  </a:lnTo>
                  <a:lnTo>
                    <a:pt x="1188444" y="503582"/>
                  </a:lnTo>
                  <a:lnTo>
                    <a:pt x="1214435" y="564298"/>
                  </a:lnTo>
                  <a:lnTo>
                    <a:pt x="1238046" y="627196"/>
                  </a:lnTo>
                  <a:lnTo>
                    <a:pt x="1258879" y="691681"/>
                  </a:lnTo>
                  <a:lnTo>
                    <a:pt x="1276537" y="757357"/>
                  </a:lnTo>
                  <a:lnTo>
                    <a:pt x="1287056" y="805917"/>
                  </a:lnTo>
                  <a:lnTo>
                    <a:pt x="0" y="805917"/>
                  </a:lnTo>
                  <a:lnTo>
                    <a:pt x="2359" y="793667"/>
                  </a:lnTo>
                  <a:lnTo>
                    <a:pt x="13669" y="745849"/>
                  </a:lnTo>
                  <a:lnTo>
                    <a:pt x="26367" y="698427"/>
                  </a:lnTo>
                  <a:lnTo>
                    <a:pt x="40851" y="651998"/>
                  </a:lnTo>
                  <a:lnTo>
                    <a:pt x="56723" y="606163"/>
                  </a:lnTo>
                  <a:lnTo>
                    <a:pt x="73786" y="561123"/>
                  </a:lnTo>
                  <a:lnTo>
                    <a:pt x="92635" y="517273"/>
                  </a:lnTo>
                  <a:lnTo>
                    <a:pt x="112476" y="474613"/>
                  </a:lnTo>
                  <a:lnTo>
                    <a:pt x="133309" y="432747"/>
                  </a:lnTo>
                  <a:lnTo>
                    <a:pt x="155332" y="392270"/>
                  </a:lnTo>
                  <a:lnTo>
                    <a:pt x="178546" y="353182"/>
                  </a:lnTo>
                  <a:lnTo>
                    <a:pt x="202553" y="315880"/>
                  </a:lnTo>
                  <a:lnTo>
                    <a:pt x="227553" y="279966"/>
                  </a:lnTo>
                  <a:lnTo>
                    <a:pt x="253346" y="245640"/>
                  </a:lnTo>
                  <a:lnTo>
                    <a:pt x="279933" y="213298"/>
                  </a:lnTo>
                  <a:lnTo>
                    <a:pt x="307114" y="182742"/>
                  </a:lnTo>
                  <a:lnTo>
                    <a:pt x="334693" y="154170"/>
                  </a:lnTo>
                  <a:lnTo>
                    <a:pt x="362867" y="127781"/>
                  </a:lnTo>
                  <a:lnTo>
                    <a:pt x="391636" y="103375"/>
                  </a:lnTo>
                  <a:lnTo>
                    <a:pt x="420802" y="81351"/>
                  </a:lnTo>
                  <a:lnTo>
                    <a:pt x="450167" y="61708"/>
                  </a:lnTo>
                  <a:lnTo>
                    <a:pt x="479928" y="44842"/>
                  </a:lnTo>
                  <a:lnTo>
                    <a:pt x="509689" y="30358"/>
                  </a:lnTo>
                  <a:lnTo>
                    <a:pt x="539450" y="18453"/>
                  </a:lnTo>
                  <a:lnTo>
                    <a:pt x="569410" y="9326"/>
                  </a:lnTo>
                  <a:lnTo>
                    <a:pt x="599171" y="3373"/>
                  </a:lnTo>
                  <a:lnTo>
                    <a:pt x="628734" y="199"/>
                  </a:lnTo>
                  <a:close/>
                </a:path>
              </a:pathLst>
            </a:custGeom>
            <a:solidFill>
              <a:srgbClr val="FB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자유형 48"/>
            <p:cNvSpPr>
              <a:spLocks/>
            </p:cNvSpPr>
            <p:nvPr/>
          </p:nvSpPr>
          <p:spPr bwMode="auto">
            <a:xfrm>
              <a:off x="10523855" y="6186805"/>
              <a:ext cx="356870" cy="671830"/>
            </a:xfrm>
            <a:custGeom>
              <a:avLst/>
              <a:gdLst>
                <a:gd name="connsiteX0" fmla="*/ 0 w 356064"/>
                <a:gd name="connsiteY0" fmla="*/ 0 h 670979"/>
                <a:gd name="connsiteX1" fmla="*/ 19841 w 356064"/>
                <a:gd name="connsiteY1" fmla="*/ 18645 h 670979"/>
                <a:gd name="connsiteX2" fmla="*/ 58332 w 356064"/>
                <a:gd name="connsiteY2" fmla="*/ 58513 h 670979"/>
                <a:gd name="connsiteX3" fmla="*/ 95633 w 356064"/>
                <a:gd name="connsiteY3" fmla="*/ 102348 h 670979"/>
                <a:gd name="connsiteX4" fmla="*/ 131743 w 356064"/>
                <a:gd name="connsiteY4" fmla="*/ 149753 h 670979"/>
                <a:gd name="connsiteX5" fmla="*/ 166068 w 356064"/>
                <a:gd name="connsiteY5" fmla="*/ 200332 h 670979"/>
                <a:gd name="connsiteX6" fmla="*/ 198408 w 356064"/>
                <a:gd name="connsiteY6" fmla="*/ 254084 h 670979"/>
                <a:gd name="connsiteX7" fmla="*/ 229162 w 356064"/>
                <a:gd name="connsiteY7" fmla="*/ 310217 h 670979"/>
                <a:gd name="connsiteX8" fmla="*/ 257534 w 356064"/>
                <a:gd name="connsiteY8" fmla="*/ 369127 h 670979"/>
                <a:gd name="connsiteX9" fmla="*/ 283525 w 356064"/>
                <a:gd name="connsiteY9" fmla="*/ 429821 h 670979"/>
                <a:gd name="connsiteX10" fmla="*/ 307136 w 356064"/>
                <a:gd name="connsiteY10" fmla="*/ 492698 h 670979"/>
                <a:gd name="connsiteX11" fmla="*/ 327969 w 356064"/>
                <a:gd name="connsiteY11" fmla="*/ 557161 h 670979"/>
                <a:gd name="connsiteX12" fmla="*/ 345627 w 356064"/>
                <a:gd name="connsiteY12" fmla="*/ 622814 h 670979"/>
                <a:gd name="connsiteX13" fmla="*/ 356064 w 356064"/>
                <a:gd name="connsiteY13" fmla="*/ 670979 h 670979"/>
                <a:gd name="connsiteX14" fmla="*/ 277658 w 356064"/>
                <a:gd name="connsiteY14" fmla="*/ 670979 h 670979"/>
                <a:gd name="connsiteX15" fmla="*/ 277176 w 356064"/>
                <a:gd name="connsiteY15" fmla="*/ 666054 h 670979"/>
                <a:gd name="connsiteX16" fmla="*/ 268843 w 356064"/>
                <a:gd name="connsiteY16" fmla="*/ 609525 h 670979"/>
                <a:gd name="connsiteX17" fmla="*/ 258328 w 356064"/>
                <a:gd name="connsiteY17" fmla="*/ 553591 h 670979"/>
                <a:gd name="connsiteX18" fmla="*/ 245431 w 356064"/>
                <a:gd name="connsiteY18" fmla="*/ 498251 h 670979"/>
                <a:gd name="connsiteX19" fmla="*/ 230352 w 356064"/>
                <a:gd name="connsiteY19" fmla="*/ 443706 h 670979"/>
                <a:gd name="connsiteX20" fmla="*/ 213289 w 356064"/>
                <a:gd name="connsiteY20" fmla="*/ 390152 h 670979"/>
                <a:gd name="connsiteX21" fmla="*/ 194044 w 356064"/>
                <a:gd name="connsiteY21" fmla="*/ 337986 h 670979"/>
                <a:gd name="connsiteX22" fmla="*/ 173012 w 356064"/>
                <a:gd name="connsiteY22" fmla="*/ 287010 h 670979"/>
                <a:gd name="connsiteX23" fmla="*/ 150394 w 356064"/>
                <a:gd name="connsiteY23" fmla="*/ 237622 h 670979"/>
                <a:gd name="connsiteX24" fmla="*/ 126188 w 356064"/>
                <a:gd name="connsiteY24" fmla="*/ 189621 h 670979"/>
                <a:gd name="connsiteX25" fmla="*/ 100196 w 356064"/>
                <a:gd name="connsiteY25" fmla="*/ 143803 h 670979"/>
                <a:gd name="connsiteX26" fmla="*/ 73213 w 356064"/>
                <a:gd name="connsiteY26" fmla="*/ 99968 h 670979"/>
                <a:gd name="connsiteX27" fmla="*/ 44841 w 356064"/>
                <a:gd name="connsiteY27" fmla="*/ 58315 h 670979"/>
                <a:gd name="connsiteX28" fmla="*/ 15278 w 356064"/>
                <a:gd name="connsiteY28" fmla="*/ 18843 h 67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6064" h="670979">
                  <a:moveTo>
                    <a:pt x="0" y="0"/>
                  </a:moveTo>
                  <a:lnTo>
                    <a:pt x="19841" y="18645"/>
                  </a:lnTo>
                  <a:lnTo>
                    <a:pt x="58332" y="58513"/>
                  </a:lnTo>
                  <a:lnTo>
                    <a:pt x="95633" y="102348"/>
                  </a:lnTo>
                  <a:lnTo>
                    <a:pt x="131743" y="149753"/>
                  </a:lnTo>
                  <a:lnTo>
                    <a:pt x="166068" y="200332"/>
                  </a:lnTo>
                  <a:lnTo>
                    <a:pt x="198408" y="254084"/>
                  </a:lnTo>
                  <a:lnTo>
                    <a:pt x="229162" y="310217"/>
                  </a:lnTo>
                  <a:lnTo>
                    <a:pt x="257534" y="369127"/>
                  </a:lnTo>
                  <a:lnTo>
                    <a:pt x="283525" y="429821"/>
                  </a:lnTo>
                  <a:lnTo>
                    <a:pt x="307136" y="492698"/>
                  </a:lnTo>
                  <a:lnTo>
                    <a:pt x="327969" y="557161"/>
                  </a:lnTo>
                  <a:lnTo>
                    <a:pt x="345627" y="622814"/>
                  </a:lnTo>
                  <a:lnTo>
                    <a:pt x="356064" y="670979"/>
                  </a:lnTo>
                  <a:lnTo>
                    <a:pt x="277658" y="670979"/>
                  </a:lnTo>
                  <a:lnTo>
                    <a:pt x="277176" y="666054"/>
                  </a:lnTo>
                  <a:lnTo>
                    <a:pt x="268843" y="609525"/>
                  </a:lnTo>
                  <a:lnTo>
                    <a:pt x="258328" y="553591"/>
                  </a:lnTo>
                  <a:lnTo>
                    <a:pt x="245431" y="498251"/>
                  </a:lnTo>
                  <a:lnTo>
                    <a:pt x="230352" y="443706"/>
                  </a:lnTo>
                  <a:lnTo>
                    <a:pt x="213289" y="390152"/>
                  </a:lnTo>
                  <a:lnTo>
                    <a:pt x="194044" y="337986"/>
                  </a:lnTo>
                  <a:lnTo>
                    <a:pt x="173012" y="287010"/>
                  </a:lnTo>
                  <a:lnTo>
                    <a:pt x="150394" y="237622"/>
                  </a:lnTo>
                  <a:lnTo>
                    <a:pt x="126188" y="189621"/>
                  </a:lnTo>
                  <a:lnTo>
                    <a:pt x="100196" y="143803"/>
                  </a:lnTo>
                  <a:lnTo>
                    <a:pt x="73213" y="99968"/>
                  </a:lnTo>
                  <a:lnTo>
                    <a:pt x="44841" y="58315"/>
                  </a:lnTo>
                  <a:lnTo>
                    <a:pt x="15278" y="18843"/>
                  </a:lnTo>
                  <a:close/>
                </a:path>
              </a:pathLst>
            </a:custGeom>
            <a:solidFill>
              <a:srgbClr val="EC9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05" y="5681980"/>
            <a:ext cx="837565" cy="1193165"/>
          </a:xfrm>
          <a:prstGeom prst="rect">
            <a:avLst/>
          </a:prstGeom>
        </p:spPr>
      </p:pic>
      <p:sp>
        <p:nvSpPr>
          <p:cNvPr id="51" name="자유형 50"/>
          <p:cNvSpPr>
            <a:spLocks/>
          </p:cNvSpPr>
          <p:nvPr/>
        </p:nvSpPr>
        <p:spPr bwMode="auto">
          <a:xfrm>
            <a:off x="1567815" y="6400165"/>
            <a:ext cx="1287780" cy="475615"/>
          </a:xfrm>
          <a:custGeom>
            <a:avLst/>
            <a:gdLst>
              <a:gd name="connsiteX0" fmla="*/ 321673 w 1286974"/>
              <a:gd name="connsiteY0" fmla="*/ 0 h 475059"/>
              <a:gd name="connsiteX1" fmla="*/ 482580 w 1286974"/>
              <a:gd name="connsiteY1" fmla="*/ 80051 h 475059"/>
              <a:gd name="connsiteX2" fmla="*/ 643487 w 1286974"/>
              <a:gd name="connsiteY2" fmla="*/ 0 h 475059"/>
              <a:gd name="connsiteX3" fmla="*/ 804394 w 1286974"/>
              <a:gd name="connsiteY3" fmla="*/ 80051 h 475059"/>
              <a:gd name="connsiteX4" fmla="*/ 965301 w 1286974"/>
              <a:gd name="connsiteY4" fmla="*/ 0 h 475059"/>
              <a:gd name="connsiteX5" fmla="*/ 1126208 w 1286974"/>
              <a:gd name="connsiteY5" fmla="*/ 80051 h 475059"/>
              <a:gd name="connsiteX6" fmla="*/ 1286273 w 1286974"/>
              <a:gd name="connsiteY6" fmla="*/ 421 h 475059"/>
              <a:gd name="connsiteX7" fmla="*/ 1286974 w 1286974"/>
              <a:gd name="connsiteY7" fmla="*/ 20328 h 475059"/>
              <a:gd name="connsiteX8" fmla="*/ 1286974 w 1286974"/>
              <a:gd name="connsiteY8" fmla="*/ 40096 h 475059"/>
              <a:gd name="connsiteX9" fmla="*/ 1286834 w 1286974"/>
              <a:gd name="connsiteY9" fmla="*/ 60704 h 475059"/>
              <a:gd name="connsiteX10" fmla="*/ 1285292 w 1286974"/>
              <a:gd name="connsiteY10" fmla="*/ 101080 h 475059"/>
              <a:gd name="connsiteX11" fmla="*/ 1281928 w 1286974"/>
              <a:gd name="connsiteY11" fmla="*/ 140193 h 475059"/>
              <a:gd name="connsiteX12" fmla="*/ 1277163 w 1286974"/>
              <a:gd name="connsiteY12" fmla="*/ 178186 h 475059"/>
              <a:gd name="connsiteX13" fmla="*/ 1270715 w 1286974"/>
              <a:gd name="connsiteY13" fmla="*/ 214916 h 475059"/>
              <a:gd name="connsiteX14" fmla="*/ 1262866 w 1286974"/>
              <a:gd name="connsiteY14" fmla="*/ 250526 h 475059"/>
              <a:gd name="connsiteX15" fmla="*/ 1253335 w 1286974"/>
              <a:gd name="connsiteY15" fmla="*/ 284733 h 475059"/>
              <a:gd name="connsiteX16" fmla="*/ 1242402 w 1286974"/>
              <a:gd name="connsiteY16" fmla="*/ 317818 h 475059"/>
              <a:gd name="connsiteX17" fmla="*/ 1230348 w 1286974"/>
              <a:gd name="connsiteY17" fmla="*/ 349642 h 475059"/>
              <a:gd name="connsiteX18" fmla="*/ 1216753 w 1286974"/>
              <a:gd name="connsiteY18" fmla="*/ 380064 h 475059"/>
              <a:gd name="connsiteX19" fmla="*/ 1201895 w 1286974"/>
              <a:gd name="connsiteY19" fmla="*/ 409365 h 475059"/>
              <a:gd name="connsiteX20" fmla="*/ 1185777 w 1286974"/>
              <a:gd name="connsiteY20" fmla="*/ 437403 h 475059"/>
              <a:gd name="connsiteX21" fmla="*/ 1168397 w 1286974"/>
              <a:gd name="connsiteY21" fmla="*/ 464180 h 475059"/>
              <a:gd name="connsiteX22" fmla="*/ 1160448 w 1286974"/>
              <a:gd name="connsiteY22" fmla="*/ 475059 h 475059"/>
              <a:gd name="connsiteX23" fmla="*/ 126606 w 1286974"/>
              <a:gd name="connsiteY23" fmla="*/ 475059 h 475059"/>
              <a:gd name="connsiteX24" fmla="*/ 118718 w 1286974"/>
              <a:gd name="connsiteY24" fmla="*/ 464180 h 475059"/>
              <a:gd name="connsiteX25" fmla="*/ 101338 w 1286974"/>
              <a:gd name="connsiteY25" fmla="*/ 437403 h 475059"/>
              <a:gd name="connsiteX26" fmla="*/ 85219 w 1286974"/>
              <a:gd name="connsiteY26" fmla="*/ 409365 h 475059"/>
              <a:gd name="connsiteX27" fmla="*/ 70362 w 1286974"/>
              <a:gd name="connsiteY27" fmla="*/ 380064 h 475059"/>
              <a:gd name="connsiteX28" fmla="*/ 56906 w 1286974"/>
              <a:gd name="connsiteY28" fmla="*/ 349642 h 475059"/>
              <a:gd name="connsiteX29" fmla="*/ 44572 w 1286974"/>
              <a:gd name="connsiteY29" fmla="*/ 317818 h 475059"/>
              <a:gd name="connsiteX30" fmla="*/ 33639 w 1286974"/>
              <a:gd name="connsiteY30" fmla="*/ 284733 h 475059"/>
              <a:gd name="connsiteX31" fmla="*/ 24388 w 1286974"/>
              <a:gd name="connsiteY31" fmla="*/ 250526 h 475059"/>
              <a:gd name="connsiteX32" fmla="*/ 16539 w 1286974"/>
              <a:gd name="connsiteY32" fmla="*/ 214916 h 475059"/>
              <a:gd name="connsiteX33" fmla="*/ 10092 w 1286974"/>
              <a:gd name="connsiteY33" fmla="*/ 178186 h 475059"/>
              <a:gd name="connsiteX34" fmla="*/ 5046 w 1286974"/>
              <a:gd name="connsiteY34" fmla="*/ 140193 h 475059"/>
              <a:gd name="connsiteX35" fmla="*/ 1822 w 1286974"/>
              <a:gd name="connsiteY35" fmla="*/ 101080 h 475059"/>
              <a:gd name="connsiteX36" fmla="*/ 140 w 1286974"/>
              <a:gd name="connsiteY36" fmla="*/ 60704 h 475059"/>
              <a:gd name="connsiteX37" fmla="*/ 0 w 1286974"/>
              <a:gd name="connsiteY37" fmla="*/ 40096 h 475059"/>
              <a:gd name="connsiteX38" fmla="*/ 140 w 1286974"/>
              <a:gd name="connsiteY38" fmla="*/ 20328 h 475059"/>
              <a:gd name="connsiteX39" fmla="*/ 841 w 1286974"/>
              <a:gd name="connsiteY39" fmla="*/ 421 h 475059"/>
              <a:gd name="connsiteX40" fmla="*/ 6448 w 1286974"/>
              <a:gd name="connsiteY40" fmla="*/ 3225 h 475059"/>
              <a:gd name="connsiteX41" fmla="*/ 160907 w 1286974"/>
              <a:gd name="connsiteY41" fmla="*/ 80051 h 475059"/>
              <a:gd name="connsiteX42" fmla="*/ 212767 w 1286974"/>
              <a:gd name="connsiteY42" fmla="*/ 54255 h 47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86974" h="475059">
                <a:moveTo>
                  <a:pt x="321673" y="0"/>
                </a:moveTo>
                <a:lnTo>
                  <a:pt x="482580" y="80051"/>
                </a:lnTo>
                <a:lnTo>
                  <a:pt x="643487" y="0"/>
                </a:lnTo>
                <a:lnTo>
                  <a:pt x="804394" y="80051"/>
                </a:lnTo>
                <a:lnTo>
                  <a:pt x="965301" y="0"/>
                </a:lnTo>
                <a:lnTo>
                  <a:pt x="1126208" y="80051"/>
                </a:lnTo>
                <a:lnTo>
                  <a:pt x="1286273" y="421"/>
                </a:lnTo>
                <a:lnTo>
                  <a:pt x="1286974" y="20328"/>
                </a:lnTo>
                <a:lnTo>
                  <a:pt x="1286974" y="40096"/>
                </a:lnTo>
                <a:lnTo>
                  <a:pt x="1286834" y="60704"/>
                </a:lnTo>
                <a:lnTo>
                  <a:pt x="1285292" y="101080"/>
                </a:lnTo>
                <a:lnTo>
                  <a:pt x="1281928" y="140193"/>
                </a:lnTo>
                <a:lnTo>
                  <a:pt x="1277163" y="178186"/>
                </a:lnTo>
                <a:lnTo>
                  <a:pt x="1270715" y="214916"/>
                </a:lnTo>
                <a:lnTo>
                  <a:pt x="1262866" y="250526"/>
                </a:lnTo>
                <a:lnTo>
                  <a:pt x="1253335" y="284733"/>
                </a:lnTo>
                <a:lnTo>
                  <a:pt x="1242402" y="317818"/>
                </a:lnTo>
                <a:lnTo>
                  <a:pt x="1230348" y="349642"/>
                </a:lnTo>
                <a:lnTo>
                  <a:pt x="1216753" y="380064"/>
                </a:lnTo>
                <a:lnTo>
                  <a:pt x="1201895" y="409365"/>
                </a:lnTo>
                <a:lnTo>
                  <a:pt x="1185777" y="437403"/>
                </a:lnTo>
                <a:lnTo>
                  <a:pt x="1168397" y="464180"/>
                </a:lnTo>
                <a:lnTo>
                  <a:pt x="1160448" y="475059"/>
                </a:lnTo>
                <a:lnTo>
                  <a:pt x="126606" y="475059"/>
                </a:lnTo>
                <a:lnTo>
                  <a:pt x="118718" y="464180"/>
                </a:lnTo>
                <a:lnTo>
                  <a:pt x="101338" y="437403"/>
                </a:lnTo>
                <a:lnTo>
                  <a:pt x="85219" y="409365"/>
                </a:lnTo>
                <a:lnTo>
                  <a:pt x="70362" y="380064"/>
                </a:lnTo>
                <a:lnTo>
                  <a:pt x="56906" y="349642"/>
                </a:lnTo>
                <a:lnTo>
                  <a:pt x="44572" y="317818"/>
                </a:lnTo>
                <a:lnTo>
                  <a:pt x="33639" y="284733"/>
                </a:lnTo>
                <a:lnTo>
                  <a:pt x="24388" y="250526"/>
                </a:lnTo>
                <a:lnTo>
                  <a:pt x="16539" y="214916"/>
                </a:lnTo>
                <a:lnTo>
                  <a:pt x="10092" y="178186"/>
                </a:lnTo>
                <a:lnTo>
                  <a:pt x="5046" y="140193"/>
                </a:lnTo>
                <a:lnTo>
                  <a:pt x="1822" y="101080"/>
                </a:lnTo>
                <a:lnTo>
                  <a:pt x="140" y="60704"/>
                </a:lnTo>
                <a:lnTo>
                  <a:pt x="0" y="40096"/>
                </a:lnTo>
                <a:lnTo>
                  <a:pt x="140" y="20328"/>
                </a:lnTo>
                <a:lnTo>
                  <a:pt x="841" y="421"/>
                </a:lnTo>
                <a:lnTo>
                  <a:pt x="6448" y="3225"/>
                </a:lnTo>
                <a:lnTo>
                  <a:pt x="160907" y="80051"/>
                </a:lnTo>
                <a:lnTo>
                  <a:pt x="212767" y="54255"/>
                </a:lnTo>
                <a:close/>
              </a:path>
            </a:pathLst>
          </a:custGeom>
          <a:solidFill>
            <a:srgbClr val="FBC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2" name="자유형 51"/>
          <p:cNvSpPr>
            <a:spLocks/>
          </p:cNvSpPr>
          <p:nvPr/>
        </p:nvSpPr>
        <p:spPr bwMode="auto">
          <a:xfrm>
            <a:off x="1573530" y="6403340"/>
            <a:ext cx="293370" cy="472440"/>
          </a:xfrm>
          <a:custGeom>
            <a:avLst/>
            <a:gdLst>
              <a:gd name="connsiteX0" fmla="*/ 841 w 292904"/>
              <a:gd name="connsiteY0" fmla="*/ 0 h 471694"/>
              <a:gd name="connsiteX1" fmla="*/ 155334 w 292904"/>
              <a:gd name="connsiteY1" fmla="*/ 76811 h 471694"/>
              <a:gd name="connsiteX2" fmla="*/ 207206 w 292904"/>
              <a:gd name="connsiteY2" fmla="*/ 51021 h 471694"/>
              <a:gd name="connsiteX3" fmla="*/ 207626 w 292904"/>
              <a:gd name="connsiteY3" fmla="*/ 71205 h 471694"/>
              <a:gd name="connsiteX4" fmla="*/ 209028 w 292904"/>
              <a:gd name="connsiteY4" fmla="*/ 110311 h 471694"/>
              <a:gd name="connsiteX5" fmla="*/ 211552 w 292904"/>
              <a:gd name="connsiteY5" fmla="*/ 148436 h 471694"/>
              <a:gd name="connsiteX6" fmla="*/ 215056 w 292904"/>
              <a:gd name="connsiteY6" fmla="*/ 185300 h 471694"/>
              <a:gd name="connsiteX7" fmla="*/ 219683 w 292904"/>
              <a:gd name="connsiteY7" fmla="*/ 220902 h 471694"/>
              <a:gd name="connsiteX8" fmla="*/ 225150 w 292904"/>
              <a:gd name="connsiteY8" fmla="*/ 255663 h 471694"/>
              <a:gd name="connsiteX9" fmla="*/ 231599 w 292904"/>
              <a:gd name="connsiteY9" fmla="*/ 289022 h 471694"/>
              <a:gd name="connsiteX10" fmla="*/ 239029 w 292904"/>
              <a:gd name="connsiteY10" fmla="*/ 321120 h 471694"/>
              <a:gd name="connsiteX11" fmla="*/ 247301 w 292904"/>
              <a:gd name="connsiteY11" fmla="*/ 352097 h 471694"/>
              <a:gd name="connsiteX12" fmla="*/ 256413 w 292904"/>
              <a:gd name="connsiteY12" fmla="*/ 381812 h 471694"/>
              <a:gd name="connsiteX13" fmla="*/ 266507 w 292904"/>
              <a:gd name="connsiteY13" fmla="*/ 410266 h 471694"/>
              <a:gd name="connsiteX14" fmla="*/ 277442 w 292904"/>
              <a:gd name="connsiteY14" fmla="*/ 437738 h 471694"/>
              <a:gd name="connsiteX15" fmla="*/ 288938 w 292904"/>
              <a:gd name="connsiteY15" fmla="*/ 463809 h 471694"/>
              <a:gd name="connsiteX16" fmla="*/ 292904 w 292904"/>
              <a:gd name="connsiteY16" fmla="*/ 471694 h 471694"/>
              <a:gd name="connsiteX17" fmla="*/ 126590 w 292904"/>
              <a:gd name="connsiteY17" fmla="*/ 471694 h 471694"/>
              <a:gd name="connsiteX18" fmla="*/ 117482 w 292904"/>
              <a:gd name="connsiteY18" fmla="*/ 459043 h 471694"/>
              <a:gd name="connsiteX19" fmla="*/ 100378 w 292904"/>
              <a:gd name="connsiteY19" fmla="*/ 432412 h 471694"/>
              <a:gd name="connsiteX20" fmla="*/ 84396 w 292904"/>
              <a:gd name="connsiteY20" fmla="*/ 404659 h 471694"/>
              <a:gd name="connsiteX21" fmla="*/ 69676 w 292904"/>
              <a:gd name="connsiteY21" fmla="*/ 375364 h 471694"/>
              <a:gd name="connsiteX22" fmla="*/ 56358 w 292904"/>
              <a:gd name="connsiteY22" fmla="*/ 344808 h 471694"/>
              <a:gd name="connsiteX23" fmla="*/ 44161 w 292904"/>
              <a:gd name="connsiteY23" fmla="*/ 313131 h 471694"/>
              <a:gd name="connsiteX24" fmla="*/ 33506 w 292904"/>
              <a:gd name="connsiteY24" fmla="*/ 280332 h 471694"/>
              <a:gd name="connsiteX25" fmla="*/ 24253 w 292904"/>
              <a:gd name="connsiteY25" fmla="*/ 246131 h 471694"/>
              <a:gd name="connsiteX26" fmla="*/ 16403 w 292904"/>
              <a:gd name="connsiteY26" fmla="*/ 210810 h 471694"/>
              <a:gd name="connsiteX27" fmla="*/ 9954 w 292904"/>
              <a:gd name="connsiteY27" fmla="*/ 174367 h 471694"/>
              <a:gd name="connsiteX28" fmla="*/ 5047 w 292904"/>
              <a:gd name="connsiteY28" fmla="*/ 136662 h 471694"/>
              <a:gd name="connsiteX29" fmla="*/ 1823 w 292904"/>
              <a:gd name="connsiteY29" fmla="*/ 97696 h 471694"/>
              <a:gd name="connsiteX30" fmla="*/ 280 w 292904"/>
              <a:gd name="connsiteY30" fmla="*/ 57468 h 471694"/>
              <a:gd name="connsiteX31" fmla="*/ 0 w 292904"/>
              <a:gd name="connsiteY31" fmla="*/ 36864 h 471694"/>
              <a:gd name="connsiteX32" fmla="*/ 280 w 292904"/>
              <a:gd name="connsiteY32" fmla="*/ 18502 h 47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2904" h="471694">
                <a:moveTo>
                  <a:pt x="841" y="0"/>
                </a:moveTo>
                <a:lnTo>
                  <a:pt x="155334" y="76811"/>
                </a:lnTo>
                <a:lnTo>
                  <a:pt x="207206" y="51021"/>
                </a:lnTo>
                <a:lnTo>
                  <a:pt x="207626" y="71205"/>
                </a:lnTo>
                <a:lnTo>
                  <a:pt x="209028" y="110311"/>
                </a:lnTo>
                <a:lnTo>
                  <a:pt x="211552" y="148436"/>
                </a:lnTo>
                <a:lnTo>
                  <a:pt x="215056" y="185300"/>
                </a:lnTo>
                <a:lnTo>
                  <a:pt x="219683" y="220902"/>
                </a:lnTo>
                <a:lnTo>
                  <a:pt x="225150" y="255663"/>
                </a:lnTo>
                <a:lnTo>
                  <a:pt x="231599" y="289022"/>
                </a:lnTo>
                <a:lnTo>
                  <a:pt x="239029" y="321120"/>
                </a:lnTo>
                <a:lnTo>
                  <a:pt x="247301" y="352097"/>
                </a:lnTo>
                <a:lnTo>
                  <a:pt x="256413" y="381812"/>
                </a:lnTo>
                <a:lnTo>
                  <a:pt x="266507" y="410266"/>
                </a:lnTo>
                <a:lnTo>
                  <a:pt x="277442" y="437738"/>
                </a:lnTo>
                <a:lnTo>
                  <a:pt x="288938" y="463809"/>
                </a:lnTo>
                <a:lnTo>
                  <a:pt x="292904" y="471694"/>
                </a:lnTo>
                <a:lnTo>
                  <a:pt x="126590" y="471694"/>
                </a:lnTo>
                <a:lnTo>
                  <a:pt x="117482" y="459043"/>
                </a:lnTo>
                <a:lnTo>
                  <a:pt x="100378" y="432412"/>
                </a:lnTo>
                <a:lnTo>
                  <a:pt x="84396" y="404659"/>
                </a:lnTo>
                <a:lnTo>
                  <a:pt x="69676" y="375364"/>
                </a:lnTo>
                <a:lnTo>
                  <a:pt x="56358" y="344808"/>
                </a:lnTo>
                <a:lnTo>
                  <a:pt x="44161" y="313131"/>
                </a:lnTo>
                <a:lnTo>
                  <a:pt x="33506" y="280332"/>
                </a:lnTo>
                <a:lnTo>
                  <a:pt x="24253" y="246131"/>
                </a:lnTo>
                <a:lnTo>
                  <a:pt x="16403" y="210810"/>
                </a:lnTo>
                <a:lnTo>
                  <a:pt x="9954" y="174367"/>
                </a:lnTo>
                <a:lnTo>
                  <a:pt x="5047" y="136662"/>
                </a:lnTo>
                <a:lnTo>
                  <a:pt x="1823" y="97696"/>
                </a:lnTo>
                <a:lnTo>
                  <a:pt x="280" y="57468"/>
                </a:lnTo>
                <a:lnTo>
                  <a:pt x="0" y="36864"/>
                </a:lnTo>
                <a:lnTo>
                  <a:pt x="280" y="18502"/>
                </a:lnTo>
                <a:close/>
              </a:path>
            </a:pathLst>
          </a:custGeom>
          <a:solidFill>
            <a:srgbClr val="EC90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5" name="타원형 설명선 24"/>
          <p:cNvSpPr>
            <a:spLocks/>
          </p:cNvSpPr>
          <p:nvPr/>
        </p:nvSpPr>
        <p:spPr>
          <a:xfrm rot="0">
            <a:off x="2420620" y="5331460"/>
            <a:ext cx="803910" cy="719455"/>
          </a:xfrm>
          <a:prstGeom prst="wedgeEllipseCallout">
            <a:avLst>
              <a:gd name="adj1" fmla="val -45058"/>
              <a:gd name="adj2" fmla="val 55276"/>
            </a:avLst>
          </a:prstGeom>
          <a:solidFill>
            <a:schemeClr val="bg2">
              <a:lumMod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Calibri" charset="0"/>
                <a:ea typeface="Calibri" charset="0"/>
              </a:rPr>
              <a:t>Page</a:t>
            </a:r>
            <a:r>
              <a:rPr lang="en-US" altLang="ko-KR" sz="1600" cap="none" dirty="0" smtClean="0" b="1" strike="noStrike">
                <a:latin typeface="Calibri" charset="0"/>
                <a:ea typeface="Calibri" charset="0"/>
              </a:rPr>
              <a:t>1</a:t>
            </a:r>
            <a:endParaRPr lang="ko-KR" altLang="en-US" sz="1600" cap="none" dirty="0" smtClean="0" b="1" strike="noStrike"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1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>
            <a:spLocks/>
          </p:cNvSpPr>
          <p:nvPr/>
        </p:nvSpPr>
        <p:spPr>
          <a:xfrm rot="0">
            <a:off x="0" y="308610"/>
            <a:ext cx="12192635" cy="6546850"/>
          </a:xfrm>
          <a:prstGeom prst="roundRect">
            <a:avLst>
              <a:gd name="adj" fmla="val 14533"/>
            </a:avLst>
          </a:prstGeom>
          <a:solidFill>
            <a:srgbClr val="E7E7E7"/>
          </a:solidFill>
          <a:ln w="130175" cap="flat" cmpd="sng">
            <a:solidFill>
              <a:srgbClr val="F2F2F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모서리가 둥근 직사각형 18"/>
          <p:cNvSpPr>
            <a:spLocks/>
          </p:cNvSpPr>
          <p:nvPr/>
        </p:nvSpPr>
        <p:spPr>
          <a:xfrm rot="0">
            <a:off x="584200" y="1033780"/>
            <a:ext cx="11075670" cy="5634990"/>
          </a:xfrm>
          <a:prstGeom prst="roundRect">
            <a:avLst>
              <a:gd name="adj" fmla="val 15064"/>
            </a:avLst>
          </a:prstGeom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 rot="0">
            <a:off x="5525135" y="6052185"/>
            <a:ext cx="1287780" cy="806450"/>
            <a:chOff x="5525135" y="6052185"/>
            <a:chExt cx="1287780" cy="806450"/>
          </a:xfrm>
        </p:grpSpPr>
        <p:sp>
          <p:nvSpPr>
            <p:cNvPr id="42" name="자유형 41"/>
            <p:cNvSpPr>
              <a:spLocks/>
            </p:cNvSpPr>
            <p:nvPr/>
          </p:nvSpPr>
          <p:spPr bwMode="auto">
            <a:xfrm rot="0">
              <a:off x="5525135" y="6052185"/>
              <a:ext cx="1287780" cy="806450"/>
            </a:xfrm>
            <a:custGeom>
              <a:gdLst>
                <a:gd fmla="*/ 643813 w 1287057" name="TX0"/>
                <a:gd fmla="*/ 0 h 805918" name="TY0"/>
                <a:gd fmla="*/ 652543 w 1287057" name="TX1"/>
                <a:gd fmla="*/ 0 h 805918" name="TY1"/>
                <a:gd fmla="*/ 670598 w 1287057" name="TX2"/>
                <a:gd fmla="*/ 1389 h 805918" name="TY2"/>
                <a:gd fmla="*/ 688653 w 1287057" name="TX3"/>
                <a:gd fmla="*/ 3572 h 805918" name="TY3"/>
                <a:gd fmla="*/ 706907 w 1287057" name="TX4"/>
                <a:gd fmla="*/ 6945 h 805918" name="TY4"/>
                <a:gd fmla="*/ 734089 w 1287057" name="TX5"/>
                <a:gd fmla="*/ 14088 h 805918" name="TY5"/>
                <a:gd fmla="*/ 770398 w 1287057" name="TX6"/>
                <a:gd fmla="*/ 27382 h 805918" name="TY6"/>
                <a:gd fmla="*/ 806706 w 1287057" name="TX7"/>
                <a:gd fmla="*/ 44644 h 805918" name="TY7"/>
                <a:gd fmla="*/ 842817 w 1287057" name="TX8"/>
                <a:gd fmla="*/ 65676 h 805918" name="TY8"/>
                <a:gd fmla="*/ 878530 w 1287057" name="TX9"/>
                <a:gd fmla="*/ 90677 h 805918" name="TY9"/>
                <a:gd fmla="*/ 913648 w 1287057" name="TX10"/>
                <a:gd fmla="*/ 119050 h 805918" name="TY10"/>
                <a:gd fmla="*/ 930910 w 1287057" name="TX11"/>
                <a:gd fmla="*/ 134328 h 805918" name="TY11"/>
                <a:gd fmla="*/ 950751 w 1287057" name="TX12"/>
                <a:gd fmla="*/ 152979 h 805918" name="TY12"/>
                <a:gd fmla="*/ 989242 w 1287057" name="TX13"/>
                <a:gd fmla="*/ 192861 h 805918" name="TY13"/>
                <a:gd fmla="*/ 1026543 w 1287057" name="TX14"/>
                <a:gd fmla="*/ 236711 h 805918" name="TY14"/>
                <a:gd fmla="*/ 1062653 w 1287057" name="TX15"/>
                <a:gd fmla="*/ 284133 h 805918" name="TY15"/>
                <a:gd fmla="*/ 1096978 w 1287057" name="TX16"/>
                <a:gd fmla="*/ 334729 h 805918" name="TY16"/>
                <a:gd fmla="*/ 1129318 w 1287057" name="TX17"/>
                <a:gd fmla="*/ 388500 h 805918" name="TY17"/>
                <a:gd fmla="*/ 1160071 w 1287057" name="TX18"/>
                <a:gd fmla="*/ 444652 h 805918" name="TY18"/>
                <a:gd fmla="*/ 1188444 w 1287057" name="TX19"/>
                <a:gd fmla="*/ 503582 h 805918" name="TY19"/>
                <a:gd fmla="*/ 1214435 w 1287057" name="TX20"/>
                <a:gd fmla="*/ 564298 h 805918" name="TY20"/>
                <a:gd fmla="*/ 1238046 w 1287057" name="TX21"/>
                <a:gd fmla="*/ 627196 h 805918" name="TY21"/>
                <a:gd fmla="*/ 1258879 w 1287057" name="TX22"/>
                <a:gd fmla="*/ 691681 h 805918" name="TY22"/>
                <a:gd fmla="*/ 1276537 w 1287057" name="TX23"/>
                <a:gd fmla="*/ 757357 h 805918" name="TY23"/>
                <a:gd fmla="*/ 1287056 w 1287057" name="TX24"/>
                <a:gd fmla="*/ 805917 h 805918" name="TY24"/>
                <a:gd fmla="*/ 0 w 1287057" name="TX25"/>
                <a:gd fmla="*/ 805917 h 805918" name="TY25"/>
                <a:gd fmla="*/ 2359 w 1287057" name="TX26"/>
                <a:gd fmla="*/ 793667 h 805918" name="TY26"/>
                <a:gd fmla="*/ 13669 w 1287057" name="TX27"/>
                <a:gd fmla="*/ 745849 h 805918" name="TY27"/>
                <a:gd fmla="*/ 26367 w 1287057" name="TX28"/>
                <a:gd fmla="*/ 698427 h 805918" name="TY28"/>
                <a:gd fmla="*/ 40851 w 1287057" name="TX29"/>
                <a:gd fmla="*/ 651998 h 805918" name="TY29"/>
                <a:gd fmla="*/ 56723 w 1287057" name="TX30"/>
                <a:gd fmla="*/ 606163 h 805918" name="TY30"/>
                <a:gd fmla="*/ 73786 w 1287057" name="TX31"/>
                <a:gd fmla="*/ 561123 h 805918" name="TY31"/>
                <a:gd fmla="*/ 92635 w 1287057" name="TX32"/>
                <a:gd fmla="*/ 517273 h 805918" name="TY32"/>
                <a:gd fmla="*/ 112476 w 1287057" name="TX33"/>
                <a:gd fmla="*/ 474613 h 805918" name="TY33"/>
                <a:gd fmla="*/ 133309 w 1287057" name="TX34"/>
                <a:gd fmla="*/ 432747 h 805918" name="TY34"/>
                <a:gd fmla="*/ 155332 w 1287057" name="TX35"/>
                <a:gd fmla="*/ 392270 h 805918" name="TY35"/>
                <a:gd fmla="*/ 178546 w 1287057" name="TX36"/>
                <a:gd fmla="*/ 353182 h 805918" name="TY36"/>
                <a:gd fmla="*/ 202553 w 1287057" name="TX37"/>
                <a:gd fmla="*/ 315880 h 805918" name="TY37"/>
                <a:gd fmla="*/ 227553 w 1287057" name="TX38"/>
                <a:gd fmla="*/ 279966 h 805918" name="TY38"/>
                <a:gd fmla="*/ 253346 w 1287057" name="TX39"/>
                <a:gd fmla="*/ 245640 h 805918" name="TY39"/>
                <a:gd fmla="*/ 279933 w 1287057" name="TX40"/>
                <a:gd fmla="*/ 213298 h 805918" name="TY40"/>
                <a:gd fmla="*/ 307114 w 1287057" name="TX41"/>
                <a:gd fmla="*/ 182742 h 805918" name="TY41"/>
                <a:gd fmla="*/ 334693 w 1287057" name="TX42"/>
                <a:gd fmla="*/ 154170 h 805918" name="TY42"/>
                <a:gd fmla="*/ 362867 w 1287057" name="TX43"/>
                <a:gd fmla="*/ 127781 h 805918" name="TY43"/>
                <a:gd fmla="*/ 391636 w 1287057" name="TX44"/>
                <a:gd fmla="*/ 103375 h 805918" name="TY44"/>
                <a:gd fmla="*/ 420802 w 1287057" name="TX45"/>
                <a:gd fmla="*/ 81351 h 805918" name="TY45"/>
                <a:gd fmla="*/ 450167 w 1287057" name="TX46"/>
                <a:gd fmla="*/ 61708 h 805918" name="TY46"/>
                <a:gd fmla="*/ 479928 w 1287057" name="TX47"/>
                <a:gd fmla="*/ 44842 h 805918" name="TY47"/>
                <a:gd fmla="*/ 509689 w 1287057" name="TX48"/>
                <a:gd fmla="*/ 30358 h 805918" name="TY48"/>
                <a:gd fmla="*/ 539450 w 1287057" name="TX49"/>
                <a:gd fmla="*/ 18453 h 805918" name="TY49"/>
                <a:gd fmla="*/ 569410 w 1287057" name="TX50"/>
                <a:gd fmla="*/ 9326 h 805918" name="TY50"/>
                <a:gd fmla="*/ 599171 w 1287057" name="TX51"/>
                <a:gd fmla="*/ 3373 h 805918" name="TY51"/>
                <a:gd fmla="*/ 628734 w 1287057" name="TX52"/>
                <a:gd fmla="*/ 199 h 805918" name="TY5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</a:cxnLst>
              <a:rect l="l" t="t" r="r" b="b"/>
              <a:pathLst>
                <a:path w="1287057" h="805918">
                  <a:moveTo>
                    <a:pt x="643813" y="0"/>
                  </a:moveTo>
                  <a:lnTo>
                    <a:pt x="652543" y="0"/>
                  </a:lnTo>
                  <a:lnTo>
                    <a:pt x="670598" y="1389"/>
                  </a:lnTo>
                  <a:lnTo>
                    <a:pt x="688653" y="3572"/>
                  </a:lnTo>
                  <a:lnTo>
                    <a:pt x="706907" y="6945"/>
                  </a:lnTo>
                  <a:lnTo>
                    <a:pt x="734089" y="14088"/>
                  </a:lnTo>
                  <a:lnTo>
                    <a:pt x="770398" y="27382"/>
                  </a:lnTo>
                  <a:lnTo>
                    <a:pt x="806706" y="44644"/>
                  </a:lnTo>
                  <a:lnTo>
                    <a:pt x="842817" y="65676"/>
                  </a:lnTo>
                  <a:lnTo>
                    <a:pt x="878530" y="90677"/>
                  </a:lnTo>
                  <a:lnTo>
                    <a:pt x="913648" y="119050"/>
                  </a:lnTo>
                  <a:lnTo>
                    <a:pt x="930910" y="134328"/>
                  </a:lnTo>
                  <a:lnTo>
                    <a:pt x="950751" y="152979"/>
                  </a:lnTo>
                  <a:lnTo>
                    <a:pt x="989242" y="192861"/>
                  </a:lnTo>
                  <a:lnTo>
                    <a:pt x="1026543" y="236711"/>
                  </a:lnTo>
                  <a:lnTo>
                    <a:pt x="1062653" y="284133"/>
                  </a:lnTo>
                  <a:lnTo>
                    <a:pt x="1096978" y="334729"/>
                  </a:lnTo>
                  <a:lnTo>
                    <a:pt x="1129318" y="388500"/>
                  </a:lnTo>
                  <a:lnTo>
                    <a:pt x="1160071" y="444652"/>
                  </a:lnTo>
                  <a:lnTo>
                    <a:pt x="1188444" y="503582"/>
                  </a:lnTo>
                  <a:lnTo>
                    <a:pt x="1214435" y="564298"/>
                  </a:lnTo>
                  <a:lnTo>
                    <a:pt x="1238046" y="627196"/>
                  </a:lnTo>
                  <a:lnTo>
                    <a:pt x="1258879" y="691681"/>
                  </a:lnTo>
                  <a:lnTo>
                    <a:pt x="1276537" y="757357"/>
                  </a:lnTo>
                  <a:lnTo>
                    <a:pt x="1287056" y="805917"/>
                  </a:lnTo>
                  <a:lnTo>
                    <a:pt x="0" y="805917"/>
                  </a:lnTo>
                  <a:lnTo>
                    <a:pt x="2359" y="793667"/>
                  </a:lnTo>
                  <a:lnTo>
                    <a:pt x="13669" y="745849"/>
                  </a:lnTo>
                  <a:lnTo>
                    <a:pt x="26367" y="698427"/>
                  </a:lnTo>
                  <a:lnTo>
                    <a:pt x="40851" y="651998"/>
                  </a:lnTo>
                  <a:lnTo>
                    <a:pt x="56723" y="606163"/>
                  </a:lnTo>
                  <a:lnTo>
                    <a:pt x="73786" y="561123"/>
                  </a:lnTo>
                  <a:lnTo>
                    <a:pt x="92635" y="517273"/>
                  </a:lnTo>
                  <a:lnTo>
                    <a:pt x="112476" y="474613"/>
                  </a:lnTo>
                  <a:lnTo>
                    <a:pt x="133309" y="432747"/>
                  </a:lnTo>
                  <a:lnTo>
                    <a:pt x="155332" y="392270"/>
                  </a:lnTo>
                  <a:lnTo>
                    <a:pt x="178546" y="353182"/>
                  </a:lnTo>
                  <a:lnTo>
                    <a:pt x="202553" y="315880"/>
                  </a:lnTo>
                  <a:lnTo>
                    <a:pt x="227553" y="279966"/>
                  </a:lnTo>
                  <a:lnTo>
                    <a:pt x="253346" y="245640"/>
                  </a:lnTo>
                  <a:lnTo>
                    <a:pt x="279933" y="213298"/>
                  </a:lnTo>
                  <a:lnTo>
                    <a:pt x="307114" y="182742"/>
                  </a:lnTo>
                  <a:lnTo>
                    <a:pt x="334693" y="154170"/>
                  </a:lnTo>
                  <a:lnTo>
                    <a:pt x="362867" y="127781"/>
                  </a:lnTo>
                  <a:lnTo>
                    <a:pt x="391636" y="103375"/>
                  </a:lnTo>
                  <a:lnTo>
                    <a:pt x="420802" y="81351"/>
                  </a:lnTo>
                  <a:lnTo>
                    <a:pt x="450167" y="61708"/>
                  </a:lnTo>
                  <a:lnTo>
                    <a:pt x="479928" y="44842"/>
                  </a:lnTo>
                  <a:lnTo>
                    <a:pt x="509689" y="30358"/>
                  </a:lnTo>
                  <a:lnTo>
                    <a:pt x="539450" y="18453"/>
                  </a:lnTo>
                  <a:lnTo>
                    <a:pt x="569410" y="9326"/>
                  </a:lnTo>
                  <a:lnTo>
                    <a:pt x="599171" y="3373"/>
                  </a:lnTo>
                  <a:lnTo>
                    <a:pt x="628734" y="199"/>
                  </a:lnTo>
                  <a:close/>
                </a:path>
              </a:pathLst>
            </a:custGeom>
            <a:solidFill>
              <a:srgbClr val="FBCCBC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자유형 42"/>
            <p:cNvSpPr>
              <a:spLocks/>
            </p:cNvSpPr>
            <p:nvPr/>
          </p:nvSpPr>
          <p:spPr bwMode="auto">
            <a:xfrm rot="0">
              <a:off x="6456045" y="6186805"/>
              <a:ext cx="356870" cy="671830"/>
            </a:xfrm>
            <a:custGeom>
              <a:gdLst>
                <a:gd fmla="*/ 0 w 356065" name="TX0"/>
                <a:gd fmla="*/ 0 h 670980" name="TY0"/>
                <a:gd fmla="*/ 19841 w 356065" name="TX1"/>
                <a:gd fmla="*/ 18645 h 670980" name="TY1"/>
                <a:gd fmla="*/ 58332 w 356065" name="TX2"/>
                <a:gd fmla="*/ 58513 h 670980" name="TY2"/>
                <a:gd fmla="*/ 95633 w 356065" name="TX3"/>
                <a:gd fmla="*/ 102348 h 670980" name="TY3"/>
                <a:gd fmla="*/ 131743 w 356065" name="TX4"/>
                <a:gd fmla="*/ 149753 h 670980" name="TY4"/>
                <a:gd fmla="*/ 166068 w 356065" name="TX5"/>
                <a:gd fmla="*/ 200332 h 670980" name="TY5"/>
                <a:gd fmla="*/ 198408 w 356065" name="TX6"/>
                <a:gd fmla="*/ 254084 h 670980" name="TY6"/>
                <a:gd fmla="*/ 229162 w 356065" name="TX7"/>
                <a:gd fmla="*/ 310217 h 670980" name="TY7"/>
                <a:gd fmla="*/ 257534 w 356065" name="TX8"/>
                <a:gd fmla="*/ 369127 h 670980" name="TY8"/>
                <a:gd fmla="*/ 283525 w 356065" name="TX9"/>
                <a:gd fmla="*/ 429821 h 670980" name="TY9"/>
                <a:gd fmla="*/ 307136 w 356065" name="TX10"/>
                <a:gd fmla="*/ 492698 h 670980" name="TY10"/>
                <a:gd fmla="*/ 327969 w 356065" name="TX11"/>
                <a:gd fmla="*/ 557161 h 670980" name="TY11"/>
                <a:gd fmla="*/ 345627 w 356065" name="TX12"/>
                <a:gd fmla="*/ 622814 h 670980" name="TY12"/>
                <a:gd fmla="*/ 356064 w 356065" name="TX13"/>
                <a:gd fmla="*/ 670979 h 670980" name="TY13"/>
                <a:gd fmla="*/ 277658 w 356065" name="TX14"/>
                <a:gd fmla="*/ 670979 h 670980" name="TY14"/>
                <a:gd fmla="*/ 277176 w 356065" name="TX15"/>
                <a:gd fmla="*/ 666054 h 670980" name="TY15"/>
                <a:gd fmla="*/ 268843 w 356065" name="TX16"/>
                <a:gd fmla="*/ 609525 h 670980" name="TY16"/>
                <a:gd fmla="*/ 258328 w 356065" name="TX17"/>
                <a:gd fmla="*/ 553591 h 670980" name="TY17"/>
                <a:gd fmla="*/ 245431 w 356065" name="TX18"/>
                <a:gd fmla="*/ 498251 h 670980" name="TY18"/>
                <a:gd fmla="*/ 230352 w 356065" name="TX19"/>
                <a:gd fmla="*/ 443706 h 670980" name="TY19"/>
                <a:gd fmla="*/ 213289 w 356065" name="TX20"/>
                <a:gd fmla="*/ 390152 h 670980" name="TY20"/>
                <a:gd fmla="*/ 194044 w 356065" name="TX21"/>
                <a:gd fmla="*/ 337986 h 670980" name="TY21"/>
                <a:gd fmla="*/ 173012 w 356065" name="TX22"/>
                <a:gd fmla="*/ 287010 h 670980" name="TY22"/>
                <a:gd fmla="*/ 150394 w 356065" name="TX23"/>
                <a:gd fmla="*/ 237622 h 670980" name="TY23"/>
                <a:gd fmla="*/ 126188 w 356065" name="TX24"/>
                <a:gd fmla="*/ 189621 h 670980" name="TY24"/>
                <a:gd fmla="*/ 100196 w 356065" name="TX25"/>
                <a:gd fmla="*/ 143803 h 670980" name="TY25"/>
                <a:gd fmla="*/ 73213 w 356065" name="TX26"/>
                <a:gd fmla="*/ 99968 h 670980" name="TY26"/>
                <a:gd fmla="*/ 44841 w 356065" name="TX27"/>
                <a:gd fmla="*/ 58315 h 670980" name="TY27"/>
                <a:gd fmla="*/ 15278 w 356065" name="TX28"/>
                <a:gd fmla="*/ 18843 h 670980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356065" h="670980">
                  <a:moveTo>
                    <a:pt x="0" y="0"/>
                  </a:moveTo>
                  <a:lnTo>
                    <a:pt x="19841" y="18645"/>
                  </a:lnTo>
                  <a:lnTo>
                    <a:pt x="58332" y="58513"/>
                  </a:lnTo>
                  <a:lnTo>
                    <a:pt x="95633" y="102348"/>
                  </a:lnTo>
                  <a:lnTo>
                    <a:pt x="131743" y="149753"/>
                  </a:lnTo>
                  <a:lnTo>
                    <a:pt x="166068" y="200332"/>
                  </a:lnTo>
                  <a:lnTo>
                    <a:pt x="198408" y="254084"/>
                  </a:lnTo>
                  <a:lnTo>
                    <a:pt x="229162" y="310217"/>
                  </a:lnTo>
                  <a:lnTo>
                    <a:pt x="257534" y="369127"/>
                  </a:lnTo>
                  <a:lnTo>
                    <a:pt x="283525" y="429821"/>
                  </a:lnTo>
                  <a:lnTo>
                    <a:pt x="307136" y="492698"/>
                  </a:lnTo>
                  <a:lnTo>
                    <a:pt x="327969" y="557161"/>
                  </a:lnTo>
                  <a:lnTo>
                    <a:pt x="345627" y="622814"/>
                  </a:lnTo>
                  <a:lnTo>
                    <a:pt x="356064" y="670979"/>
                  </a:lnTo>
                  <a:lnTo>
                    <a:pt x="277658" y="670979"/>
                  </a:lnTo>
                  <a:lnTo>
                    <a:pt x="277176" y="666054"/>
                  </a:lnTo>
                  <a:lnTo>
                    <a:pt x="268843" y="609525"/>
                  </a:lnTo>
                  <a:lnTo>
                    <a:pt x="258328" y="553591"/>
                  </a:lnTo>
                  <a:lnTo>
                    <a:pt x="245431" y="498251"/>
                  </a:lnTo>
                  <a:lnTo>
                    <a:pt x="230352" y="443706"/>
                  </a:lnTo>
                  <a:lnTo>
                    <a:pt x="213289" y="390152"/>
                  </a:lnTo>
                  <a:lnTo>
                    <a:pt x="194044" y="337986"/>
                  </a:lnTo>
                  <a:lnTo>
                    <a:pt x="173012" y="287010"/>
                  </a:lnTo>
                  <a:lnTo>
                    <a:pt x="150394" y="237622"/>
                  </a:lnTo>
                  <a:lnTo>
                    <a:pt x="126188" y="189621"/>
                  </a:lnTo>
                  <a:lnTo>
                    <a:pt x="100196" y="143803"/>
                  </a:lnTo>
                  <a:lnTo>
                    <a:pt x="73213" y="99968"/>
                  </a:lnTo>
                  <a:lnTo>
                    <a:pt x="44841" y="58315"/>
                  </a:lnTo>
                  <a:lnTo>
                    <a:pt x="15278" y="18843"/>
                  </a:lnTo>
                  <a:close/>
                </a:path>
              </a:pathLst>
            </a:custGeom>
            <a:solidFill>
              <a:srgbClr val="EC908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 rot="0">
            <a:off x="7559040" y="6052185"/>
            <a:ext cx="1287780" cy="806450"/>
            <a:chOff x="7559040" y="6052185"/>
            <a:chExt cx="1287780" cy="806450"/>
          </a:xfrm>
        </p:grpSpPr>
        <p:sp>
          <p:nvSpPr>
            <p:cNvPr id="45" name="자유형 44"/>
            <p:cNvSpPr>
              <a:spLocks/>
            </p:cNvSpPr>
            <p:nvPr/>
          </p:nvSpPr>
          <p:spPr bwMode="auto">
            <a:xfrm rot="0">
              <a:off x="7559040" y="6052185"/>
              <a:ext cx="1287780" cy="806450"/>
            </a:xfrm>
            <a:custGeom>
              <a:gdLst>
                <a:gd fmla="*/ 643813 w 1287057" name="TX0"/>
                <a:gd fmla="*/ 0 h 805918" name="TY0"/>
                <a:gd fmla="*/ 652543 w 1287057" name="TX1"/>
                <a:gd fmla="*/ 0 h 805918" name="TY1"/>
                <a:gd fmla="*/ 670598 w 1287057" name="TX2"/>
                <a:gd fmla="*/ 1389 h 805918" name="TY2"/>
                <a:gd fmla="*/ 688653 w 1287057" name="TX3"/>
                <a:gd fmla="*/ 3572 h 805918" name="TY3"/>
                <a:gd fmla="*/ 706907 w 1287057" name="TX4"/>
                <a:gd fmla="*/ 6945 h 805918" name="TY4"/>
                <a:gd fmla="*/ 734089 w 1287057" name="TX5"/>
                <a:gd fmla="*/ 14088 h 805918" name="TY5"/>
                <a:gd fmla="*/ 770398 w 1287057" name="TX6"/>
                <a:gd fmla="*/ 27382 h 805918" name="TY6"/>
                <a:gd fmla="*/ 806706 w 1287057" name="TX7"/>
                <a:gd fmla="*/ 44644 h 805918" name="TY7"/>
                <a:gd fmla="*/ 842817 w 1287057" name="TX8"/>
                <a:gd fmla="*/ 65676 h 805918" name="TY8"/>
                <a:gd fmla="*/ 878530 w 1287057" name="TX9"/>
                <a:gd fmla="*/ 90677 h 805918" name="TY9"/>
                <a:gd fmla="*/ 913648 w 1287057" name="TX10"/>
                <a:gd fmla="*/ 119050 h 805918" name="TY10"/>
                <a:gd fmla="*/ 930910 w 1287057" name="TX11"/>
                <a:gd fmla="*/ 134328 h 805918" name="TY11"/>
                <a:gd fmla="*/ 950751 w 1287057" name="TX12"/>
                <a:gd fmla="*/ 152979 h 805918" name="TY12"/>
                <a:gd fmla="*/ 989242 w 1287057" name="TX13"/>
                <a:gd fmla="*/ 192861 h 805918" name="TY13"/>
                <a:gd fmla="*/ 1026543 w 1287057" name="TX14"/>
                <a:gd fmla="*/ 236711 h 805918" name="TY14"/>
                <a:gd fmla="*/ 1062653 w 1287057" name="TX15"/>
                <a:gd fmla="*/ 284133 h 805918" name="TY15"/>
                <a:gd fmla="*/ 1096978 w 1287057" name="TX16"/>
                <a:gd fmla="*/ 334729 h 805918" name="TY16"/>
                <a:gd fmla="*/ 1129318 w 1287057" name="TX17"/>
                <a:gd fmla="*/ 388500 h 805918" name="TY17"/>
                <a:gd fmla="*/ 1160071 w 1287057" name="TX18"/>
                <a:gd fmla="*/ 444652 h 805918" name="TY18"/>
                <a:gd fmla="*/ 1188444 w 1287057" name="TX19"/>
                <a:gd fmla="*/ 503582 h 805918" name="TY19"/>
                <a:gd fmla="*/ 1214435 w 1287057" name="TX20"/>
                <a:gd fmla="*/ 564298 h 805918" name="TY20"/>
                <a:gd fmla="*/ 1238046 w 1287057" name="TX21"/>
                <a:gd fmla="*/ 627196 h 805918" name="TY21"/>
                <a:gd fmla="*/ 1258879 w 1287057" name="TX22"/>
                <a:gd fmla="*/ 691681 h 805918" name="TY22"/>
                <a:gd fmla="*/ 1276537 w 1287057" name="TX23"/>
                <a:gd fmla="*/ 757357 h 805918" name="TY23"/>
                <a:gd fmla="*/ 1287056 w 1287057" name="TX24"/>
                <a:gd fmla="*/ 805917 h 805918" name="TY24"/>
                <a:gd fmla="*/ 0 w 1287057" name="TX25"/>
                <a:gd fmla="*/ 805917 h 805918" name="TY25"/>
                <a:gd fmla="*/ 2359 w 1287057" name="TX26"/>
                <a:gd fmla="*/ 793667 h 805918" name="TY26"/>
                <a:gd fmla="*/ 13669 w 1287057" name="TX27"/>
                <a:gd fmla="*/ 745849 h 805918" name="TY27"/>
                <a:gd fmla="*/ 26367 w 1287057" name="TX28"/>
                <a:gd fmla="*/ 698427 h 805918" name="TY28"/>
                <a:gd fmla="*/ 40851 w 1287057" name="TX29"/>
                <a:gd fmla="*/ 651998 h 805918" name="TY29"/>
                <a:gd fmla="*/ 56723 w 1287057" name="TX30"/>
                <a:gd fmla="*/ 606163 h 805918" name="TY30"/>
                <a:gd fmla="*/ 73786 w 1287057" name="TX31"/>
                <a:gd fmla="*/ 561123 h 805918" name="TY31"/>
                <a:gd fmla="*/ 92635 w 1287057" name="TX32"/>
                <a:gd fmla="*/ 517273 h 805918" name="TY32"/>
                <a:gd fmla="*/ 112476 w 1287057" name="TX33"/>
                <a:gd fmla="*/ 474613 h 805918" name="TY33"/>
                <a:gd fmla="*/ 133309 w 1287057" name="TX34"/>
                <a:gd fmla="*/ 432747 h 805918" name="TY34"/>
                <a:gd fmla="*/ 155332 w 1287057" name="TX35"/>
                <a:gd fmla="*/ 392270 h 805918" name="TY35"/>
                <a:gd fmla="*/ 178546 w 1287057" name="TX36"/>
                <a:gd fmla="*/ 353182 h 805918" name="TY36"/>
                <a:gd fmla="*/ 202553 w 1287057" name="TX37"/>
                <a:gd fmla="*/ 315880 h 805918" name="TY37"/>
                <a:gd fmla="*/ 227553 w 1287057" name="TX38"/>
                <a:gd fmla="*/ 279966 h 805918" name="TY38"/>
                <a:gd fmla="*/ 253346 w 1287057" name="TX39"/>
                <a:gd fmla="*/ 245640 h 805918" name="TY39"/>
                <a:gd fmla="*/ 279933 w 1287057" name="TX40"/>
                <a:gd fmla="*/ 213298 h 805918" name="TY40"/>
                <a:gd fmla="*/ 307114 w 1287057" name="TX41"/>
                <a:gd fmla="*/ 182742 h 805918" name="TY41"/>
                <a:gd fmla="*/ 334693 w 1287057" name="TX42"/>
                <a:gd fmla="*/ 154170 h 805918" name="TY42"/>
                <a:gd fmla="*/ 362867 w 1287057" name="TX43"/>
                <a:gd fmla="*/ 127781 h 805918" name="TY43"/>
                <a:gd fmla="*/ 391636 w 1287057" name="TX44"/>
                <a:gd fmla="*/ 103375 h 805918" name="TY44"/>
                <a:gd fmla="*/ 420802 w 1287057" name="TX45"/>
                <a:gd fmla="*/ 81351 h 805918" name="TY45"/>
                <a:gd fmla="*/ 450167 w 1287057" name="TX46"/>
                <a:gd fmla="*/ 61708 h 805918" name="TY46"/>
                <a:gd fmla="*/ 479928 w 1287057" name="TX47"/>
                <a:gd fmla="*/ 44842 h 805918" name="TY47"/>
                <a:gd fmla="*/ 509689 w 1287057" name="TX48"/>
                <a:gd fmla="*/ 30358 h 805918" name="TY48"/>
                <a:gd fmla="*/ 539450 w 1287057" name="TX49"/>
                <a:gd fmla="*/ 18453 h 805918" name="TY49"/>
                <a:gd fmla="*/ 569410 w 1287057" name="TX50"/>
                <a:gd fmla="*/ 9326 h 805918" name="TY50"/>
                <a:gd fmla="*/ 599171 w 1287057" name="TX51"/>
                <a:gd fmla="*/ 3373 h 805918" name="TY51"/>
                <a:gd fmla="*/ 628734 w 1287057" name="TX52"/>
                <a:gd fmla="*/ 199 h 805918" name="TY5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</a:cxnLst>
              <a:rect l="l" t="t" r="r" b="b"/>
              <a:pathLst>
                <a:path w="1287057" h="805918">
                  <a:moveTo>
                    <a:pt x="643813" y="0"/>
                  </a:moveTo>
                  <a:lnTo>
                    <a:pt x="652543" y="0"/>
                  </a:lnTo>
                  <a:lnTo>
                    <a:pt x="670598" y="1389"/>
                  </a:lnTo>
                  <a:lnTo>
                    <a:pt x="688653" y="3572"/>
                  </a:lnTo>
                  <a:lnTo>
                    <a:pt x="706907" y="6945"/>
                  </a:lnTo>
                  <a:lnTo>
                    <a:pt x="734089" y="14088"/>
                  </a:lnTo>
                  <a:lnTo>
                    <a:pt x="770398" y="27382"/>
                  </a:lnTo>
                  <a:lnTo>
                    <a:pt x="806706" y="44644"/>
                  </a:lnTo>
                  <a:lnTo>
                    <a:pt x="842817" y="65676"/>
                  </a:lnTo>
                  <a:lnTo>
                    <a:pt x="878530" y="90677"/>
                  </a:lnTo>
                  <a:lnTo>
                    <a:pt x="913648" y="119050"/>
                  </a:lnTo>
                  <a:lnTo>
                    <a:pt x="930910" y="134328"/>
                  </a:lnTo>
                  <a:lnTo>
                    <a:pt x="950751" y="152979"/>
                  </a:lnTo>
                  <a:lnTo>
                    <a:pt x="989242" y="192861"/>
                  </a:lnTo>
                  <a:lnTo>
                    <a:pt x="1026543" y="236711"/>
                  </a:lnTo>
                  <a:lnTo>
                    <a:pt x="1062653" y="284133"/>
                  </a:lnTo>
                  <a:lnTo>
                    <a:pt x="1096978" y="334729"/>
                  </a:lnTo>
                  <a:lnTo>
                    <a:pt x="1129318" y="388500"/>
                  </a:lnTo>
                  <a:lnTo>
                    <a:pt x="1160071" y="444652"/>
                  </a:lnTo>
                  <a:lnTo>
                    <a:pt x="1188444" y="503582"/>
                  </a:lnTo>
                  <a:lnTo>
                    <a:pt x="1214435" y="564298"/>
                  </a:lnTo>
                  <a:lnTo>
                    <a:pt x="1238046" y="627196"/>
                  </a:lnTo>
                  <a:lnTo>
                    <a:pt x="1258879" y="691681"/>
                  </a:lnTo>
                  <a:lnTo>
                    <a:pt x="1276537" y="757357"/>
                  </a:lnTo>
                  <a:lnTo>
                    <a:pt x="1287056" y="805917"/>
                  </a:lnTo>
                  <a:lnTo>
                    <a:pt x="0" y="805917"/>
                  </a:lnTo>
                  <a:lnTo>
                    <a:pt x="2359" y="793667"/>
                  </a:lnTo>
                  <a:lnTo>
                    <a:pt x="13669" y="745849"/>
                  </a:lnTo>
                  <a:lnTo>
                    <a:pt x="26367" y="698427"/>
                  </a:lnTo>
                  <a:lnTo>
                    <a:pt x="40851" y="651998"/>
                  </a:lnTo>
                  <a:lnTo>
                    <a:pt x="56723" y="606163"/>
                  </a:lnTo>
                  <a:lnTo>
                    <a:pt x="73786" y="561123"/>
                  </a:lnTo>
                  <a:lnTo>
                    <a:pt x="92635" y="517273"/>
                  </a:lnTo>
                  <a:lnTo>
                    <a:pt x="112476" y="474613"/>
                  </a:lnTo>
                  <a:lnTo>
                    <a:pt x="133309" y="432747"/>
                  </a:lnTo>
                  <a:lnTo>
                    <a:pt x="155332" y="392270"/>
                  </a:lnTo>
                  <a:lnTo>
                    <a:pt x="178546" y="353182"/>
                  </a:lnTo>
                  <a:lnTo>
                    <a:pt x="202553" y="315880"/>
                  </a:lnTo>
                  <a:lnTo>
                    <a:pt x="227553" y="279966"/>
                  </a:lnTo>
                  <a:lnTo>
                    <a:pt x="253346" y="245640"/>
                  </a:lnTo>
                  <a:lnTo>
                    <a:pt x="279933" y="213298"/>
                  </a:lnTo>
                  <a:lnTo>
                    <a:pt x="307114" y="182742"/>
                  </a:lnTo>
                  <a:lnTo>
                    <a:pt x="334693" y="154170"/>
                  </a:lnTo>
                  <a:lnTo>
                    <a:pt x="362867" y="127781"/>
                  </a:lnTo>
                  <a:lnTo>
                    <a:pt x="391636" y="103375"/>
                  </a:lnTo>
                  <a:lnTo>
                    <a:pt x="420802" y="81351"/>
                  </a:lnTo>
                  <a:lnTo>
                    <a:pt x="450167" y="61708"/>
                  </a:lnTo>
                  <a:lnTo>
                    <a:pt x="479928" y="44842"/>
                  </a:lnTo>
                  <a:lnTo>
                    <a:pt x="509689" y="30358"/>
                  </a:lnTo>
                  <a:lnTo>
                    <a:pt x="539450" y="18453"/>
                  </a:lnTo>
                  <a:lnTo>
                    <a:pt x="569410" y="9326"/>
                  </a:lnTo>
                  <a:lnTo>
                    <a:pt x="599171" y="3373"/>
                  </a:lnTo>
                  <a:lnTo>
                    <a:pt x="628734" y="199"/>
                  </a:lnTo>
                  <a:close/>
                </a:path>
              </a:pathLst>
            </a:custGeom>
            <a:solidFill>
              <a:srgbClr val="FBCCBC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자유형 45"/>
            <p:cNvSpPr>
              <a:spLocks/>
            </p:cNvSpPr>
            <p:nvPr/>
          </p:nvSpPr>
          <p:spPr bwMode="auto">
            <a:xfrm rot="0">
              <a:off x="8489950" y="6186805"/>
              <a:ext cx="356870" cy="671830"/>
            </a:xfrm>
            <a:custGeom>
              <a:gdLst>
                <a:gd fmla="*/ 0 w 356065" name="TX0"/>
                <a:gd fmla="*/ 0 h 670980" name="TY0"/>
                <a:gd fmla="*/ 19841 w 356065" name="TX1"/>
                <a:gd fmla="*/ 18645 h 670980" name="TY1"/>
                <a:gd fmla="*/ 58332 w 356065" name="TX2"/>
                <a:gd fmla="*/ 58513 h 670980" name="TY2"/>
                <a:gd fmla="*/ 95633 w 356065" name="TX3"/>
                <a:gd fmla="*/ 102348 h 670980" name="TY3"/>
                <a:gd fmla="*/ 131743 w 356065" name="TX4"/>
                <a:gd fmla="*/ 149753 h 670980" name="TY4"/>
                <a:gd fmla="*/ 166068 w 356065" name="TX5"/>
                <a:gd fmla="*/ 200332 h 670980" name="TY5"/>
                <a:gd fmla="*/ 198408 w 356065" name="TX6"/>
                <a:gd fmla="*/ 254084 h 670980" name="TY6"/>
                <a:gd fmla="*/ 229162 w 356065" name="TX7"/>
                <a:gd fmla="*/ 310217 h 670980" name="TY7"/>
                <a:gd fmla="*/ 257534 w 356065" name="TX8"/>
                <a:gd fmla="*/ 369127 h 670980" name="TY8"/>
                <a:gd fmla="*/ 283525 w 356065" name="TX9"/>
                <a:gd fmla="*/ 429821 h 670980" name="TY9"/>
                <a:gd fmla="*/ 307136 w 356065" name="TX10"/>
                <a:gd fmla="*/ 492698 h 670980" name="TY10"/>
                <a:gd fmla="*/ 327969 w 356065" name="TX11"/>
                <a:gd fmla="*/ 557161 h 670980" name="TY11"/>
                <a:gd fmla="*/ 345627 w 356065" name="TX12"/>
                <a:gd fmla="*/ 622814 h 670980" name="TY12"/>
                <a:gd fmla="*/ 356064 w 356065" name="TX13"/>
                <a:gd fmla="*/ 670979 h 670980" name="TY13"/>
                <a:gd fmla="*/ 277658 w 356065" name="TX14"/>
                <a:gd fmla="*/ 670979 h 670980" name="TY14"/>
                <a:gd fmla="*/ 277176 w 356065" name="TX15"/>
                <a:gd fmla="*/ 666054 h 670980" name="TY15"/>
                <a:gd fmla="*/ 268843 w 356065" name="TX16"/>
                <a:gd fmla="*/ 609525 h 670980" name="TY16"/>
                <a:gd fmla="*/ 258328 w 356065" name="TX17"/>
                <a:gd fmla="*/ 553591 h 670980" name="TY17"/>
                <a:gd fmla="*/ 245431 w 356065" name="TX18"/>
                <a:gd fmla="*/ 498251 h 670980" name="TY18"/>
                <a:gd fmla="*/ 230352 w 356065" name="TX19"/>
                <a:gd fmla="*/ 443706 h 670980" name="TY19"/>
                <a:gd fmla="*/ 213289 w 356065" name="TX20"/>
                <a:gd fmla="*/ 390152 h 670980" name="TY20"/>
                <a:gd fmla="*/ 194044 w 356065" name="TX21"/>
                <a:gd fmla="*/ 337986 h 670980" name="TY21"/>
                <a:gd fmla="*/ 173012 w 356065" name="TX22"/>
                <a:gd fmla="*/ 287010 h 670980" name="TY22"/>
                <a:gd fmla="*/ 150394 w 356065" name="TX23"/>
                <a:gd fmla="*/ 237622 h 670980" name="TY23"/>
                <a:gd fmla="*/ 126188 w 356065" name="TX24"/>
                <a:gd fmla="*/ 189621 h 670980" name="TY24"/>
                <a:gd fmla="*/ 100196 w 356065" name="TX25"/>
                <a:gd fmla="*/ 143803 h 670980" name="TY25"/>
                <a:gd fmla="*/ 73213 w 356065" name="TX26"/>
                <a:gd fmla="*/ 99968 h 670980" name="TY26"/>
                <a:gd fmla="*/ 44841 w 356065" name="TX27"/>
                <a:gd fmla="*/ 58315 h 670980" name="TY27"/>
                <a:gd fmla="*/ 15278 w 356065" name="TX28"/>
                <a:gd fmla="*/ 18843 h 670980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356065" h="670980">
                  <a:moveTo>
                    <a:pt x="0" y="0"/>
                  </a:moveTo>
                  <a:lnTo>
                    <a:pt x="19841" y="18645"/>
                  </a:lnTo>
                  <a:lnTo>
                    <a:pt x="58332" y="58513"/>
                  </a:lnTo>
                  <a:lnTo>
                    <a:pt x="95633" y="102348"/>
                  </a:lnTo>
                  <a:lnTo>
                    <a:pt x="131743" y="149753"/>
                  </a:lnTo>
                  <a:lnTo>
                    <a:pt x="166068" y="200332"/>
                  </a:lnTo>
                  <a:lnTo>
                    <a:pt x="198408" y="254084"/>
                  </a:lnTo>
                  <a:lnTo>
                    <a:pt x="229162" y="310217"/>
                  </a:lnTo>
                  <a:lnTo>
                    <a:pt x="257534" y="369127"/>
                  </a:lnTo>
                  <a:lnTo>
                    <a:pt x="283525" y="429821"/>
                  </a:lnTo>
                  <a:lnTo>
                    <a:pt x="307136" y="492698"/>
                  </a:lnTo>
                  <a:lnTo>
                    <a:pt x="327969" y="557161"/>
                  </a:lnTo>
                  <a:lnTo>
                    <a:pt x="345627" y="622814"/>
                  </a:lnTo>
                  <a:lnTo>
                    <a:pt x="356064" y="670979"/>
                  </a:lnTo>
                  <a:lnTo>
                    <a:pt x="277658" y="670979"/>
                  </a:lnTo>
                  <a:lnTo>
                    <a:pt x="277176" y="666054"/>
                  </a:lnTo>
                  <a:lnTo>
                    <a:pt x="268843" y="609525"/>
                  </a:lnTo>
                  <a:lnTo>
                    <a:pt x="258328" y="553591"/>
                  </a:lnTo>
                  <a:lnTo>
                    <a:pt x="245431" y="498251"/>
                  </a:lnTo>
                  <a:lnTo>
                    <a:pt x="230352" y="443706"/>
                  </a:lnTo>
                  <a:lnTo>
                    <a:pt x="213289" y="390152"/>
                  </a:lnTo>
                  <a:lnTo>
                    <a:pt x="194044" y="337986"/>
                  </a:lnTo>
                  <a:lnTo>
                    <a:pt x="173012" y="287010"/>
                  </a:lnTo>
                  <a:lnTo>
                    <a:pt x="150394" y="237622"/>
                  </a:lnTo>
                  <a:lnTo>
                    <a:pt x="126188" y="189621"/>
                  </a:lnTo>
                  <a:lnTo>
                    <a:pt x="100196" y="143803"/>
                  </a:lnTo>
                  <a:lnTo>
                    <a:pt x="73213" y="99968"/>
                  </a:lnTo>
                  <a:lnTo>
                    <a:pt x="44841" y="58315"/>
                  </a:lnTo>
                  <a:lnTo>
                    <a:pt x="15278" y="18843"/>
                  </a:lnTo>
                  <a:close/>
                </a:path>
              </a:pathLst>
            </a:custGeom>
            <a:solidFill>
              <a:srgbClr val="EC908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9592945" y="6052185"/>
            <a:ext cx="1287780" cy="806450"/>
            <a:chOff x="9592945" y="6052185"/>
            <a:chExt cx="1287780" cy="806450"/>
          </a:xfrm>
        </p:grpSpPr>
        <p:sp>
          <p:nvSpPr>
            <p:cNvPr id="48" name="자유형 47"/>
            <p:cNvSpPr>
              <a:spLocks/>
            </p:cNvSpPr>
            <p:nvPr/>
          </p:nvSpPr>
          <p:spPr bwMode="auto">
            <a:xfrm rot="0">
              <a:off x="9592945" y="6052185"/>
              <a:ext cx="1287780" cy="806450"/>
            </a:xfrm>
            <a:custGeom>
              <a:gdLst>
                <a:gd fmla="*/ 643813 w 1287057" name="TX0"/>
                <a:gd fmla="*/ 0 h 805918" name="TY0"/>
                <a:gd fmla="*/ 652543 w 1287057" name="TX1"/>
                <a:gd fmla="*/ 0 h 805918" name="TY1"/>
                <a:gd fmla="*/ 670598 w 1287057" name="TX2"/>
                <a:gd fmla="*/ 1389 h 805918" name="TY2"/>
                <a:gd fmla="*/ 688653 w 1287057" name="TX3"/>
                <a:gd fmla="*/ 3572 h 805918" name="TY3"/>
                <a:gd fmla="*/ 706907 w 1287057" name="TX4"/>
                <a:gd fmla="*/ 6945 h 805918" name="TY4"/>
                <a:gd fmla="*/ 734089 w 1287057" name="TX5"/>
                <a:gd fmla="*/ 14088 h 805918" name="TY5"/>
                <a:gd fmla="*/ 770398 w 1287057" name="TX6"/>
                <a:gd fmla="*/ 27382 h 805918" name="TY6"/>
                <a:gd fmla="*/ 806706 w 1287057" name="TX7"/>
                <a:gd fmla="*/ 44644 h 805918" name="TY7"/>
                <a:gd fmla="*/ 842817 w 1287057" name="TX8"/>
                <a:gd fmla="*/ 65676 h 805918" name="TY8"/>
                <a:gd fmla="*/ 878530 w 1287057" name="TX9"/>
                <a:gd fmla="*/ 90677 h 805918" name="TY9"/>
                <a:gd fmla="*/ 913648 w 1287057" name="TX10"/>
                <a:gd fmla="*/ 119050 h 805918" name="TY10"/>
                <a:gd fmla="*/ 930910 w 1287057" name="TX11"/>
                <a:gd fmla="*/ 134328 h 805918" name="TY11"/>
                <a:gd fmla="*/ 950751 w 1287057" name="TX12"/>
                <a:gd fmla="*/ 152979 h 805918" name="TY12"/>
                <a:gd fmla="*/ 989242 w 1287057" name="TX13"/>
                <a:gd fmla="*/ 192861 h 805918" name="TY13"/>
                <a:gd fmla="*/ 1026543 w 1287057" name="TX14"/>
                <a:gd fmla="*/ 236711 h 805918" name="TY14"/>
                <a:gd fmla="*/ 1062653 w 1287057" name="TX15"/>
                <a:gd fmla="*/ 284133 h 805918" name="TY15"/>
                <a:gd fmla="*/ 1096978 w 1287057" name="TX16"/>
                <a:gd fmla="*/ 334729 h 805918" name="TY16"/>
                <a:gd fmla="*/ 1129318 w 1287057" name="TX17"/>
                <a:gd fmla="*/ 388500 h 805918" name="TY17"/>
                <a:gd fmla="*/ 1160071 w 1287057" name="TX18"/>
                <a:gd fmla="*/ 444652 h 805918" name="TY18"/>
                <a:gd fmla="*/ 1188444 w 1287057" name="TX19"/>
                <a:gd fmla="*/ 503582 h 805918" name="TY19"/>
                <a:gd fmla="*/ 1214435 w 1287057" name="TX20"/>
                <a:gd fmla="*/ 564298 h 805918" name="TY20"/>
                <a:gd fmla="*/ 1238046 w 1287057" name="TX21"/>
                <a:gd fmla="*/ 627196 h 805918" name="TY21"/>
                <a:gd fmla="*/ 1258879 w 1287057" name="TX22"/>
                <a:gd fmla="*/ 691681 h 805918" name="TY22"/>
                <a:gd fmla="*/ 1276537 w 1287057" name="TX23"/>
                <a:gd fmla="*/ 757357 h 805918" name="TY23"/>
                <a:gd fmla="*/ 1287056 w 1287057" name="TX24"/>
                <a:gd fmla="*/ 805917 h 805918" name="TY24"/>
                <a:gd fmla="*/ 0 w 1287057" name="TX25"/>
                <a:gd fmla="*/ 805917 h 805918" name="TY25"/>
                <a:gd fmla="*/ 2359 w 1287057" name="TX26"/>
                <a:gd fmla="*/ 793667 h 805918" name="TY26"/>
                <a:gd fmla="*/ 13669 w 1287057" name="TX27"/>
                <a:gd fmla="*/ 745849 h 805918" name="TY27"/>
                <a:gd fmla="*/ 26367 w 1287057" name="TX28"/>
                <a:gd fmla="*/ 698427 h 805918" name="TY28"/>
                <a:gd fmla="*/ 40851 w 1287057" name="TX29"/>
                <a:gd fmla="*/ 651998 h 805918" name="TY29"/>
                <a:gd fmla="*/ 56723 w 1287057" name="TX30"/>
                <a:gd fmla="*/ 606163 h 805918" name="TY30"/>
                <a:gd fmla="*/ 73786 w 1287057" name="TX31"/>
                <a:gd fmla="*/ 561123 h 805918" name="TY31"/>
                <a:gd fmla="*/ 92635 w 1287057" name="TX32"/>
                <a:gd fmla="*/ 517273 h 805918" name="TY32"/>
                <a:gd fmla="*/ 112476 w 1287057" name="TX33"/>
                <a:gd fmla="*/ 474613 h 805918" name="TY33"/>
                <a:gd fmla="*/ 133309 w 1287057" name="TX34"/>
                <a:gd fmla="*/ 432747 h 805918" name="TY34"/>
                <a:gd fmla="*/ 155332 w 1287057" name="TX35"/>
                <a:gd fmla="*/ 392270 h 805918" name="TY35"/>
                <a:gd fmla="*/ 178546 w 1287057" name="TX36"/>
                <a:gd fmla="*/ 353182 h 805918" name="TY36"/>
                <a:gd fmla="*/ 202553 w 1287057" name="TX37"/>
                <a:gd fmla="*/ 315880 h 805918" name="TY37"/>
                <a:gd fmla="*/ 227553 w 1287057" name="TX38"/>
                <a:gd fmla="*/ 279966 h 805918" name="TY38"/>
                <a:gd fmla="*/ 253346 w 1287057" name="TX39"/>
                <a:gd fmla="*/ 245640 h 805918" name="TY39"/>
                <a:gd fmla="*/ 279933 w 1287057" name="TX40"/>
                <a:gd fmla="*/ 213298 h 805918" name="TY40"/>
                <a:gd fmla="*/ 307114 w 1287057" name="TX41"/>
                <a:gd fmla="*/ 182742 h 805918" name="TY41"/>
                <a:gd fmla="*/ 334693 w 1287057" name="TX42"/>
                <a:gd fmla="*/ 154170 h 805918" name="TY42"/>
                <a:gd fmla="*/ 362867 w 1287057" name="TX43"/>
                <a:gd fmla="*/ 127781 h 805918" name="TY43"/>
                <a:gd fmla="*/ 391636 w 1287057" name="TX44"/>
                <a:gd fmla="*/ 103375 h 805918" name="TY44"/>
                <a:gd fmla="*/ 420802 w 1287057" name="TX45"/>
                <a:gd fmla="*/ 81351 h 805918" name="TY45"/>
                <a:gd fmla="*/ 450167 w 1287057" name="TX46"/>
                <a:gd fmla="*/ 61708 h 805918" name="TY46"/>
                <a:gd fmla="*/ 479928 w 1287057" name="TX47"/>
                <a:gd fmla="*/ 44842 h 805918" name="TY47"/>
                <a:gd fmla="*/ 509689 w 1287057" name="TX48"/>
                <a:gd fmla="*/ 30358 h 805918" name="TY48"/>
                <a:gd fmla="*/ 539450 w 1287057" name="TX49"/>
                <a:gd fmla="*/ 18453 h 805918" name="TY49"/>
                <a:gd fmla="*/ 569410 w 1287057" name="TX50"/>
                <a:gd fmla="*/ 9326 h 805918" name="TY50"/>
                <a:gd fmla="*/ 599171 w 1287057" name="TX51"/>
                <a:gd fmla="*/ 3373 h 805918" name="TY51"/>
                <a:gd fmla="*/ 628734 w 1287057" name="TX52"/>
                <a:gd fmla="*/ 199 h 805918" name="TY5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</a:cxnLst>
              <a:rect l="l" t="t" r="r" b="b"/>
              <a:pathLst>
                <a:path w="1287057" h="805918">
                  <a:moveTo>
                    <a:pt x="643813" y="0"/>
                  </a:moveTo>
                  <a:lnTo>
                    <a:pt x="652543" y="0"/>
                  </a:lnTo>
                  <a:lnTo>
                    <a:pt x="670598" y="1389"/>
                  </a:lnTo>
                  <a:lnTo>
                    <a:pt x="688653" y="3572"/>
                  </a:lnTo>
                  <a:lnTo>
                    <a:pt x="706907" y="6945"/>
                  </a:lnTo>
                  <a:lnTo>
                    <a:pt x="734089" y="14088"/>
                  </a:lnTo>
                  <a:lnTo>
                    <a:pt x="770398" y="27382"/>
                  </a:lnTo>
                  <a:lnTo>
                    <a:pt x="806706" y="44644"/>
                  </a:lnTo>
                  <a:lnTo>
                    <a:pt x="842817" y="65676"/>
                  </a:lnTo>
                  <a:lnTo>
                    <a:pt x="878530" y="90677"/>
                  </a:lnTo>
                  <a:lnTo>
                    <a:pt x="913648" y="119050"/>
                  </a:lnTo>
                  <a:lnTo>
                    <a:pt x="930910" y="134328"/>
                  </a:lnTo>
                  <a:lnTo>
                    <a:pt x="950751" y="152979"/>
                  </a:lnTo>
                  <a:lnTo>
                    <a:pt x="989242" y="192861"/>
                  </a:lnTo>
                  <a:lnTo>
                    <a:pt x="1026543" y="236711"/>
                  </a:lnTo>
                  <a:lnTo>
                    <a:pt x="1062653" y="284133"/>
                  </a:lnTo>
                  <a:lnTo>
                    <a:pt x="1096978" y="334729"/>
                  </a:lnTo>
                  <a:lnTo>
                    <a:pt x="1129318" y="388500"/>
                  </a:lnTo>
                  <a:lnTo>
                    <a:pt x="1160071" y="444652"/>
                  </a:lnTo>
                  <a:lnTo>
                    <a:pt x="1188444" y="503582"/>
                  </a:lnTo>
                  <a:lnTo>
                    <a:pt x="1214435" y="564298"/>
                  </a:lnTo>
                  <a:lnTo>
                    <a:pt x="1238046" y="627196"/>
                  </a:lnTo>
                  <a:lnTo>
                    <a:pt x="1258879" y="691681"/>
                  </a:lnTo>
                  <a:lnTo>
                    <a:pt x="1276537" y="757357"/>
                  </a:lnTo>
                  <a:lnTo>
                    <a:pt x="1287056" y="805917"/>
                  </a:lnTo>
                  <a:lnTo>
                    <a:pt x="0" y="805917"/>
                  </a:lnTo>
                  <a:lnTo>
                    <a:pt x="2359" y="793667"/>
                  </a:lnTo>
                  <a:lnTo>
                    <a:pt x="13669" y="745849"/>
                  </a:lnTo>
                  <a:lnTo>
                    <a:pt x="26367" y="698427"/>
                  </a:lnTo>
                  <a:lnTo>
                    <a:pt x="40851" y="651998"/>
                  </a:lnTo>
                  <a:lnTo>
                    <a:pt x="56723" y="606163"/>
                  </a:lnTo>
                  <a:lnTo>
                    <a:pt x="73786" y="561123"/>
                  </a:lnTo>
                  <a:lnTo>
                    <a:pt x="92635" y="517273"/>
                  </a:lnTo>
                  <a:lnTo>
                    <a:pt x="112476" y="474613"/>
                  </a:lnTo>
                  <a:lnTo>
                    <a:pt x="133309" y="432747"/>
                  </a:lnTo>
                  <a:lnTo>
                    <a:pt x="155332" y="392270"/>
                  </a:lnTo>
                  <a:lnTo>
                    <a:pt x="178546" y="353182"/>
                  </a:lnTo>
                  <a:lnTo>
                    <a:pt x="202553" y="315880"/>
                  </a:lnTo>
                  <a:lnTo>
                    <a:pt x="227553" y="279966"/>
                  </a:lnTo>
                  <a:lnTo>
                    <a:pt x="253346" y="245640"/>
                  </a:lnTo>
                  <a:lnTo>
                    <a:pt x="279933" y="213298"/>
                  </a:lnTo>
                  <a:lnTo>
                    <a:pt x="307114" y="182742"/>
                  </a:lnTo>
                  <a:lnTo>
                    <a:pt x="334693" y="154170"/>
                  </a:lnTo>
                  <a:lnTo>
                    <a:pt x="362867" y="127781"/>
                  </a:lnTo>
                  <a:lnTo>
                    <a:pt x="391636" y="103375"/>
                  </a:lnTo>
                  <a:lnTo>
                    <a:pt x="420802" y="81351"/>
                  </a:lnTo>
                  <a:lnTo>
                    <a:pt x="450167" y="61708"/>
                  </a:lnTo>
                  <a:lnTo>
                    <a:pt x="479928" y="44842"/>
                  </a:lnTo>
                  <a:lnTo>
                    <a:pt x="509689" y="30358"/>
                  </a:lnTo>
                  <a:lnTo>
                    <a:pt x="539450" y="18453"/>
                  </a:lnTo>
                  <a:lnTo>
                    <a:pt x="569410" y="9326"/>
                  </a:lnTo>
                  <a:lnTo>
                    <a:pt x="599171" y="3373"/>
                  </a:lnTo>
                  <a:lnTo>
                    <a:pt x="628734" y="199"/>
                  </a:lnTo>
                  <a:close/>
                </a:path>
              </a:pathLst>
            </a:custGeom>
            <a:solidFill>
              <a:srgbClr val="FBCCBC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자유형 48"/>
            <p:cNvSpPr>
              <a:spLocks/>
            </p:cNvSpPr>
            <p:nvPr/>
          </p:nvSpPr>
          <p:spPr bwMode="auto">
            <a:xfrm rot="0">
              <a:off x="10523855" y="6186805"/>
              <a:ext cx="356870" cy="671830"/>
            </a:xfrm>
            <a:custGeom>
              <a:gdLst>
                <a:gd fmla="*/ 0 w 356065" name="TX0"/>
                <a:gd fmla="*/ 0 h 670980" name="TY0"/>
                <a:gd fmla="*/ 19841 w 356065" name="TX1"/>
                <a:gd fmla="*/ 18645 h 670980" name="TY1"/>
                <a:gd fmla="*/ 58332 w 356065" name="TX2"/>
                <a:gd fmla="*/ 58513 h 670980" name="TY2"/>
                <a:gd fmla="*/ 95633 w 356065" name="TX3"/>
                <a:gd fmla="*/ 102348 h 670980" name="TY3"/>
                <a:gd fmla="*/ 131743 w 356065" name="TX4"/>
                <a:gd fmla="*/ 149753 h 670980" name="TY4"/>
                <a:gd fmla="*/ 166068 w 356065" name="TX5"/>
                <a:gd fmla="*/ 200332 h 670980" name="TY5"/>
                <a:gd fmla="*/ 198408 w 356065" name="TX6"/>
                <a:gd fmla="*/ 254084 h 670980" name="TY6"/>
                <a:gd fmla="*/ 229162 w 356065" name="TX7"/>
                <a:gd fmla="*/ 310217 h 670980" name="TY7"/>
                <a:gd fmla="*/ 257534 w 356065" name="TX8"/>
                <a:gd fmla="*/ 369127 h 670980" name="TY8"/>
                <a:gd fmla="*/ 283525 w 356065" name="TX9"/>
                <a:gd fmla="*/ 429821 h 670980" name="TY9"/>
                <a:gd fmla="*/ 307136 w 356065" name="TX10"/>
                <a:gd fmla="*/ 492698 h 670980" name="TY10"/>
                <a:gd fmla="*/ 327969 w 356065" name="TX11"/>
                <a:gd fmla="*/ 557161 h 670980" name="TY11"/>
                <a:gd fmla="*/ 345627 w 356065" name="TX12"/>
                <a:gd fmla="*/ 622814 h 670980" name="TY12"/>
                <a:gd fmla="*/ 356064 w 356065" name="TX13"/>
                <a:gd fmla="*/ 670979 h 670980" name="TY13"/>
                <a:gd fmla="*/ 277658 w 356065" name="TX14"/>
                <a:gd fmla="*/ 670979 h 670980" name="TY14"/>
                <a:gd fmla="*/ 277176 w 356065" name="TX15"/>
                <a:gd fmla="*/ 666054 h 670980" name="TY15"/>
                <a:gd fmla="*/ 268843 w 356065" name="TX16"/>
                <a:gd fmla="*/ 609525 h 670980" name="TY16"/>
                <a:gd fmla="*/ 258328 w 356065" name="TX17"/>
                <a:gd fmla="*/ 553591 h 670980" name="TY17"/>
                <a:gd fmla="*/ 245431 w 356065" name="TX18"/>
                <a:gd fmla="*/ 498251 h 670980" name="TY18"/>
                <a:gd fmla="*/ 230352 w 356065" name="TX19"/>
                <a:gd fmla="*/ 443706 h 670980" name="TY19"/>
                <a:gd fmla="*/ 213289 w 356065" name="TX20"/>
                <a:gd fmla="*/ 390152 h 670980" name="TY20"/>
                <a:gd fmla="*/ 194044 w 356065" name="TX21"/>
                <a:gd fmla="*/ 337986 h 670980" name="TY21"/>
                <a:gd fmla="*/ 173012 w 356065" name="TX22"/>
                <a:gd fmla="*/ 287010 h 670980" name="TY22"/>
                <a:gd fmla="*/ 150394 w 356065" name="TX23"/>
                <a:gd fmla="*/ 237622 h 670980" name="TY23"/>
                <a:gd fmla="*/ 126188 w 356065" name="TX24"/>
                <a:gd fmla="*/ 189621 h 670980" name="TY24"/>
                <a:gd fmla="*/ 100196 w 356065" name="TX25"/>
                <a:gd fmla="*/ 143803 h 670980" name="TY25"/>
                <a:gd fmla="*/ 73213 w 356065" name="TX26"/>
                <a:gd fmla="*/ 99968 h 670980" name="TY26"/>
                <a:gd fmla="*/ 44841 w 356065" name="TX27"/>
                <a:gd fmla="*/ 58315 h 670980" name="TY27"/>
                <a:gd fmla="*/ 15278 w 356065" name="TX28"/>
                <a:gd fmla="*/ 18843 h 670980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356065" h="670980">
                  <a:moveTo>
                    <a:pt x="0" y="0"/>
                  </a:moveTo>
                  <a:lnTo>
                    <a:pt x="19841" y="18645"/>
                  </a:lnTo>
                  <a:lnTo>
                    <a:pt x="58332" y="58513"/>
                  </a:lnTo>
                  <a:lnTo>
                    <a:pt x="95633" y="102348"/>
                  </a:lnTo>
                  <a:lnTo>
                    <a:pt x="131743" y="149753"/>
                  </a:lnTo>
                  <a:lnTo>
                    <a:pt x="166068" y="200332"/>
                  </a:lnTo>
                  <a:lnTo>
                    <a:pt x="198408" y="254084"/>
                  </a:lnTo>
                  <a:lnTo>
                    <a:pt x="229162" y="310217"/>
                  </a:lnTo>
                  <a:lnTo>
                    <a:pt x="257534" y="369127"/>
                  </a:lnTo>
                  <a:lnTo>
                    <a:pt x="283525" y="429821"/>
                  </a:lnTo>
                  <a:lnTo>
                    <a:pt x="307136" y="492698"/>
                  </a:lnTo>
                  <a:lnTo>
                    <a:pt x="327969" y="557161"/>
                  </a:lnTo>
                  <a:lnTo>
                    <a:pt x="345627" y="622814"/>
                  </a:lnTo>
                  <a:lnTo>
                    <a:pt x="356064" y="670979"/>
                  </a:lnTo>
                  <a:lnTo>
                    <a:pt x="277658" y="670979"/>
                  </a:lnTo>
                  <a:lnTo>
                    <a:pt x="277176" y="666054"/>
                  </a:lnTo>
                  <a:lnTo>
                    <a:pt x="268843" y="609525"/>
                  </a:lnTo>
                  <a:lnTo>
                    <a:pt x="258328" y="553591"/>
                  </a:lnTo>
                  <a:lnTo>
                    <a:pt x="245431" y="498251"/>
                  </a:lnTo>
                  <a:lnTo>
                    <a:pt x="230352" y="443706"/>
                  </a:lnTo>
                  <a:lnTo>
                    <a:pt x="213289" y="390152"/>
                  </a:lnTo>
                  <a:lnTo>
                    <a:pt x="194044" y="337986"/>
                  </a:lnTo>
                  <a:lnTo>
                    <a:pt x="173012" y="287010"/>
                  </a:lnTo>
                  <a:lnTo>
                    <a:pt x="150394" y="237622"/>
                  </a:lnTo>
                  <a:lnTo>
                    <a:pt x="126188" y="189621"/>
                  </a:lnTo>
                  <a:lnTo>
                    <a:pt x="100196" y="143803"/>
                  </a:lnTo>
                  <a:lnTo>
                    <a:pt x="73213" y="99968"/>
                  </a:lnTo>
                  <a:lnTo>
                    <a:pt x="44841" y="58315"/>
                  </a:lnTo>
                  <a:lnTo>
                    <a:pt x="15278" y="18843"/>
                  </a:lnTo>
                  <a:close/>
                </a:path>
              </a:pathLst>
            </a:custGeom>
            <a:solidFill>
              <a:srgbClr val="EC908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3521710" y="5112385"/>
            <a:ext cx="1646555" cy="1741170"/>
            <a:chOff x="3521710" y="5112385"/>
            <a:chExt cx="1646555" cy="1741170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3746500" y="5659755"/>
              <a:ext cx="838835" cy="1194435"/>
            </a:xfrm>
            <a:prstGeom prst="rect"/>
            <a:noFill/>
          </p:spPr>
        </p:pic>
        <p:sp>
          <p:nvSpPr>
            <p:cNvPr id="28" name="자유형 27"/>
            <p:cNvSpPr>
              <a:spLocks/>
            </p:cNvSpPr>
            <p:nvPr/>
          </p:nvSpPr>
          <p:spPr bwMode="auto">
            <a:xfrm rot="0">
              <a:off x="3521710" y="6377940"/>
              <a:ext cx="1288415" cy="476250"/>
            </a:xfrm>
            <a:custGeom>
              <a:gdLst>
                <a:gd fmla="*/ 321673 w 1286976" name="TX0"/>
                <a:gd fmla="*/ 0 h 475061" name="TY0"/>
                <a:gd fmla="*/ 482580 w 1286976" name="TX1"/>
                <a:gd fmla="*/ 80051 h 475061" name="TY1"/>
                <a:gd fmla="*/ 643487 w 1286976" name="TX2"/>
                <a:gd fmla="*/ 0 h 475061" name="TY2"/>
                <a:gd fmla="*/ 804394 w 1286976" name="TX3"/>
                <a:gd fmla="*/ 80051 h 475061" name="TY3"/>
                <a:gd fmla="*/ 965301 w 1286976" name="TX4"/>
                <a:gd fmla="*/ 0 h 475061" name="TY4"/>
                <a:gd fmla="*/ 1126208 w 1286976" name="TX5"/>
                <a:gd fmla="*/ 80051 h 475061" name="TY5"/>
                <a:gd fmla="*/ 1286273 w 1286976" name="TX6"/>
                <a:gd fmla="*/ 421 h 475061" name="TY6"/>
                <a:gd fmla="*/ 1286974 w 1286976" name="TX7"/>
                <a:gd fmla="*/ 20328 h 475061" name="TY7"/>
                <a:gd fmla="*/ 1286974 w 1286976" name="TX8"/>
                <a:gd fmla="*/ 40096 h 475061" name="TY8"/>
                <a:gd fmla="*/ 1286834 w 1286976" name="TX9"/>
                <a:gd fmla="*/ 60704 h 475061" name="TY9"/>
                <a:gd fmla="*/ 1285292 w 1286976" name="TX10"/>
                <a:gd fmla="*/ 101080 h 475061" name="TY10"/>
                <a:gd fmla="*/ 1281928 w 1286976" name="TX11"/>
                <a:gd fmla="*/ 140193 h 475061" name="TY11"/>
                <a:gd fmla="*/ 1277163 w 1286976" name="TX12"/>
                <a:gd fmla="*/ 178186 h 475061" name="TY12"/>
                <a:gd fmla="*/ 1270715 w 1286976" name="TX13"/>
                <a:gd fmla="*/ 214916 h 475061" name="TY13"/>
                <a:gd fmla="*/ 1262866 w 1286976" name="TX14"/>
                <a:gd fmla="*/ 250526 h 475061" name="TY14"/>
                <a:gd fmla="*/ 1253335 w 1286976" name="TX15"/>
                <a:gd fmla="*/ 284733 h 475061" name="TY15"/>
                <a:gd fmla="*/ 1242402 w 1286976" name="TX16"/>
                <a:gd fmla="*/ 317818 h 475061" name="TY16"/>
                <a:gd fmla="*/ 1230348 w 1286976" name="TX17"/>
                <a:gd fmla="*/ 349642 h 475061" name="TY17"/>
                <a:gd fmla="*/ 1216753 w 1286976" name="TX18"/>
                <a:gd fmla="*/ 380064 h 475061" name="TY18"/>
                <a:gd fmla="*/ 1201895 w 1286976" name="TX19"/>
                <a:gd fmla="*/ 409365 h 475061" name="TY19"/>
                <a:gd fmla="*/ 1185777 w 1286976" name="TX20"/>
                <a:gd fmla="*/ 437403 h 475061" name="TY20"/>
                <a:gd fmla="*/ 1168397 w 1286976" name="TX21"/>
                <a:gd fmla="*/ 464180 h 475061" name="TY21"/>
                <a:gd fmla="*/ 1160448 w 1286976" name="TX22"/>
                <a:gd fmla="*/ 475059 h 475061" name="TY22"/>
                <a:gd fmla="*/ 126606 w 1286976" name="TX23"/>
                <a:gd fmla="*/ 475059 h 475061" name="TY23"/>
                <a:gd fmla="*/ 118718 w 1286976" name="TX24"/>
                <a:gd fmla="*/ 464180 h 475061" name="TY24"/>
                <a:gd fmla="*/ 101338 w 1286976" name="TX25"/>
                <a:gd fmla="*/ 437403 h 475061" name="TY25"/>
                <a:gd fmla="*/ 85219 w 1286976" name="TX26"/>
                <a:gd fmla="*/ 409365 h 475061" name="TY26"/>
                <a:gd fmla="*/ 70362 w 1286976" name="TX27"/>
                <a:gd fmla="*/ 380064 h 475061" name="TY27"/>
                <a:gd fmla="*/ 56906 w 1286976" name="TX28"/>
                <a:gd fmla="*/ 349642 h 475061" name="TY28"/>
                <a:gd fmla="*/ 44572 w 1286976" name="TX29"/>
                <a:gd fmla="*/ 317818 h 475061" name="TY29"/>
                <a:gd fmla="*/ 33639 w 1286976" name="TX30"/>
                <a:gd fmla="*/ 284733 h 475061" name="TY30"/>
                <a:gd fmla="*/ 24388 w 1286976" name="TX31"/>
                <a:gd fmla="*/ 250526 h 475061" name="TY31"/>
                <a:gd fmla="*/ 16539 w 1286976" name="TX32"/>
                <a:gd fmla="*/ 214916 h 475061" name="TY32"/>
                <a:gd fmla="*/ 10092 w 1286976" name="TX33"/>
                <a:gd fmla="*/ 178186 h 475061" name="TY33"/>
                <a:gd fmla="*/ 5046 w 1286976" name="TX34"/>
                <a:gd fmla="*/ 140193 h 475061" name="TY34"/>
                <a:gd fmla="*/ 1822 w 1286976" name="TX35"/>
                <a:gd fmla="*/ 101080 h 475061" name="TY35"/>
                <a:gd fmla="*/ 140 w 1286976" name="TX36"/>
                <a:gd fmla="*/ 60704 h 475061" name="TY36"/>
                <a:gd fmla="*/ 0 w 1286976" name="TX37"/>
                <a:gd fmla="*/ 40096 h 475061" name="TY37"/>
                <a:gd fmla="*/ 140 w 1286976" name="TX38"/>
                <a:gd fmla="*/ 20328 h 475061" name="TY38"/>
                <a:gd fmla="*/ 841 w 1286976" name="TX39"/>
                <a:gd fmla="*/ 421 h 475061" name="TY39"/>
                <a:gd fmla="*/ 6448 w 1286976" name="TX40"/>
                <a:gd fmla="*/ 3225 h 475061" name="TY40"/>
                <a:gd fmla="*/ 160907 w 1286976" name="TX41"/>
                <a:gd fmla="*/ 80051 h 475061" name="TY41"/>
                <a:gd fmla="*/ 212767 w 1286976" name="TX42"/>
                <a:gd fmla="*/ 54255 h 475061" name="TY4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</a:cxnLst>
              <a:rect l="l" t="t" r="r" b="b"/>
              <a:pathLst>
                <a:path w="1286976" h="475061">
                  <a:moveTo>
                    <a:pt x="321673" y="0"/>
                  </a:moveTo>
                  <a:lnTo>
                    <a:pt x="482580" y="80051"/>
                  </a:lnTo>
                  <a:lnTo>
                    <a:pt x="643487" y="0"/>
                  </a:lnTo>
                  <a:lnTo>
                    <a:pt x="804394" y="80051"/>
                  </a:lnTo>
                  <a:lnTo>
                    <a:pt x="965301" y="0"/>
                  </a:lnTo>
                  <a:lnTo>
                    <a:pt x="1126208" y="80051"/>
                  </a:lnTo>
                  <a:lnTo>
                    <a:pt x="1286273" y="421"/>
                  </a:lnTo>
                  <a:lnTo>
                    <a:pt x="1286974" y="20328"/>
                  </a:lnTo>
                  <a:lnTo>
                    <a:pt x="1286974" y="40096"/>
                  </a:lnTo>
                  <a:lnTo>
                    <a:pt x="1286834" y="60704"/>
                  </a:lnTo>
                  <a:lnTo>
                    <a:pt x="1285292" y="101080"/>
                  </a:lnTo>
                  <a:lnTo>
                    <a:pt x="1281928" y="140193"/>
                  </a:lnTo>
                  <a:lnTo>
                    <a:pt x="1277163" y="178186"/>
                  </a:lnTo>
                  <a:lnTo>
                    <a:pt x="1270715" y="214916"/>
                  </a:lnTo>
                  <a:lnTo>
                    <a:pt x="1262866" y="250526"/>
                  </a:lnTo>
                  <a:lnTo>
                    <a:pt x="1253335" y="284733"/>
                  </a:lnTo>
                  <a:lnTo>
                    <a:pt x="1242402" y="317818"/>
                  </a:lnTo>
                  <a:lnTo>
                    <a:pt x="1230348" y="349642"/>
                  </a:lnTo>
                  <a:lnTo>
                    <a:pt x="1216753" y="380064"/>
                  </a:lnTo>
                  <a:lnTo>
                    <a:pt x="1201895" y="409365"/>
                  </a:lnTo>
                  <a:lnTo>
                    <a:pt x="1185777" y="437403"/>
                  </a:lnTo>
                  <a:lnTo>
                    <a:pt x="1168397" y="464180"/>
                  </a:lnTo>
                  <a:lnTo>
                    <a:pt x="1160448" y="475059"/>
                  </a:lnTo>
                  <a:lnTo>
                    <a:pt x="126606" y="475059"/>
                  </a:lnTo>
                  <a:lnTo>
                    <a:pt x="118718" y="464180"/>
                  </a:lnTo>
                  <a:lnTo>
                    <a:pt x="101338" y="437403"/>
                  </a:lnTo>
                  <a:lnTo>
                    <a:pt x="85219" y="409365"/>
                  </a:lnTo>
                  <a:lnTo>
                    <a:pt x="70362" y="380064"/>
                  </a:lnTo>
                  <a:lnTo>
                    <a:pt x="56906" y="349642"/>
                  </a:lnTo>
                  <a:lnTo>
                    <a:pt x="44572" y="317818"/>
                  </a:lnTo>
                  <a:lnTo>
                    <a:pt x="33639" y="284733"/>
                  </a:lnTo>
                  <a:lnTo>
                    <a:pt x="24388" y="250526"/>
                  </a:lnTo>
                  <a:lnTo>
                    <a:pt x="16539" y="214916"/>
                  </a:lnTo>
                  <a:lnTo>
                    <a:pt x="10092" y="178186"/>
                  </a:lnTo>
                  <a:lnTo>
                    <a:pt x="5046" y="140193"/>
                  </a:lnTo>
                  <a:lnTo>
                    <a:pt x="1822" y="101080"/>
                  </a:lnTo>
                  <a:lnTo>
                    <a:pt x="140" y="60704"/>
                  </a:lnTo>
                  <a:lnTo>
                    <a:pt x="0" y="40096"/>
                  </a:lnTo>
                  <a:lnTo>
                    <a:pt x="140" y="20328"/>
                  </a:lnTo>
                  <a:lnTo>
                    <a:pt x="841" y="421"/>
                  </a:lnTo>
                  <a:lnTo>
                    <a:pt x="6448" y="3225"/>
                  </a:lnTo>
                  <a:lnTo>
                    <a:pt x="160907" y="80051"/>
                  </a:lnTo>
                  <a:lnTo>
                    <a:pt x="212767" y="54255"/>
                  </a:lnTo>
                  <a:close/>
                </a:path>
              </a:pathLst>
            </a:custGeom>
            <a:solidFill>
              <a:srgbClr val="FBCCBC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 bwMode="auto">
            <a:xfrm rot="0">
              <a:off x="3526790" y="6381115"/>
              <a:ext cx="294005" cy="473075"/>
            </a:xfrm>
            <a:custGeom>
              <a:gdLst>
                <a:gd fmla="*/ 841 w 292906" name="TX0"/>
                <a:gd fmla="*/ 0 h 471696" name="TY0"/>
                <a:gd fmla="*/ 155334 w 292906" name="TX1"/>
                <a:gd fmla="*/ 76811 h 471696" name="TY1"/>
                <a:gd fmla="*/ 207206 w 292906" name="TX2"/>
                <a:gd fmla="*/ 51021 h 471696" name="TY2"/>
                <a:gd fmla="*/ 207626 w 292906" name="TX3"/>
                <a:gd fmla="*/ 71205 h 471696" name="TY3"/>
                <a:gd fmla="*/ 209028 w 292906" name="TX4"/>
                <a:gd fmla="*/ 110311 h 471696" name="TY4"/>
                <a:gd fmla="*/ 211552 w 292906" name="TX5"/>
                <a:gd fmla="*/ 148436 h 471696" name="TY5"/>
                <a:gd fmla="*/ 215056 w 292906" name="TX6"/>
                <a:gd fmla="*/ 185300 h 471696" name="TY6"/>
                <a:gd fmla="*/ 219683 w 292906" name="TX7"/>
                <a:gd fmla="*/ 220902 h 471696" name="TY7"/>
                <a:gd fmla="*/ 225150 w 292906" name="TX8"/>
                <a:gd fmla="*/ 255663 h 471696" name="TY8"/>
                <a:gd fmla="*/ 231599 w 292906" name="TX9"/>
                <a:gd fmla="*/ 289022 h 471696" name="TY9"/>
                <a:gd fmla="*/ 239029 w 292906" name="TX10"/>
                <a:gd fmla="*/ 321120 h 471696" name="TY10"/>
                <a:gd fmla="*/ 247301 w 292906" name="TX11"/>
                <a:gd fmla="*/ 352097 h 471696" name="TY11"/>
                <a:gd fmla="*/ 256413 w 292906" name="TX12"/>
                <a:gd fmla="*/ 381812 h 471696" name="TY12"/>
                <a:gd fmla="*/ 266507 w 292906" name="TX13"/>
                <a:gd fmla="*/ 410266 h 471696" name="TY13"/>
                <a:gd fmla="*/ 277442 w 292906" name="TX14"/>
                <a:gd fmla="*/ 437738 h 471696" name="TY14"/>
                <a:gd fmla="*/ 288938 w 292906" name="TX15"/>
                <a:gd fmla="*/ 463809 h 471696" name="TY15"/>
                <a:gd fmla="*/ 292904 w 292906" name="TX16"/>
                <a:gd fmla="*/ 471694 h 471696" name="TY16"/>
                <a:gd fmla="*/ 126590 w 292906" name="TX17"/>
                <a:gd fmla="*/ 471694 h 471696" name="TY17"/>
                <a:gd fmla="*/ 117482 w 292906" name="TX18"/>
                <a:gd fmla="*/ 459043 h 471696" name="TY18"/>
                <a:gd fmla="*/ 100378 w 292906" name="TX19"/>
                <a:gd fmla="*/ 432412 h 471696" name="TY19"/>
                <a:gd fmla="*/ 84396 w 292906" name="TX20"/>
                <a:gd fmla="*/ 404659 h 471696" name="TY20"/>
                <a:gd fmla="*/ 69676 w 292906" name="TX21"/>
                <a:gd fmla="*/ 375364 h 471696" name="TY21"/>
                <a:gd fmla="*/ 56358 w 292906" name="TX22"/>
                <a:gd fmla="*/ 344808 h 471696" name="TY22"/>
                <a:gd fmla="*/ 44161 w 292906" name="TX23"/>
                <a:gd fmla="*/ 313131 h 471696" name="TY23"/>
                <a:gd fmla="*/ 33506 w 292906" name="TX24"/>
                <a:gd fmla="*/ 280332 h 471696" name="TY24"/>
                <a:gd fmla="*/ 24253 w 292906" name="TX25"/>
                <a:gd fmla="*/ 246131 h 471696" name="TY25"/>
                <a:gd fmla="*/ 16403 w 292906" name="TX26"/>
                <a:gd fmla="*/ 210810 h 471696" name="TY26"/>
                <a:gd fmla="*/ 9954 w 292906" name="TX27"/>
                <a:gd fmla="*/ 174367 h 471696" name="TY27"/>
                <a:gd fmla="*/ 5047 w 292906" name="TX28"/>
                <a:gd fmla="*/ 136662 h 471696" name="TY28"/>
                <a:gd fmla="*/ 1823 w 292906" name="TX29"/>
                <a:gd fmla="*/ 97696 h 471696" name="TY29"/>
                <a:gd fmla="*/ 280 w 292906" name="TX30"/>
                <a:gd fmla="*/ 57468 h 471696" name="TY30"/>
                <a:gd fmla="*/ 0 w 292906" name="TX31"/>
                <a:gd fmla="*/ 36864 h 471696" name="TY31"/>
                <a:gd fmla="*/ 280 w 292906" name="TX32"/>
                <a:gd fmla="*/ 18502 h 471696" name="TY3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</a:cxnLst>
              <a:rect l="l" t="t" r="r" b="b"/>
              <a:pathLst>
                <a:path w="292906" h="471696">
                  <a:moveTo>
                    <a:pt x="841" y="0"/>
                  </a:moveTo>
                  <a:lnTo>
                    <a:pt x="155334" y="76811"/>
                  </a:lnTo>
                  <a:lnTo>
                    <a:pt x="207206" y="51021"/>
                  </a:lnTo>
                  <a:lnTo>
                    <a:pt x="207626" y="71205"/>
                  </a:lnTo>
                  <a:lnTo>
                    <a:pt x="209028" y="110311"/>
                  </a:lnTo>
                  <a:lnTo>
                    <a:pt x="211552" y="148436"/>
                  </a:lnTo>
                  <a:lnTo>
                    <a:pt x="215056" y="185300"/>
                  </a:lnTo>
                  <a:lnTo>
                    <a:pt x="219683" y="220902"/>
                  </a:lnTo>
                  <a:lnTo>
                    <a:pt x="225150" y="255663"/>
                  </a:lnTo>
                  <a:lnTo>
                    <a:pt x="231599" y="289022"/>
                  </a:lnTo>
                  <a:lnTo>
                    <a:pt x="239029" y="321120"/>
                  </a:lnTo>
                  <a:lnTo>
                    <a:pt x="247301" y="352097"/>
                  </a:lnTo>
                  <a:lnTo>
                    <a:pt x="256413" y="381812"/>
                  </a:lnTo>
                  <a:lnTo>
                    <a:pt x="266507" y="410266"/>
                  </a:lnTo>
                  <a:lnTo>
                    <a:pt x="277442" y="437738"/>
                  </a:lnTo>
                  <a:lnTo>
                    <a:pt x="288938" y="463809"/>
                  </a:lnTo>
                  <a:lnTo>
                    <a:pt x="292904" y="471694"/>
                  </a:lnTo>
                  <a:lnTo>
                    <a:pt x="126590" y="471694"/>
                  </a:lnTo>
                  <a:lnTo>
                    <a:pt x="117482" y="459043"/>
                  </a:lnTo>
                  <a:lnTo>
                    <a:pt x="100378" y="432412"/>
                  </a:lnTo>
                  <a:lnTo>
                    <a:pt x="84396" y="404659"/>
                  </a:lnTo>
                  <a:lnTo>
                    <a:pt x="69676" y="375364"/>
                  </a:lnTo>
                  <a:lnTo>
                    <a:pt x="56358" y="344808"/>
                  </a:lnTo>
                  <a:lnTo>
                    <a:pt x="44161" y="313131"/>
                  </a:lnTo>
                  <a:lnTo>
                    <a:pt x="33506" y="280332"/>
                  </a:lnTo>
                  <a:lnTo>
                    <a:pt x="24253" y="246131"/>
                  </a:lnTo>
                  <a:lnTo>
                    <a:pt x="16403" y="210810"/>
                  </a:lnTo>
                  <a:lnTo>
                    <a:pt x="9954" y="174367"/>
                  </a:lnTo>
                  <a:lnTo>
                    <a:pt x="5047" y="136662"/>
                  </a:lnTo>
                  <a:lnTo>
                    <a:pt x="1823" y="97696"/>
                  </a:lnTo>
                  <a:lnTo>
                    <a:pt x="280" y="57468"/>
                  </a:lnTo>
                  <a:lnTo>
                    <a:pt x="0" y="36864"/>
                  </a:lnTo>
                  <a:lnTo>
                    <a:pt x="280" y="18502"/>
                  </a:lnTo>
                  <a:close/>
                </a:path>
              </a:pathLst>
            </a:custGeom>
            <a:solidFill>
              <a:srgbClr val="EC908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타원형 설명선 31"/>
            <p:cNvSpPr>
              <a:spLocks/>
            </p:cNvSpPr>
            <p:nvPr/>
          </p:nvSpPr>
          <p:spPr>
            <a:xfrm rot="0">
              <a:off x="4364990" y="5318125"/>
              <a:ext cx="803910" cy="719455"/>
            </a:xfrm>
            <a:prstGeom prst="wedgeEllipseCallout">
              <a:avLst>
                <a:gd name="adj1" fmla="val -45058"/>
                <a:gd name="adj2" fmla="val 55276"/>
              </a:avLst>
            </a:prstGeom>
            <a:solidFill>
              <a:schemeClr val="bg2">
                <a:lumMod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FFFFFF"/>
                  </a:solidFill>
                  <a:latin typeface="Calibri" charset="0"/>
                  <a:ea typeface="Calibri" charset="0"/>
                </a:rPr>
                <a:t>Page</a:t>
              </a:r>
              <a:r>
                <a:rPr lang="en-US" altLang="ko-KR" sz="1600" cap="none" dirty="0" smtClean="0" b="1" strike="noStrike">
                  <a:solidFill>
                    <a:srgbClr val="FFFFFF"/>
                  </a:solidFill>
                  <a:latin typeface="Calibri" charset="0"/>
                  <a:ea typeface="Calibri" charset="0"/>
                </a:rPr>
                <a:t>2</a:t>
              </a:r>
              <a:endParaRPr lang="ko-KR" altLang="en-US" sz="1600" cap="none" dirty="0" smtClean="0" b="1" strike="noStrike">
                <a:solidFill>
                  <a:srgbClr val="FFFFFF"/>
                </a:solidFill>
                <a:latin typeface="Calibri" charset="0"/>
                <a:ea typeface="Calibri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 rot="0">
            <a:off x="1537970" y="6059170"/>
            <a:ext cx="1287780" cy="806450"/>
            <a:chOff x="1537970" y="6059170"/>
            <a:chExt cx="1287780" cy="806450"/>
          </a:xfrm>
        </p:grpSpPr>
        <p:sp>
          <p:nvSpPr>
            <p:cNvPr id="36" name="자유형 35"/>
            <p:cNvSpPr>
              <a:spLocks/>
            </p:cNvSpPr>
            <p:nvPr/>
          </p:nvSpPr>
          <p:spPr bwMode="auto">
            <a:xfrm rot="0">
              <a:off x="1537970" y="6059170"/>
              <a:ext cx="1287780" cy="806450"/>
            </a:xfrm>
            <a:custGeom>
              <a:gdLst>
                <a:gd fmla="*/ 643813 w 1287057" name="TX0"/>
                <a:gd fmla="*/ 0 h 805918" name="TY0"/>
                <a:gd fmla="*/ 652543 w 1287057" name="TX1"/>
                <a:gd fmla="*/ 0 h 805918" name="TY1"/>
                <a:gd fmla="*/ 670598 w 1287057" name="TX2"/>
                <a:gd fmla="*/ 1389 h 805918" name="TY2"/>
                <a:gd fmla="*/ 688653 w 1287057" name="TX3"/>
                <a:gd fmla="*/ 3572 h 805918" name="TY3"/>
                <a:gd fmla="*/ 706907 w 1287057" name="TX4"/>
                <a:gd fmla="*/ 6945 h 805918" name="TY4"/>
                <a:gd fmla="*/ 734089 w 1287057" name="TX5"/>
                <a:gd fmla="*/ 14088 h 805918" name="TY5"/>
                <a:gd fmla="*/ 770398 w 1287057" name="TX6"/>
                <a:gd fmla="*/ 27382 h 805918" name="TY6"/>
                <a:gd fmla="*/ 806706 w 1287057" name="TX7"/>
                <a:gd fmla="*/ 44644 h 805918" name="TY7"/>
                <a:gd fmla="*/ 842817 w 1287057" name="TX8"/>
                <a:gd fmla="*/ 65676 h 805918" name="TY8"/>
                <a:gd fmla="*/ 878530 w 1287057" name="TX9"/>
                <a:gd fmla="*/ 90677 h 805918" name="TY9"/>
                <a:gd fmla="*/ 913648 w 1287057" name="TX10"/>
                <a:gd fmla="*/ 119050 h 805918" name="TY10"/>
                <a:gd fmla="*/ 930910 w 1287057" name="TX11"/>
                <a:gd fmla="*/ 134328 h 805918" name="TY11"/>
                <a:gd fmla="*/ 950751 w 1287057" name="TX12"/>
                <a:gd fmla="*/ 152979 h 805918" name="TY12"/>
                <a:gd fmla="*/ 989242 w 1287057" name="TX13"/>
                <a:gd fmla="*/ 192861 h 805918" name="TY13"/>
                <a:gd fmla="*/ 1026543 w 1287057" name="TX14"/>
                <a:gd fmla="*/ 236711 h 805918" name="TY14"/>
                <a:gd fmla="*/ 1062653 w 1287057" name="TX15"/>
                <a:gd fmla="*/ 284133 h 805918" name="TY15"/>
                <a:gd fmla="*/ 1096978 w 1287057" name="TX16"/>
                <a:gd fmla="*/ 334729 h 805918" name="TY16"/>
                <a:gd fmla="*/ 1129318 w 1287057" name="TX17"/>
                <a:gd fmla="*/ 388500 h 805918" name="TY17"/>
                <a:gd fmla="*/ 1160071 w 1287057" name="TX18"/>
                <a:gd fmla="*/ 444652 h 805918" name="TY18"/>
                <a:gd fmla="*/ 1188444 w 1287057" name="TX19"/>
                <a:gd fmla="*/ 503582 h 805918" name="TY19"/>
                <a:gd fmla="*/ 1214435 w 1287057" name="TX20"/>
                <a:gd fmla="*/ 564298 h 805918" name="TY20"/>
                <a:gd fmla="*/ 1238046 w 1287057" name="TX21"/>
                <a:gd fmla="*/ 627196 h 805918" name="TY21"/>
                <a:gd fmla="*/ 1258879 w 1287057" name="TX22"/>
                <a:gd fmla="*/ 691681 h 805918" name="TY22"/>
                <a:gd fmla="*/ 1276537 w 1287057" name="TX23"/>
                <a:gd fmla="*/ 757357 h 805918" name="TY23"/>
                <a:gd fmla="*/ 1287056 w 1287057" name="TX24"/>
                <a:gd fmla="*/ 805917 h 805918" name="TY24"/>
                <a:gd fmla="*/ 0 w 1287057" name="TX25"/>
                <a:gd fmla="*/ 805917 h 805918" name="TY25"/>
                <a:gd fmla="*/ 2359 w 1287057" name="TX26"/>
                <a:gd fmla="*/ 793667 h 805918" name="TY26"/>
                <a:gd fmla="*/ 13669 w 1287057" name="TX27"/>
                <a:gd fmla="*/ 745849 h 805918" name="TY27"/>
                <a:gd fmla="*/ 26367 w 1287057" name="TX28"/>
                <a:gd fmla="*/ 698427 h 805918" name="TY28"/>
                <a:gd fmla="*/ 40851 w 1287057" name="TX29"/>
                <a:gd fmla="*/ 651998 h 805918" name="TY29"/>
                <a:gd fmla="*/ 56723 w 1287057" name="TX30"/>
                <a:gd fmla="*/ 606163 h 805918" name="TY30"/>
                <a:gd fmla="*/ 73786 w 1287057" name="TX31"/>
                <a:gd fmla="*/ 561123 h 805918" name="TY31"/>
                <a:gd fmla="*/ 92635 w 1287057" name="TX32"/>
                <a:gd fmla="*/ 517273 h 805918" name="TY32"/>
                <a:gd fmla="*/ 112476 w 1287057" name="TX33"/>
                <a:gd fmla="*/ 474613 h 805918" name="TY33"/>
                <a:gd fmla="*/ 133309 w 1287057" name="TX34"/>
                <a:gd fmla="*/ 432747 h 805918" name="TY34"/>
                <a:gd fmla="*/ 155332 w 1287057" name="TX35"/>
                <a:gd fmla="*/ 392270 h 805918" name="TY35"/>
                <a:gd fmla="*/ 178546 w 1287057" name="TX36"/>
                <a:gd fmla="*/ 353182 h 805918" name="TY36"/>
                <a:gd fmla="*/ 202553 w 1287057" name="TX37"/>
                <a:gd fmla="*/ 315880 h 805918" name="TY37"/>
                <a:gd fmla="*/ 227553 w 1287057" name="TX38"/>
                <a:gd fmla="*/ 279966 h 805918" name="TY38"/>
                <a:gd fmla="*/ 253346 w 1287057" name="TX39"/>
                <a:gd fmla="*/ 245640 h 805918" name="TY39"/>
                <a:gd fmla="*/ 279933 w 1287057" name="TX40"/>
                <a:gd fmla="*/ 213298 h 805918" name="TY40"/>
                <a:gd fmla="*/ 307114 w 1287057" name="TX41"/>
                <a:gd fmla="*/ 182742 h 805918" name="TY41"/>
                <a:gd fmla="*/ 334693 w 1287057" name="TX42"/>
                <a:gd fmla="*/ 154170 h 805918" name="TY42"/>
                <a:gd fmla="*/ 362867 w 1287057" name="TX43"/>
                <a:gd fmla="*/ 127781 h 805918" name="TY43"/>
                <a:gd fmla="*/ 391636 w 1287057" name="TX44"/>
                <a:gd fmla="*/ 103375 h 805918" name="TY44"/>
                <a:gd fmla="*/ 420802 w 1287057" name="TX45"/>
                <a:gd fmla="*/ 81351 h 805918" name="TY45"/>
                <a:gd fmla="*/ 450167 w 1287057" name="TX46"/>
                <a:gd fmla="*/ 61708 h 805918" name="TY46"/>
                <a:gd fmla="*/ 479928 w 1287057" name="TX47"/>
                <a:gd fmla="*/ 44842 h 805918" name="TY47"/>
                <a:gd fmla="*/ 509689 w 1287057" name="TX48"/>
                <a:gd fmla="*/ 30358 h 805918" name="TY48"/>
                <a:gd fmla="*/ 539450 w 1287057" name="TX49"/>
                <a:gd fmla="*/ 18453 h 805918" name="TY49"/>
                <a:gd fmla="*/ 569410 w 1287057" name="TX50"/>
                <a:gd fmla="*/ 9326 h 805918" name="TY50"/>
                <a:gd fmla="*/ 599171 w 1287057" name="TX51"/>
                <a:gd fmla="*/ 3373 h 805918" name="TY51"/>
                <a:gd fmla="*/ 628734 w 1287057" name="TX52"/>
                <a:gd fmla="*/ 199 h 805918" name="TY5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</a:cxnLst>
              <a:rect l="l" t="t" r="r" b="b"/>
              <a:pathLst>
                <a:path w="1287057" h="805918">
                  <a:moveTo>
                    <a:pt x="643813" y="0"/>
                  </a:moveTo>
                  <a:lnTo>
                    <a:pt x="652543" y="0"/>
                  </a:lnTo>
                  <a:lnTo>
                    <a:pt x="670598" y="1389"/>
                  </a:lnTo>
                  <a:lnTo>
                    <a:pt x="688653" y="3572"/>
                  </a:lnTo>
                  <a:lnTo>
                    <a:pt x="706907" y="6945"/>
                  </a:lnTo>
                  <a:lnTo>
                    <a:pt x="734089" y="14088"/>
                  </a:lnTo>
                  <a:lnTo>
                    <a:pt x="770398" y="27382"/>
                  </a:lnTo>
                  <a:lnTo>
                    <a:pt x="806706" y="44644"/>
                  </a:lnTo>
                  <a:lnTo>
                    <a:pt x="842817" y="65676"/>
                  </a:lnTo>
                  <a:lnTo>
                    <a:pt x="878530" y="90677"/>
                  </a:lnTo>
                  <a:lnTo>
                    <a:pt x="913648" y="119050"/>
                  </a:lnTo>
                  <a:lnTo>
                    <a:pt x="930910" y="134328"/>
                  </a:lnTo>
                  <a:lnTo>
                    <a:pt x="950751" y="152979"/>
                  </a:lnTo>
                  <a:lnTo>
                    <a:pt x="989242" y="192861"/>
                  </a:lnTo>
                  <a:lnTo>
                    <a:pt x="1026543" y="236711"/>
                  </a:lnTo>
                  <a:lnTo>
                    <a:pt x="1062653" y="284133"/>
                  </a:lnTo>
                  <a:lnTo>
                    <a:pt x="1096978" y="334729"/>
                  </a:lnTo>
                  <a:lnTo>
                    <a:pt x="1129318" y="388500"/>
                  </a:lnTo>
                  <a:lnTo>
                    <a:pt x="1160071" y="444652"/>
                  </a:lnTo>
                  <a:lnTo>
                    <a:pt x="1188444" y="503582"/>
                  </a:lnTo>
                  <a:lnTo>
                    <a:pt x="1214435" y="564298"/>
                  </a:lnTo>
                  <a:lnTo>
                    <a:pt x="1238046" y="627196"/>
                  </a:lnTo>
                  <a:lnTo>
                    <a:pt x="1258879" y="691681"/>
                  </a:lnTo>
                  <a:lnTo>
                    <a:pt x="1276537" y="757357"/>
                  </a:lnTo>
                  <a:lnTo>
                    <a:pt x="1287056" y="805917"/>
                  </a:lnTo>
                  <a:lnTo>
                    <a:pt x="0" y="805917"/>
                  </a:lnTo>
                  <a:lnTo>
                    <a:pt x="2359" y="793667"/>
                  </a:lnTo>
                  <a:lnTo>
                    <a:pt x="13669" y="745849"/>
                  </a:lnTo>
                  <a:lnTo>
                    <a:pt x="26367" y="698427"/>
                  </a:lnTo>
                  <a:lnTo>
                    <a:pt x="40851" y="651998"/>
                  </a:lnTo>
                  <a:lnTo>
                    <a:pt x="56723" y="606163"/>
                  </a:lnTo>
                  <a:lnTo>
                    <a:pt x="73786" y="561123"/>
                  </a:lnTo>
                  <a:lnTo>
                    <a:pt x="92635" y="517273"/>
                  </a:lnTo>
                  <a:lnTo>
                    <a:pt x="112476" y="474613"/>
                  </a:lnTo>
                  <a:lnTo>
                    <a:pt x="133309" y="432747"/>
                  </a:lnTo>
                  <a:lnTo>
                    <a:pt x="155332" y="392270"/>
                  </a:lnTo>
                  <a:lnTo>
                    <a:pt x="178546" y="353182"/>
                  </a:lnTo>
                  <a:lnTo>
                    <a:pt x="202553" y="315880"/>
                  </a:lnTo>
                  <a:lnTo>
                    <a:pt x="227553" y="279966"/>
                  </a:lnTo>
                  <a:lnTo>
                    <a:pt x="253346" y="245640"/>
                  </a:lnTo>
                  <a:lnTo>
                    <a:pt x="279933" y="213298"/>
                  </a:lnTo>
                  <a:lnTo>
                    <a:pt x="307114" y="182742"/>
                  </a:lnTo>
                  <a:lnTo>
                    <a:pt x="334693" y="154170"/>
                  </a:lnTo>
                  <a:lnTo>
                    <a:pt x="362867" y="127781"/>
                  </a:lnTo>
                  <a:lnTo>
                    <a:pt x="391636" y="103375"/>
                  </a:lnTo>
                  <a:lnTo>
                    <a:pt x="420802" y="81351"/>
                  </a:lnTo>
                  <a:lnTo>
                    <a:pt x="450167" y="61708"/>
                  </a:lnTo>
                  <a:lnTo>
                    <a:pt x="479928" y="44842"/>
                  </a:lnTo>
                  <a:lnTo>
                    <a:pt x="509689" y="30358"/>
                  </a:lnTo>
                  <a:lnTo>
                    <a:pt x="539450" y="18453"/>
                  </a:lnTo>
                  <a:lnTo>
                    <a:pt x="569410" y="9326"/>
                  </a:lnTo>
                  <a:lnTo>
                    <a:pt x="599171" y="3373"/>
                  </a:lnTo>
                  <a:lnTo>
                    <a:pt x="628734" y="199"/>
                  </a:lnTo>
                  <a:close/>
                </a:path>
              </a:pathLst>
            </a:custGeom>
            <a:solidFill>
              <a:srgbClr val="FBCCBC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자유형 36"/>
            <p:cNvSpPr>
              <a:spLocks/>
            </p:cNvSpPr>
            <p:nvPr/>
          </p:nvSpPr>
          <p:spPr bwMode="auto">
            <a:xfrm rot="0">
              <a:off x="2468880" y="6194425"/>
              <a:ext cx="356870" cy="671830"/>
            </a:xfrm>
            <a:custGeom>
              <a:gdLst>
                <a:gd fmla="*/ 0 w 356065" name="TX0"/>
                <a:gd fmla="*/ 0 h 670980" name="TY0"/>
                <a:gd fmla="*/ 19841 w 356065" name="TX1"/>
                <a:gd fmla="*/ 18645 h 670980" name="TY1"/>
                <a:gd fmla="*/ 58332 w 356065" name="TX2"/>
                <a:gd fmla="*/ 58513 h 670980" name="TY2"/>
                <a:gd fmla="*/ 95633 w 356065" name="TX3"/>
                <a:gd fmla="*/ 102348 h 670980" name="TY3"/>
                <a:gd fmla="*/ 131743 w 356065" name="TX4"/>
                <a:gd fmla="*/ 149753 h 670980" name="TY4"/>
                <a:gd fmla="*/ 166068 w 356065" name="TX5"/>
                <a:gd fmla="*/ 200332 h 670980" name="TY5"/>
                <a:gd fmla="*/ 198408 w 356065" name="TX6"/>
                <a:gd fmla="*/ 254084 h 670980" name="TY6"/>
                <a:gd fmla="*/ 229162 w 356065" name="TX7"/>
                <a:gd fmla="*/ 310217 h 670980" name="TY7"/>
                <a:gd fmla="*/ 257534 w 356065" name="TX8"/>
                <a:gd fmla="*/ 369127 h 670980" name="TY8"/>
                <a:gd fmla="*/ 283525 w 356065" name="TX9"/>
                <a:gd fmla="*/ 429821 h 670980" name="TY9"/>
                <a:gd fmla="*/ 307136 w 356065" name="TX10"/>
                <a:gd fmla="*/ 492698 h 670980" name="TY10"/>
                <a:gd fmla="*/ 327969 w 356065" name="TX11"/>
                <a:gd fmla="*/ 557161 h 670980" name="TY11"/>
                <a:gd fmla="*/ 345627 w 356065" name="TX12"/>
                <a:gd fmla="*/ 622814 h 670980" name="TY12"/>
                <a:gd fmla="*/ 356064 w 356065" name="TX13"/>
                <a:gd fmla="*/ 670979 h 670980" name="TY13"/>
                <a:gd fmla="*/ 277658 w 356065" name="TX14"/>
                <a:gd fmla="*/ 670979 h 670980" name="TY14"/>
                <a:gd fmla="*/ 277176 w 356065" name="TX15"/>
                <a:gd fmla="*/ 666054 h 670980" name="TY15"/>
                <a:gd fmla="*/ 268843 w 356065" name="TX16"/>
                <a:gd fmla="*/ 609525 h 670980" name="TY16"/>
                <a:gd fmla="*/ 258328 w 356065" name="TX17"/>
                <a:gd fmla="*/ 553591 h 670980" name="TY17"/>
                <a:gd fmla="*/ 245431 w 356065" name="TX18"/>
                <a:gd fmla="*/ 498251 h 670980" name="TY18"/>
                <a:gd fmla="*/ 230352 w 356065" name="TX19"/>
                <a:gd fmla="*/ 443706 h 670980" name="TY19"/>
                <a:gd fmla="*/ 213289 w 356065" name="TX20"/>
                <a:gd fmla="*/ 390152 h 670980" name="TY20"/>
                <a:gd fmla="*/ 194044 w 356065" name="TX21"/>
                <a:gd fmla="*/ 337986 h 670980" name="TY21"/>
                <a:gd fmla="*/ 173012 w 356065" name="TX22"/>
                <a:gd fmla="*/ 287010 h 670980" name="TY22"/>
                <a:gd fmla="*/ 150394 w 356065" name="TX23"/>
                <a:gd fmla="*/ 237622 h 670980" name="TY23"/>
                <a:gd fmla="*/ 126188 w 356065" name="TX24"/>
                <a:gd fmla="*/ 189621 h 670980" name="TY24"/>
                <a:gd fmla="*/ 100196 w 356065" name="TX25"/>
                <a:gd fmla="*/ 143803 h 670980" name="TY25"/>
                <a:gd fmla="*/ 73213 w 356065" name="TX26"/>
                <a:gd fmla="*/ 99968 h 670980" name="TY26"/>
                <a:gd fmla="*/ 44841 w 356065" name="TX27"/>
                <a:gd fmla="*/ 58315 h 670980" name="TY27"/>
                <a:gd fmla="*/ 15278 w 356065" name="TX28"/>
                <a:gd fmla="*/ 18843 h 670980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356065" h="670980">
                  <a:moveTo>
                    <a:pt x="0" y="0"/>
                  </a:moveTo>
                  <a:lnTo>
                    <a:pt x="19841" y="18645"/>
                  </a:lnTo>
                  <a:lnTo>
                    <a:pt x="58332" y="58513"/>
                  </a:lnTo>
                  <a:lnTo>
                    <a:pt x="95633" y="102348"/>
                  </a:lnTo>
                  <a:lnTo>
                    <a:pt x="131743" y="149753"/>
                  </a:lnTo>
                  <a:lnTo>
                    <a:pt x="166068" y="200332"/>
                  </a:lnTo>
                  <a:lnTo>
                    <a:pt x="198408" y="254084"/>
                  </a:lnTo>
                  <a:lnTo>
                    <a:pt x="229162" y="310217"/>
                  </a:lnTo>
                  <a:lnTo>
                    <a:pt x="257534" y="369127"/>
                  </a:lnTo>
                  <a:lnTo>
                    <a:pt x="283525" y="429821"/>
                  </a:lnTo>
                  <a:lnTo>
                    <a:pt x="307136" y="492698"/>
                  </a:lnTo>
                  <a:lnTo>
                    <a:pt x="327969" y="557161"/>
                  </a:lnTo>
                  <a:lnTo>
                    <a:pt x="345627" y="622814"/>
                  </a:lnTo>
                  <a:lnTo>
                    <a:pt x="356064" y="670979"/>
                  </a:lnTo>
                  <a:lnTo>
                    <a:pt x="277658" y="670979"/>
                  </a:lnTo>
                  <a:lnTo>
                    <a:pt x="277176" y="666054"/>
                  </a:lnTo>
                  <a:lnTo>
                    <a:pt x="268843" y="609525"/>
                  </a:lnTo>
                  <a:lnTo>
                    <a:pt x="258328" y="553591"/>
                  </a:lnTo>
                  <a:lnTo>
                    <a:pt x="245431" y="498251"/>
                  </a:lnTo>
                  <a:lnTo>
                    <a:pt x="230352" y="443706"/>
                  </a:lnTo>
                  <a:lnTo>
                    <a:pt x="213289" y="390152"/>
                  </a:lnTo>
                  <a:lnTo>
                    <a:pt x="194044" y="337986"/>
                  </a:lnTo>
                  <a:lnTo>
                    <a:pt x="173012" y="287010"/>
                  </a:lnTo>
                  <a:lnTo>
                    <a:pt x="150394" y="237622"/>
                  </a:lnTo>
                  <a:lnTo>
                    <a:pt x="126188" y="189621"/>
                  </a:lnTo>
                  <a:lnTo>
                    <a:pt x="100196" y="143803"/>
                  </a:lnTo>
                  <a:lnTo>
                    <a:pt x="73213" y="99968"/>
                  </a:lnTo>
                  <a:lnTo>
                    <a:pt x="44841" y="58315"/>
                  </a:lnTo>
                  <a:lnTo>
                    <a:pt x="15278" y="18843"/>
                  </a:lnTo>
                  <a:close/>
                </a:path>
              </a:pathLst>
            </a:custGeom>
            <a:solidFill>
              <a:srgbClr val="EC908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0" name="직사각형 49"/>
          <p:cNvSpPr>
            <a:spLocks/>
          </p:cNvSpPr>
          <p:nvPr/>
        </p:nvSpPr>
        <p:spPr>
          <a:xfrm rot="0">
            <a:off x="2475865" y="306070"/>
            <a:ext cx="7387590" cy="7080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solidFill>
                  <a:srgbClr val="393C4E"/>
                </a:solidFill>
                <a:latin typeface="맑은 고딕" charset="0"/>
                <a:ea typeface="맑은 고딕" charset="0"/>
              </a:rPr>
              <a:t>POLARIS SLIDE</a:t>
            </a:r>
            <a:endParaRPr lang="ko-KR" altLang="en-US" sz="4000" cap="none" dirty="0" smtClean="0" b="1" strike="noStrike">
              <a:solidFill>
                <a:srgbClr val="393C4E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9</Paragraphs>
  <Words>20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Polaris Office</dc:creator>
  <dc:title>egg case</dc:title>
  <dcterms:modified xsi:type="dcterms:W3CDTF">2018-10-29T03:33:04Z</dcterms:modified>
</cp:coreProperties>
</file>