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87" r:id="rId2"/>
    <p:sldId id="329" r:id="rId3"/>
    <p:sldId id="331" r:id="rId4"/>
    <p:sldId id="330" r:id="rId5"/>
    <p:sldId id="332" r:id="rId6"/>
    <p:sldId id="333" r:id="rId7"/>
    <p:sldId id="336" r:id="rId8"/>
    <p:sldId id="3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8">
          <p15:clr>
            <a:srgbClr val="A4A3A4"/>
          </p15:clr>
        </p15:guide>
        <p15:guide id="4" pos="3118">
          <p15:clr>
            <a:srgbClr val="A4A3A4"/>
          </p15:clr>
        </p15:guide>
        <p15:guide id="5" orient="horz" pos="2157">
          <p15:clr>
            <a:srgbClr val="A4A3A4"/>
          </p15:clr>
        </p15:guide>
        <p15:guide id="6" pos="38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  <p:guide orient="horz" pos="2158"/>
        <p:guide pos="3118"/>
        <p:guide orient="horz" pos="2157"/>
        <p:guide pos="38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ingstargir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158979" y="2186354"/>
            <a:ext cx="5897489" cy="1439517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4308" dirty="0">
                <a:solidFill>
                  <a:schemeClr val="bg1"/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4308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4308" dirty="0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4308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4262512" y="4081585"/>
            <a:ext cx="3677138" cy="606084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3521613" y="1655689"/>
            <a:ext cx="5150338" cy="3546622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644271" y="3858847"/>
            <a:ext cx="924560" cy="782"/>
          </a:xfrm>
          <a:prstGeom prst="line">
            <a:avLst/>
          </a:prstGeom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>
            <a:off x="5769316" y="6481020"/>
            <a:ext cx="6097563" cy="284137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9376117" y="6292670"/>
            <a:ext cx="2815883" cy="191477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defTabSz="625246" eaLnBrk="0"/>
            <a:r>
              <a:rPr lang="en-US" altLang="ko-KR" sz="1231" dirty="0">
                <a:solidFill>
                  <a:schemeClr val="bg1"/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231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>
            <a:spLocks/>
          </p:cNvSpPr>
          <p:nvPr/>
        </p:nvSpPr>
        <p:spPr>
          <a:xfrm>
            <a:off x="3190875" y="224726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84500" y="1363980"/>
            <a:ext cx="2305050" cy="230505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51730" y="1370965"/>
            <a:ext cx="2305050" cy="2305050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25310" y="1346835"/>
            <a:ext cx="2305050" cy="230505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5162550" y="2246630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7136765" y="2237740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2018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3188970" y="4118610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POLARIS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5163820" y="4093210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POLARIS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7138035" y="410400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846" dirty="0">
                <a:solidFill>
                  <a:schemeClr val="bg1"/>
                </a:solidFill>
                <a:latin typeface="Arial" charset="0"/>
                <a:ea typeface="Arial" charset="0"/>
              </a:rPr>
              <a:t>POLARIS</a:t>
            </a:r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138170" y="1397000"/>
            <a:ext cx="2458720" cy="245872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4" name="타원 12"/>
          <p:cNvSpPr/>
          <p:nvPr/>
        </p:nvSpPr>
        <p:spPr>
          <a:xfrm>
            <a:off x="3122930" y="1573530"/>
            <a:ext cx="1311275" cy="123317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140" y="209232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15%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06210" y="1934845"/>
            <a:ext cx="2458720" cy="245872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1970" y="360743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35%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타원 22"/>
          <p:cNvSpPr/>
          <p:nvPr/>
        </p:nvSpPr>
        <p:spPr>
          <a:xfrm>
            <a:off x="7084695" y="2988310"/>
            <a:ext cx="1388745" cy="1416050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29840" y="1900555"/>
            <a:ext cx="3515995" cy="46228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0 1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02585" y="1482725"/>
            <a:ext cx="2769235" cy="276923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19780" y="2468245"/>
            <a:ext cx="195326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08885" y="2640330"/>
            <a:ext cx="3515995" cy="85979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65520" y="1914525"/>
            <a:ext cx="3515995" cy="46228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0 2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38900" y="1497330"/>
            <a:ext cx="2769235" cy="276923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856730" y="2481580"/>
            <a:ext cx="195326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44565" y="2653665"/>
            <a:ext cx="3515995" cy="85979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>
              <a:lnSpc>
                <a:spcPct val="150000"/>
              </a:lnSpc>
            </a:pPr>
            <a:r>
              <a:rPr lang="en-US" altLang="ko-KR" sz="1723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723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9545" y="492125"/>
            <a:ext cx="1890395" cy="61150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2462" spc="-185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0 1</a:t>
            </a:r>
            <a:endParaRPr lang="ko-KR" altLang="en-US" sz="2462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2565" y="1081405"/>
            <a:ext cx="6904355" cy="92773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endParaRPr lang="ko-KR" altLang="en-US" sz="1846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9545" y="2172335"/>
            <a:ext cx="1890395" cy="61150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2462" spc="-185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0 2</a:t>
            </a:r>
            <a:endParaRPr lang="ko-KR" altLang="en-US" sz="2462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42565" y="2752090"/>
            <a:ext cx="6904355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9545" y="3846195"/>
            <a:ext cx="1890395" cy="61150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2462" spc="-185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0 3</a:t>
            </a:r>
            <a:endParaRPr lang="ko-KR" altLang="en-US" sz="2462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42565" y="4454525"/>
            <a:ext cx="6904355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5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826260" y="4138930"/>
            <a:ext cx="868807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29435" y="346646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29435" y="218376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26260" y="282511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26260" y="1583690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6730" y="-143510"/>
            <a:ext cx="2305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34565" y="4254500"/>
            <a:ext cx="252031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2015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41470" y="4254500"/>
            <a:ext cx="252031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2016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28665" y="4232275"/>
            <a:ext cx="269303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2017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25410" y="4232275"/>
            <a:ext cx="252031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2018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495040" y="2825115"/>
            <a:ext cx="1906270" cy="12827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385435" y="1606550"/>
            <a:ext cx="2033270" cy="252222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19340" y="1569720"/>
            <a:ext cx="1565910" cy="18757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52395" y="1459230"/>
            <a:ext cx="7432675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02485" y="1640205"/>
            <a:ext cx="8473440" cy="117411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2215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58110" y="3267710"/>
            <a:ext cx="742696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07565" y="3448685"/>
            <a:ext cx="8473440" cy="117411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endParaRPr lang="ko-KR" altLang="en-US" sz="1723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chemeClr val="bg1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2215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>
            <a:off x="4656455" y="1501140"/>
            <a:ext cx="819150" cy="57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15965" y="1215390"/>
            <a:ext cx="537210" cy="681990"/>
          </a:xfrm>
          <a:prstGeom prst="rect">
            <a:avLst/>
          </a:prstGeom>
        </p:spPr>
        <p:txBody>
          <a:bodyPr vert="horz" wrap="non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ko-KR" altLang="en-US" sz="3692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6738620" y="1499870"/>
            <a:ext cx="819150" cy="57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76780" y="2366010"/>
            <a:ext cx="7900035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76780" y="3009900"/>
            <a:ext cx="7900035" cy="63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76780" y="3668395"/>
            <a:ext cx="7900035" cy="63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65350" y="4344035"/>
            <a:ext cx="7900035" cy="63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75045" y="2366010"/>
            <a:ext cx="635" cy="19900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2371725" y="2366010"/>
            <a:ext cx="3118485" cy="5619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2371725" y="3018790"/>
            <a:ext cx="3118485" cy="5619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2367915" y="3709035"/>
            <a:ext cx="3118485" cy="5619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6345555" y="2386965"/>
            <a:ext cx="3118485" cy="5619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6345555" y="3039745"/>
            <a:ext cx="3118485" cy="5619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6342380" y="3729990"/>
            <a:ext cx="3118485" cy="5619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50000"/>
              </a:lnSpc>
            </a:pPr>
            <a:r>
              <a:rPr lang="en-US" altLang="ko-KR" sz="2215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215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8</Pages>
  <Words>233</Words>
  <Characters>0</Characters>
  <Application>Polaris Office Slide</Application>
  <DocSecurity>0</DocSecurity>
  <PresentationFormat>와이드스크린</PresentationFormat>
  <Lines>0</Lines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아리따-돋움(TTF)-Bold</vt:lpstr>
      <vt:lpstr>Arial</vt:lpstr>
      <vt:lpstr>Calibri</vt:lpstr>
      <vt:lpstr>Calibri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blue report</dc:title>
  <dc:creator>Polaris Office</dc:creator>
</cp:coreProperties>
</file>