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4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2" r:id="rId12"/>
  </p:sldMasterIdLst>
  <p:sldIdLst>
    <p:sldId id="395" r:id="rId14"/>
    <p:sldId id="397" r:id="rId15"/>
    <p:sldId id="391" r:id="rId16"/>
    <p:sldId id="393" r:id="rId17"/>
    <p:sldId id="39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28B90"/>
    <a:srgbClr val="FF5A00"/>
    <a:srgbClr val="186073"/>
    <a:srgbClr val="2D838B"/>
    <a:srgbClr val="41A4A1"/>
    <a:srgbClr val="003859"/>
    <a:srgbClr val="AF6C3A"/>
    <a:srgbClr val="E5E5E5"/>
    <a:srgbClr val="63454D"/>
    <a:srgbClr val="F1F1F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9396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04" y="276"/>
      </p:cViewPr>
      <p:guideLst>
        <p:guide orient="horz" pos="2152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charts/_rels/chart1.xml.rels><?xml version="1.0" encoding="UTF-8"?>
<Relationships xmlns="http://schemas.openxmlformats.org/package/2006/relationships"><Relationship Id="rId1" Type="http://schemas.openxmlformats.org/officeDocument/2006/relationships/oleObject" Target="abcd.xls" TargetMode="External"></Relationship></Relationships>
</file>

<file path=ppt/charts/_rels/chart2.xml.rels><?xml version="1.0" encoding="UTF-8"?>
<Relationships xmlns="http://schemas.openxmlformats.org/package/2006/relationships"><Relationship Id="rId1" Type="http://schemas.openxmlformats.org/officeDocument/2006/relationships/oleObject" Target="abcd.xls" TargetMode="External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Sheet4!$B$1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FFFF">
                <a:alpha val="100000"/>
              </a:srgbClr>
            </a:solidFill>
            <a:ln>
              <a:noFill/>
              <a:round/>
            </a:ln>
          </c:spPr>
          <c:explosion val="1"/>
          <c:dPt>
            <c:idx val="0"/>
            <c:explosion val="1"/>
            <c:spPr>
              <a:solidFill>
                <a:srgbClr val="FFFFFF">
                  <a:alpha val="100000"/>
                </a:srgbClr>
              </a:solidFill>
              <a:ln>
                <a:noFill/>
                <a:round/>
              </a:ln>
            </c:spPr>
          </c:dPt>
          <c:dPt>
            <c:idx val="1"/>
            <c:explosion val="1"/>
            <c:spPr>
              <a:solidFill>
                <a:srgbClr val="FFFFFF">
                  <a:alpha val="80000"/>
                </a:srgbClr>
              </a:solidFill>
              <a:ln>
                <a:noFill/>
                <a:round/>
              </a:ln>
            </c:spPr>
          </c:dPt>
          <c:dPt>
            <c:idx val="2"/>
            <c:explosion val="1"/>
            <c:spPr>
              <a:solidFill>
                <a:srgbClr val="FFFFFF">
                  <a:alpha val="60000"/>
                </a:srgbClr>
              </a:solidFill>
              <a:ln>
                <a:noFill/>
                <a:round/>
              </a:ln>
            </c:spPr>
          </c:dPt>
          <c:dPt>
            <c:idx val="3"/>
            <c:explosion val="1"/>
            <c:spPr>
              <a:solidFill>
                <a:srgbClr val="FFFFFF">
                  <a:alpha val="40000"/>
                </a:srgbClr>
              </a:solidFill>
              <a:ln>
                <a:noFill/>
                <a:round/>
              </a:ln>
            </c:spPr>
          </c:dPt>
          <c:dPt>
            <c:idx val="4"/>
            <c:explosion val="1"/>
            <c:spPr>
              <a:solidFill>
                <a:srgbClr val="FFFFFF">
                  <a:alpha val="20000"/>
                </a:srgbClr>
              </a:solidFill>
              <a:ln>
                <a:noFill/>
                <a:round/>
              </a:ln>
            </c:spPr>
          </c:dPt>
          <c:cat>
            <c:strRef>
              <c:f>Sheet4!$A$2:$A$6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Sheet4!$B$2:$B$6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firstSliceAng val="0"/>
        <c:holeSize val="70"/>
      </c:doughnutChart>
      <c:spPr>
        <a:noFill/>
        <a:ln>
          <a:noFill/>
          <a:round/>
        </a:ln>
      </c:spPr>
    </c:plotArea>
    <c:plotVisOnly val="1"/>
    <c:dispBlanksAs val="gap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0"/>
  <c:chart>
    <c:autoTitleDeleted val="1"/>
    <c:plotArea>
      <c:layout/>
      <c:lineChart>
        <c:grouping val="standard"/>
        <c:ser>
          <c:idx val="0"/>
          <c:order val="0"/>
          <c:tx>
            <c:strRef>
              <c:f>Sheet3!$B$1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9050" cap="flat">
              <a:solidFill>
                <a:srgbClr val="FFFFFF">
                  <a:alpha val="100000"/>
                </a:srgbClr>
              </a:solidFill>
              <a:round/>
            </a:ln>
            <a:effectLst>
              <a:outerShdw sx="100000" sy="100000" blurRad="177800" dist="127000" dir="5400000" rotWithShape="0" algn="t">
                <a:srgbClr val="000000">
                  <a:alpha val="40000"/>
                </a:srgbClr>
              </a:outerShdw>
            </a:effectLst>
          </c:spPr>
          <c:marker>
            <c:symbol val="circle"/>
            <c:size val="5"/>
            <c:spPr>
              <a:solidFill>
                <a:srgbClr val="FFFFFF">
                  <a:alpha val="100000"/>
                </a:srgbClr>
              </a:solidFill>
              <a:ln cap="flat" cmpd="sng">
                <a:noFill/>
                <a:round/>
              </a:ln>
            </c:spPr>
          </c:marker>
          <c:cat>
            <c:strRef>
              <c:f>Sheet3!$A$2:$A$13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Sheet3!$B$2:$B$13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marker val="1"/>
        <c:axId val="1111"/>
        <c:axId val="2222"/>
      </c:lineChart>
      <c:catAx>
        <c:axId val="11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>
            <a:solidFill>
              <a:srgbClr val="D9D9D9">
                <a:alpha val="100000"/>
              </a:srgbClr>
            </a:solidFill>
            <a:round/>
          </a:ln>
        </c:spPr>
        <c:crossAx val="2222"/>
        <c:crosses val="autoZero"/>
        <c:auto val="1"/>
        <c:lblAlgn val="ctr"/>
        <c:lblOffset val="100"/>
      </c:catAx>
      <c:valAx>
        <c:axId val="222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  <a:round/>
          </a:ln>
        </c:spPr>
        <c:crossAx val="1111"/>
        <c:crosses val="autoZero"/>
        <c:crossBetween val="between"/>
      </c:valAx>
      <c:spPr>
        <a:noFill/>
        <a:ln>
          <a:noFill/>
          <a:round/>
        </a:ln>
      </c:spPr>
    </c:plotArea>
    <c:plotVisOnly val="1"/>
    <c:dispBlanksAs val="gap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1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6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gradFill rotWithShape="1">
          <a:gsLst>
            <a:gs pos="0">
              <a:srgbClr val="003859"/>
            </a:gs>
            <a:gs pos="100000">
              <a:srgbClr val="41A4A1"/>
            </a:gs>
          </a:gsLst>
          <a:lin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chart" Target="../charts/chart1.xml"></Relationship><Relationship Id="rId2" Type="http://schemas.openxmlformats.org/officeDocument/2006/relationships/chart" Target="../charts/chart2.xml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>
            <a:off x="3369945" y="1583055"/>
            <a:ext cx="5485765" cy="107251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rgbClr val="FFFFFF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dirty="0" smtClean="0" i="1" b="1" strike="noStrike">
                <a:solidFill>
                  <a:srgbClr val="FFFFFF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dirty="0" smtClean="0" i="1" b="1" strike="noStrike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000000">
                    <a:alpha val="4867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1050" cap="none" dirty="0" smtClean="0" b="0" strike="noStrike">
              <a:solidFill>
                <a:srgbClr val="000000">
                  <a:alpha val="4867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71370" y="3442335"/>
            <a:ext cx="6631305" cy="1400175"/>
            <a:chOff x="2071370" y="3442335"/>
            <a:chExt cx="6631305" cy="1400175"/>
          </a:xfrm>
        </p:grpSpPr>
        <p:sp>
          <p:nvSpPr>
            <p:cNvPr id="28" name="타원 27"/>
            <p:cNvSpPr/>
            <p:nvPr/>
          </p:nvSpPr>
          <p:spPr>
            <a:xfrm>
              <a:off x="7954645" y="3442335"/>
              <a:ext cx="748665" cy="7486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557645" y="4674235"/>
              <a:ext cx="143510" cy="143510"/>
            </a:xfrm>
            <a:prstGeom prst="ellipse">
              <a:avLst/>
            </a:prstGeom>
            <a:noFill/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35" idx="6"/>
              <a:endCxn id="28" idx="2"/>
            </p:cNvCxnSpPr>
            <p:nvPr/>
          </p:nvCxnSpPr>
          <p:spPr>
            <a:xfrm flipV="1">
              <a:off x="6701790" y="3816350"/>
              <a:ext cx="1252855" cy="929640"/>
            </a:xfrm>
            <a:prstGeom prst="line">
              <a:avLst/>
            </a:prstGeom>
            <a:ln w="1270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5711190" y="3455670"/>
              <a:ext cx="748665" cy="7486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940425" y="3651250"/>
              <a:ext cx="304165" cy="337185"/>
              <a:chOff x="5940425" y="3651250"/>
              <a:chExt cx="304165" cy="337185"/>
            </a:xfrm>
            <a:solidFill>
              <a:srgbClr val="328B90"/>
            </a:solidFill>
          </p:grpSpPr>
          <p:sp>
            <p:nvSpPr>
              <p:cNvPr id="48" name="Freeform 17"/>
              <p:cNvSpPr>
                <a:spLocks/>
              </p:cNvSpPr>
              <p:nvPr/>
            </p:nvSpPr>
            <p:spPr bwMode="auto">
              <a:xfrm>
                <a:off x="6052820" y="3719830"/>
                <a:ext cx="133350" cy="103505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18"/>
              <p:cNvSpPr>
                <a:spLocks/>
              </p:cNvSpPr>
              <p:nvPr/>
            </p:nvSpPr>
            <p:spPr bwMode="auto">
              <a:xfrm>
                <a:off x="5940425" y="3768090"/>
                <a:ext cx="221615" cy="220345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0" name="Freeform 19"/>
              <p:cNvSpPr>
                <a:spLocks/>
              </p:cNvSpPr>
              <p:nvPr/>
            </p:nvSpPr>
            <p:spPr bwMode="auto">
              <a:xfrm>
                <a:off x="6114415" y="3759200"/>
                <a:ext cx="104775" cy="133350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1" name="Freeform 20"/>
              <p:cNvSpPr>
                <a:spLocks/>
              </p:cNvSpPr>
              <p:nvPr/>
            </p:nvSpPr>
            <p:spPr bwMode="auto">
              <a:xfrm>
                <a:off x="6186170" y="3651250"/>
                <a:ext cx="58420" cy="10795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2" name="Freeform 21"/>
              <p:cNvSpPr>
                <a:spLocks/>
              </p:cNvSpPr>
              <p:nvPr/>
            </p:nvSpPr>
            <p:spPr bwMode="auto">
              <a:xfrm>
                <a:off x="6134100" y="3769360"/>
                <a:ext cx="38735" cy="37465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53" name="타원 52"/>
            <p:cNvSpPr/>
            <p:nvPr/>
          </p:nvSpPr>
          <p:spPr>
            <a:xfrm>
              <a:off x="4314825" y="4699000"/>
              <a:ext cx="143510" cy="143510"/>
            </a:xfrm>
            <a:prstGeom prst="ellipse">
              <a:avLst/>
            </a:prstGeom>
            <a:noFill/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>
              <a:stCxn id="53" idx="6"/>
              <a:endCxn id="46" idx="2"/>
            </p:cNvCxnSpPr>
            <p:nvPr/>
          </p:nvCxnSpPr>
          <p:spPr>
            <a:xfrm flipV="1">
              <a:off x="4458335" y="3829685"/>
              <a:ext cx="1252855" cy="941070"/>
            </a:xfrm>
            <a:prstGeom prst="line">
              <a:avLst/>
            </a:prstGeom>
            <a:ln w="1270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3507105" y="3445510"/>
              <a:ext cx="748665" cy="7486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2071370" y="4684395"/>
              <a:ext cx="143510" cy="143510"/>
            </a:xfrm>
            <a:prstGeom prst="ellipse">
              <a:avLst/>
            </a:prstGeom>
            <a:noFill/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>
              <a:stCxn id="63" idx="6"/>
              <a:endCxn id="55" idx="2"/>
            </p:cNvCxnSpPr>
            <p:nvPr/>
          </p:nvCxnSpPr>
          <p:spPr>
            <a:xfrm flipV="1">
              <a:off x="2215515" y="3819525"/>
              <a:ext cx="1291590" cy="936625"/>
            </a:xfrm>
            <a:prstGeom prst="line">
              <a:avLst/>
            </a:prstGeom>
            <a:ln w="1270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28"/>
            <p:cNvGrpSpPr>
              <a:grpSpLocks noChangeAspect="1"/>
            </p:cNvGrpSpPr>
            <p:nvPr/>
          </p:nvGrpSpPr>
          <p:grpSpPr bwMode="auto">
            <a:xfrm>
              <a:off x="8155305" y="3708400"/>
              <a:ext cx="310515" cy="271780"/>
              <a:chOff x="8155305" y="3708400"/>
              <a:chExt cx="310515" cy="271780"/>
            </a:xfrm>
            <a:solidFill>
              <a:srgbClr val="328B90"/>
            </a:solidFill>
          </p:grpSpPr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8258175" y="3935730"/>
                <a:ext cx="42545" cy="44450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8155305" y="3708400"/>
                <a:ext cx="310515" cy="25654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3762375" y="3663315"/>
              <a:ext cx="249555" cy="30607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328B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999615" y="5058410"/>
            <a:ext cx="836295" cy="27686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Company</a:t>
            </a:r>
            <a:endParaRPr lang="ko-KR" altLang="en-US" sz="12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71950" y="5058410"/>
            <a:ext cx="612140" cy="27686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Group</a:t>
            </a:r>
            <a:endParaRPr lang="ko-KR" altLang="en-US" sz="12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59855" y="5022215"/>
            <a:ext cx="2207895" cy="27686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Name / www.pptbizcam.co.kr</a:t>
            </a:r>
            <a:endParaRPr lang="ko-KR" altLang="en-US" sz="12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0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3624580" y="4363720"/>
            <a:ext cx="2031365" cy="4159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9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5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3112770" y="4384040"/>
            <a:ext cx="314960" cy="37020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A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0">
            <a:off x="3499485" y="4467225"/>
            <a:ext cx="635" cy="252730"/>
          </a:xfrm>
          <a:prstGeom prst="line"/>
          <a:ln w="158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>
            <a:spLocks/>
          </p:cNvSpPr>
          <p:nvPr/>
        </p:nvSpPr>
        <p:spPr>
          <a:xfrm rot="0">
            <a:off x="3624580" y="4878070"/>
            <a:ext cx="2031365" cy="4159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9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5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3112770" y="4897755"/>
            <a:ext cx="314960" cy="37020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A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0">
            <a:off x="3499485" y="4981575"/>
            <a:ext cx="635" cy="252730"/>
          </a:xfrm>
          <a:prstGeom prst="line"/>
          <a:ln w="158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>
            <a:spLocks/>
          </p:cNvSpPr>
          <p:nvPr/>
        </p:nvSpPr>
        <p:spPr>
          <a:xfrm rot="0">
            <a:off x="3624580" y="5438140"/>
            <a:ext cx="2031365" cy="4159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9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5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 rot="0">
            <a:off x="3112770" y="5457825"/>
            <a:ext cx="314960" cy="37020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A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rot="0">
            <a:off x="3499485" y="5541645"/>
            <a:ext cx="635" cy="252730"/>
          </a:xfrm>
          <a:prstGeom prst="line"/>
          <a:ln w="158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/>
          </p:cNvSpPr>
          <p:nvPr/>
        </p:nvSpPr>
        <p:spPr>
          <a:xfrm rot="0">
            <a:off x="4091940" y="3573145"/>
            <a:ext cx="144145" cy="144145"/>
          </a:xfrm>
          <a:prstGeom prst="ellipse"/>
          <a:noFill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직선 연결선 26"/>
          <p:cNvCxnSpPr>
            <a:stCxn id="25" idx="6"/>
          </p:cNvCxnSpPr>
          <p:nvPr/>
        </p:nvCxnSpPr>
        <p:spPr>
          <a:xfrm rot="0">
            <a:off x="4236085" y="3644900"/>
            <a:ext cx="1224915" cy="635"/>
          </a:xfrm>
          <a:prstGeom prst="line"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/>
          </p:cNvSpPr>
          <p:nvPr/>
        </p:nvSpPr>
        <p:spPr>
          <a:xfrm rot="0">
            <a:off x="5459730" y="3442970"/>
            <a:ext cx="404495" cy="40449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 rot="0">
            <a:off x="4543425" y="3206115"/>
            <a:ext cx="812800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75</a:t>
            </a:r>
            <a:r>
              <a:rPr lang="en-US" altLang="ko-KR" sz="12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.1%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 rot="0">
            <a:off x="4578985" y="3655695"/>
            <a:ext cx="647065" cy="2546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CONTENTS A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40" name="타원 39"/>
          <p:cNvSpPr>
            <a:spLocks/>
          </p:cNvSpPr>
          <p:nvPr/>
        </p:nvSpPr>
        <p:spPr>
          <a:xfrm rot="0">
            <a:off x="4364355" y="2286000"/>
            <a:ext cx="144145" cy="144145"/>
          </a:xfrm>
          <a:prstGeom prst="ellipse"/>
          <a:noFill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1" name="직선 연결선 40"/>
          <p:cNvCxnSpPr>
            <a:stCxn id="40" idx="6"/>
          </p:cNvCxnSpPr>
          <p:nvPr/>
        </p:nvCxnSpPr>
        <p:spPr>
          <a:xfrm rot="0">
            <a:off x="4507865" y="2357755"/>
            <a:ext cx="1224915" cy="635"/>
          </a:xfrm>
          <a:prstGeom prst="line"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>
            <a:spLocks/>
          </p:cNvSpPr>
          <p:nvPr/>
        </p:nvSpPr>
        <p:spPr>
          <a:xfrm rot="0">
            <a:off x="5732145" y="2155825"/>
            <a:ext cx="404495" cy="40449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 rot="0">
            <a:off x="4815205" y="1918335"/>
            <a:ext cx="812800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65</a:t>
            </a:r>
            <a:r>
              <a:rPr lang="en-US" altLang="ko-KR" sz="12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.7%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 rot="0">
            <a:off x="4850765" y="2368550"/>
            <a:ext cx="647065" cy="2546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CONTENTS A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46" name="타원 45"/>
          <p:cNvSpPr>
            <a:spLocks/>
          </p:cNvSpPr>
          <p:nvPr/>
        </p:nvSpPr>
        <p:spPr>
          <a:xfrm rot="0">
            <a:off x="3835400" y="1206500"/>
            <a:ext cx="144145" cy="144145"/>
          </a:xfrm>
          <a:prstGeom prst="ellipse"/>
          <a:noFill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7" name="직선 연결선 46"/>
          <p:cNvCxnSpPr>
            <a:stCxn id="46" idx="6"/>
          </p:cNvCxnSpPr>
          <p:nvPr/>
        </p:nvCxnSpPr>
        <p:spPr>
          <a:xfrm rot="0">
            <a:off x="3978910" y="1278255"/>
            <a:ext cx="1224915" cy="635"/>
          </a:xfrm>
          <a:prstGeom prst="line"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>
            <a:spLocks/>
          </p:cNvSpPr>
          <p:nvPr/>
        </p:nvSpPr>
        <p:spPr>
          <a:xfrm rot="0">
            <a:off x="5203190" y="1076325"/>
            <a:ext cx="404495" cy="40449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 rot="0">
            <a:off x="5320030" y="1160780"/>
            <a:ext cx="190500" cy="235585"/>
          </a:xfrm>
          <a:custGeom>
            <a:gdLst>
              <a:gd fmla="*/ 2489 w 2777" name="TX0"/>
              <a:gd fmla="*/ 2506 h 3441" name="TY0"/>
              <a:gd fmla="*/ 2468 w 2777" name="TX1"/>
              <a:gd fmla="*/ 2508 h 3441" name="TY1"/>
              <a:gd fmla="*/ 2447 w 2777" name="TX2"/>
              <a:gd fmla="*/ 2513 h 3441" name="TY2"/>
              <a:gd fmla="*/ 2428 w 2777" name="TX3"/>
              <a:gd fmla="*/ 2524 h 3441" name="TY3"/>
              <a:gd fmla="*/ 2411 w 2777" name="TX4"/>
              <a:gd fmla="*/ 2539 h 3441" name="TY4"/>
              <a:gd fmla="*/ 2083 w 2777" name="TX5"/>
              <a:gd fmla="*/ 2911 h 3441" name="TY5"/>
              <a:gd fmla="*/ 1912 w 2777" name="TX6"/>
              <a:gd fmla="*/ 2774 h 3441" name="TY6"/>
              <a:gd fmla="*/ 1893 w 2777" name="TX7"/>
              <a:gd fmla="*/ 2761 h 3441" name="TY7"/>
              <a:gd fmla="*/ 1872 w 2777" name="TX8"/>
              <a:gd fmla="*/ 2754 h 3441" name="TY8"/>
              <a:gd fmla="*/ 1851 w 2777" name="TX9"/>
              <a:gd fmla="*/ 2752 h 3441" name="TY9"/>
              <a:gd fmla="*/ 1830 w 2777" name="TX10"/>
              <a:gd fmla="*/ 2754 h 3441" name="TY10"/>
              <a:gd fmla="*/ 1809 w 2777" name="TX11"/>
              <a:gd fmla="*/ 2761 h 3441" name="TY11"/>
              <a:gd fmla="*/ 1790 w 2777" name="TX12"/>
              <a:gd fmla="*/ 2773 h 3441" name="TY12"/>
              <a:gd fmla="*/ 1775 w 2777" name="TX13"/>
              <a:gd fmla="*/ 2788 h 3441" name="TY13"/>
              <a:gd fmla="*/ 1762 w 2777" name="TX14"/>
              <a:gd fmla="*/ 2808 h 3441" name="TY14"/>
              <a:gd fmla="*/ 1756 w 2777" name="TX15"/>
              <a:gd fmla="*/ 2829 h 3441" name="TY15"/>
              <a:gd fmla="*/ 1753 w 2777" name="TX16"/>
              <a:gd fmla="*/ 2850 h 3441" name="TY16"/>
              <a:gd fmla="*/ 1756 w 2777" name="TX17"/>
              <a:gd fmla="*/ 2872 h 3441" name="TY17"/>
              <a:gd fmla="*/ 1762 w 2777" name="TX18"/>
              <a:gd fmla="*/ 2893 h 3441" name="TY18"/>
              <a:gd fmla="*/ 1774 w 2777" name="TX19"/>
              <a:gd fmla="*/ 2910 h 3441" name="TY19"/>
              <a:gd fmla="*/ 1790 w 2777" name="TX20"/>
              <a:gd fmla="*/ 2927 h 3441" name="TY20"/>
              <a:gd fmla="*/ 2033 w 2777" name="TX21"/>
              <a:gd fmla="*/ 3123 h 3441" name="TY21"/>
              <a:gd fmla="*/ 2053 w 2777" name="TX22"/>
              <a:gd fmla="*/ 3136 h 3441" name="TY22"/>
              <a:gd fmla="*/ 2073 w 2777" name="TX23"/>
              <a:gd fmla="*/ 3143 h 3441" name="TY23"/>
              <a:gd fmla="*/ 2094 w 2777" name="TX24"/>
              <a:gd fmla="*/ 3145 h 3441" name="TY24"/>
              <a:gd fmla="*/ 2115 w 2777" name="TX25"/>
              <a:gd fmla="*/ 3143 h 3441" name="TY25"/>
              <a:gd fmla="*/ 2133 w 2777" name="TX26"/>
              <a:gd fmla="*/ 3137 h 3441" name="TY26"/>
              <a:gd fmla="*/ 2152 w 2777" name="TX27"/>
              <a:gd fmla="*/ 3126 h 3441" name="TY27"/>
              <a:gd fmla="*/ 2167 w 2777" name="TX28"/>
              <a:gd fmla="*/ 3113 h 3441" name="TY28"/>
              <a:gd fmla="*/ 2557 w 2777" name="TX29"/>
              <a:gd fmla="*/ 2670 h 3441" name="TY29"/>
              <a:gd fmla="*/ 2569 w 2777" name="TX30"/>
              <a:gd fmla="*/ 2651 h 3441" name="TY30"/>
              <a:gd fmla="*/ 2577 w 2777" name="TX31"/>
              <a:gd fmla="*/ 2631 h 3441" name="TY31"/>
              <a:gd fmla="*/ 2582 w 2777" name="TX32"/>
              <a:gd fmla="*/ 2609 h 3441" name="TY32"/>
              <a:gd fmla="*/ 2580 w 2777" name="TX33"/>
              <a:gd fmla="*/ 2588 h 3441" name="TY33"/>
              <a:gd fmla="*/ 2574 w 2777" name="TX34"/>
              <a:gd fmla="*/ 2567 h 3441" name="TY34"/>
              <a:gd fmla="*/ 2564 w 2777" name="TX35"/>
              <a:gd fmla="*/ 2548 h 3441" name="TY35"/>
              <a:gd fmla="*/ 2549 w 2777" name="TX36"/>
              <a:gd fmla="*/ 2531 h 3441" name="TY36"/>
              <a:gd fmla="*/ 2530 w 2777" name="TX37"/>
              <a:gd fmla="*/ 2518 h 3441" name="TY37"/>
              <a:gd fmla="*/ 2510 w 2777" name="TX38"/>
              <a:gd fmla="*/ 2510 h 3441" name="TY38"/>
              <a:gd fmla="*/ 2489 w 2777" name="TX39"/>
              <a:gd fmla="*/ 2506 h 3441" name="TY39"/>
              <a:gd fmla="*/ 926 w 2777" name="TX41"/>
              <a:gd fmla="*/ 2408 h 3441" name="TY41"/>
              <a:gd fmla="*/ 1364 w 2777" name="TX42"/>
              <a:gd fmla="*/ 2408 h 3441" name="TY42"/>
              <a:gd fmla="*/ 1379 w 2777" name="TX43"/>
              <a:gd fmla="*/ 2410 h 3441" name="TY43"/>
              <a:gd fmla="*/ 1393 w 2777" name="TX44"/>
              <a:gd fmla="*/ 2417 h 3441" name="TY44"/>
              <a:gd fmla="*/ 1403 w 2777" name="TX45"/>
              <a:gd fmla="*/ 2428 h 3441" name="TY45"/>
              <a:gd fmla="*/ 1410 w 2777" name="TX46"/>
              <a:gd fmla="*/ 2441 h 3441" name="TY46"/>
              <a:gd fmla="*/ 1412 w 2777" name="TX47"/>
              <a:gd fmla="*/ 2457 h 3441" name="TY47"/>
              <a:gd fmla="*/ 1412 w 2777" name="TX48"/>
              <a:gd fmla="*/ 2506 h 3441" name="TY48"/>
              <a:gd fmla="*/ 1410 w 2777" name="TX49"/>
              <a:gd fmla="*/ 2522 h 3441" name="TY49"/>
              <a:gd fmla="*/ 1403 w 2777" name="TX50"/>
              <a:gd fmla="*/ 2535 h 3441" name="TY50"/>
              <a:gd fmla="*/ 1393 w 2777" name="TX51"/>
              <a:gd fmla="*/ 2546 h 3441" name="TY51"/>
              <a:gd fmla="*/ 1379 w 2777" name="TX52"/>
              <a:gd fmla="*/ 2553 h 3441" name="TY52"/>
              <a:gd fmla="*/ 1364 w 2777" name="TX53"/>
              <a:gd fmla="*/ 2555 h 3441" name="TY53"/>
              <a:gd fmla="*/ 926 w 2777" name="TX54"/>
              <a:gd fmla="*/ 2555 h 3441" name="TY54"/>
              <a:gd fmla="*/ 910 w 2777" name="TX55"/>
              <a:gd fmla="*/ 2553 h 3441" name="TY55"/>
              <a:gd fmla="*/ 897 w 2777" name="TX56"/>
              <a:gd fmla="*/ 2546 h 3441" name="TY56"/>
              <a:gd fmla="*/ 886 w 2777" name="TX57"/>
              <a:gd fmla="*/ 2535 h 3441" name="TY57"/>
              <a:gd fmla="*/ 879 w 2777" name="TX58"/>
              <a:gd fmla="*/ 2522 h 3441" name="TY58"/>
              <a:gd fmla="*/ 877 w 2777" name="TX59"/>
              <a:gd fmla="*/ 2506 h 3441" name="TY59"/>
              <a:gd fmla="*/ 877 w 2777" name="TX60"/>
              <a:gd fmla="*/ 2457 h 3441" name="TY60"/>
              <a:gd fmla="*/ 879 w 2777" name="TX61"/>
              <a:gd fmla="*/ 2441 h 3441" name="TY61"/>
              <a:gd fmla="*/ 886 w 2777" name="TX62"/>
              <a:gd fmla="*/ 2428 h 3441" name="TY62"/>
              <a:gd fmla="*/ 897 w 2777" name="TX63"/>
              <a:gd fmla="*/ 2417 h 3441" name="TY63"/>
              <a:gd fmla="*/ 910 w 2777" name="TX64"/>
              <a:gd fmla="*/ 2410 h 3441" name="TY64"/>
              <a:gd fmla="*/ 926 w 2777" name="TX65"/>
              <a:gd fmla="*/ 2408 h 3441" name="TY65"/>
              <a:gd fmla="*/ 754 w 2777" name="TX67"/>
              <a:gd fmla="*/ 2298 h 3441" name="TY67"/>
              <a:gd fmla="*/ 768 w 2777" name="TX68"/>
              <a:gd fmla="*/ 2301 h 3441" name="TY68"/>
              <a:gd fmla="*/ 780 w 2777" name="TX69"/>
              <a:gd fmla="*/ 2309 h 3441" name="TY69"/>
              <a:gd fmla="*/ 789 w 2777" name="TX70"/>
              <a:gd fmla="*/ 2319 h 3441" name="TY70"/>
              <a:gd fmla="*/ 794 w 2777" name="TX71"/>
              <a:gd fmla="*/ 2333 h 3441" name="TY71"/>
              <a:gd fmla="*/ 794 w 2777" name="TX72"/>
              <a:gd fmla="*/ 2346 h 3441" name="TY72"/>
              <a:gd fmla="*/ 791 w 2777" name="TX73"/>
              <a:gd fmla="*/ 2360 h 3441" name="TY73"/>
              <a:gd fmla="*/ 784 w 2777" name="TX74"/>
              <a:gd fmla="*/ 2373 h 3441" name="TY74"/>
              <a:gd fmla="*/ 604 w 2777" name="TX75"/>
              <a:gd fmla="*/ 2576 h 3441" name="TY75"/>
              <a:gd fmla="*/ 594 w 2777" name="TX76"/>
              <a:gd fmla="*/ 2584 h 3441" name="TY76"/>
              <a:gd fmla="*/ 583 w 2777" name="TX77"/>
              <a:gd fmla="*/ 2589 h 3441" name="TY77"/>
              <a:gd fmla="*/ 570 w 2777" name="TX78"/>
              <a:gd fmla="*/ 2591 h 3441" name="TY78"/>
              <a:gd fmla="*/ 556 w 2777" name="TX79"/>
              <a:gd fmla="*/ 2588 h 3441" name="TY79"/>
              <a:gd fmla="*/ 542 w 2777" name="TX80"/>
              <a:gd fmla="*/ 2581 h 3441" name="TY80"/>
              <a:gd fmla="*/ 431 w 2777" name="TX81"/>
              <a:gd fmla="*/ 2490 h 3441" name="TY81"/>
              <a:gd fmla="*/ 421 w 2777" name="TX82"/>
              <a:gd fmla="*/ 2480 h 3441" name="TY82"/>
              <a:gd fmla="*/ 415 w 2777" name="TX83"/>
              <a:gd fmla="*/ 2467 h 3441" name="TY83"/>
              <a:gd fmla="*/ 414 w 2777" name="TX84"/>
              <a:gd fmla="*/ 2454 h 3441" name="TY84"/>
              <a:gd fmla="*/ 416 w 2777" name="TX85"/>
              <a:gd fmla="*/ 2440 h 3441" name="TY85"/>
              <a:gd fmla="*/ 424 w 2777" name="TX86"/>
              <a:gd fmla="*/ 2427 h 3441" name="TY86"/>
              <a:gd fmla="*/ 434 w 2777" name="TX87"/>
              <a:gd fmla="*/ 2417 h 3441" name="TY87"/>
              <a:gd fmla="*/ 447 w 2777" name="TX88"/>
              <a:gd fmla="*/ 2412 h 3441" name="TY88"/>
              <a:gd fmla="*/ 461 w 2777" name="TX89"/>
              <a:gd fmla="*/ 2410 h 3441" name="TY89"/>
              <a:gd fmla="*/ 474 w 2777" name="TX90"/>
              <a:gd fmla="*/ 2413 h 3441" name="TY90"/>
              <a:gd fmla="*/ 487 w 2777" name="TX91"/>
              <a:gd fmla="*/ 2421 h 3441" name="TY91"/>
              <a:gd fmla="*/ 565 w 2777" name="TX92"/>
              <a:gd fmla="*/ 2484 h 3441" name="TY92"/>
              <a:gd fmla="*/ 717 w 2777" name="TX93"/>
              <a:gd fmla="*/ 2312 h 3441" name="TY93"/>
              <a:gd fmla="*/ 727 w 2777" name="TX94"/>
              <a:gd fmla="*/ 2303 h 3441" name="TY94"/>
              <a:gd fmla="*/ 741 w 2777" name="TX95"/>
              <a:gd fmla="*/ 2299 h 3441" name="TY95"/>
              <a:gd fmla="*/ 754 w 2777" name="TX96"/>
              <a:gd fmla="*/ 2298 h 3441" name="TY96"/>
              <a:gd fmla="*/ 2144 w 2777" name="TX98"/>
              <a:gd fmla="*/ 2162 h 3441" name="TY98"/>
              <a:gd fmla="*/ 2208 w 2777" name="TX99"/>
              <a:gd fmla="*/ 2165 h 3441" name="TY99"/>
              <a:gd fmla="*/ 2271 w 2777" name="TX100"/>
              <a:gd fmla="*/ 2176 h 3441" name="TY100"/>
              <a:gd fmla="*/ 2332 w 2777" name="TX101"/>
              <a:gd fmla="*/ 2191 h 3441" name="TY101"/>
              <a:gd fmla="*/ 2389 w 2777" name="TX102"/>
              <a:gd fmla="*/ 2212 h 3441" name="TY102"/>
              <a:gd fmla="*/ 2445 w 2777" name="TX103"/>
              <a:gd fmla="*/ 2239 h 3441" name="TY103"/>
              <a:gd fmla="*/ 2497 w 2777" name="TX104"/>
              <a:gd fmla="*/ 2271 h 3441" name="TY104"/>
              <a:gd fmla="*/ 2545 w 2777" name="TX105"/>
              <a:gd fmla="*/ 2308 h 3441" name="TY105"/>
              <a:gd fmla="*/ 2591 w 2777" name="TX106"/>
              <a:gd fmla="*/ 2350 h 3441" name="TY106"/>
              <a:gd fmla="*/ 2631 w 2777" name="TX107"/>
              <a:gd fmla="*/ 2394 h 3441" name="TY107"/>
              <a:gd fmla="*/ 2668 w 2777" name="TX108"/>
              <a:gd fmla="*/ 2443 h 3441" name="TY108"/>
              <a:gd fmla="*/ 2699 w 2777" name="TX109"/>
              <a:gd fmla="*/ 2497 h 3441" name="TY109"/>
              <a:gd fmla="*/ 2726 w 2777" name="TX110"/>
              <a:gd fmla="*/ 2553 h 3441" name="TY110"/>
              <a:gd fmla="*/ 2748 w 2777" name="TX111"/>
              <a:gd fmla="*/ 2611 h 3441" name="TY111"/>
              <a:gd fmla="*/ 2763 w 2777" name="TX112"/>
              <a:gd fmla="*/ 2673 h 3441" name="TY112"/>
              <a:gd fmla="*/ 2773 w 2777" name="TX113"/>
              <a:gd fmla="*/ 2735 h 3441" name="TY113"/>
              <a:gd fmla="*/ 2776 w 2777" name="TX114"/>
              <a:gd fmla="*/ 2801 h 3441" name="TY114"/>
              <a:gd fmla="*/ 2773 w 2777" name="TX115"/>
              <a:gd fmla="*/ 2867 h 3441" name="TY115"/>
              <a:gd fmla="*/ 2763 w 2777" name="TX116"/>
              <a:gd fmla="*/ 2930 h 3441" name="TY116"/>
              <a:gd fmla="*/ 2748 w 2777" name="TX117"/>
              <a:gd fmla="*/ 2991 h 3441" name="TY117"/>
              <a:gd fmla="*/ 2726 w 2777" name="TX118"/>
              <a:gd fmla="*/ 3050 h 3441" name="TY118"/>
              <a:gd fmla="*/ 2699 w 2777" name="TX119"/>
              <a:gd fmla="*/ 3105 h 3441" name="TY119"/>
              <a:gd fmla="*/ 2668 w 2777" name="TX120"/>
              <a:gd fmla="*/ 3159 h 3441" name="TY120"/>
              <a:gd fmla="*/ 2631 w 2777" name="TX121"/>
              <a:gd fmla="*/ 3208 h 3441" name="TY121"/>
              <a:gd fmla="*/ 2591 w 2777" name="TX122"/>
              <a:gd fmla="*/ 3252 h 3441" name="TY122"/>
              <a:gd fmla="*/ 2545 w 2777" name="TX123"/>
              <a:gd fmla="*/ 3294 h 3441" name="TY123"/>
              <a:gd fmla="*/ 2497 w 2777" name="TX124"/>
              <a:gd fmla="*/ 3331 h 3441" name="TY124"/>
              <a:gd fmla="*/ 2445 w 2777" name="TX125"/>
              <a:gd fmla="*/ 3363 h 3441" name="TY125"/>
              <a:gd fmla="*/ 2389 w 2777" name="TX126"/>
              <a:gd fmla="*/ 3390 h 3441" name="TY126"/>
              <a:gd fmla="*/ 2332 w 2777" name="TX127"/>
              <a:gd fmla="*/ 3411 h 3441" name="TY127"/>
              <a:gd fmla="*/ 2271 w 2777" name="TX128"/>
              <a:gd fmla="*/ 3427 h 3441" name="TY128"/>
              <a:gd fmla="*/ 2208 w 2777" name="TX129"/>
              <a:gd fmla="*/ 3437 h 3441" name="TY129"/>
              <a:gd fmla="*/ 2144 w 2777" name="TX130"/>
              <a:gd fmla="*/ 3440 h 3441" name="TY130"/>
              <a:gd fmla="*/ 2079 w 2777" name="TX131"/>
              <a:gd fmla="*/ 3437 h 3441" name="TY131"/>
              <a:gd fmla="*/ 2015 w 2777" name="TX132"/>
              <a:gd fmla="*/ 3427 h 3441" name="TY132"/>
              <a:gd fmla="*/ 1955 w 2777" name="TX133"/>
              <a:gd fmla="*/ 3411 h 3441" name="TY133"/>
              <a:gd fmla="*/ 1897 w 2777" name="TX134"/>
              <a:gd fmla="*/ 3390 h 3441" name="TY134"/>
              <a:gd fmla="*/ 1841 w 2777" name="TX135"/>
              <a:gd fmla="*/ 3363 h 3441" name="TY135"/>
              <a:gd fmla="*/ 1789 w 2777" name="TX136"/>
              <a:gd fmla="*/ 3331 h 3441" name="TY136"/>
              <a:gd fmla="*/ 1741 w 2777" name="TX137"/>
              <a:gd fmla="*/ 3294 h 3441" name="TY137"/>
              <a:gd fmla="*/ 1695 w 2777" name="TX138"/>
              <a:gd fmla="*/ 3252 h 3441" name="TY138"/>
              <a:gd fmla="*/ 1655 w 2777" name="TX139"/>
              <a:gd fmla="*/ 3208 h 3441" name="TY139"/>
              <a:gd fmla="*/ 1618 w 2777" name="TX140"/>
              <a:gd fmla="*/ 3159 h 3441" name="TY140"/>
              <a:gd fmla="*/ 1587 w 2777" name="TX141"/>
              <a:gd fmla="*/ 3105 h 3441" name="TY141"/>
              <a:gd fmla="*/ 1560 w 2777" name="TX142"/>
              <a:gd fmla="*/ 3050 h 3441" name="TY142"/>
              <a:gd fmla="*/ 1538 w 2777" name="TX143"/>
              <a:gd fmla="*/ 2991 h 3441" name="TY143"/>
              <a:gd fmla="*/ 1523 w 2777" name="TX144"/>
              <a:gd fmla="*/ 2930 h 3441" name="TY144"/>
              <a:gd fmla="*/ 1513 w 2777" name="TX145"/>
              <a:gd fmla="*/ 2867 h 3441" name="TY145"/>
              <a:gd fmla="*/ 1510 w 2777" name="TX146"/>
              <a:gd fmla="*/ 2801 h 3441" name="TY146"/>
              <a:gd fmla="*/ 1513 w 2777" name="TX147"/>
              <a:gd fmla="*/ 2735 h 3441" name="TY147"/>
              <a:gd fmla="*/ 1523 w 2777" name="TX148"/>
              <a:gd fmla="*/ 2673 h 3441" name="TY148"/>
              <a:gd fmla="*/ 1538 w 2777" name="TX149"/>
              <a:gd fmla="*/ 2611 h 3441" name="TY149"/>
              <a:gd fmla="*/ 1560 w 2777" name="TX150"/>
              <a:gd fmla="*/ 2553 h 3441" name="TY150"/>
              <a:gd fmla="*/ 1587 w 2777" name="TX151"/>
              <a:gd fmla="*/ 2497 h 3441" name="TY151"/>
              <a:gd fmla="*/ 1618 w 2777" name="TX152"/>
              <a:gd fmla="*/ 2443 h 3441" name="TY152"/>
              <a:gd fmla="*/ 1655 w 2777" name="TX153"/>
              <a:gd fmla="*/ 2394 h 3441" name="TY153"/>
              <a:gd fmla="*/ 1695 w 2777" name="TX154"/>
              <a:gd fmla="*/ 2350 h 3441" name="TY154"/>
              <a:gd fmla="*/ 1741 w 2777" name="TX155"/>
              <a:gd fmla="*/ 2308 h 3441" name="TY155"/>
              <a:gd fmla="*/ 1789 w 2777" name="TX156"/>
              <a:gd fmla="*/ 2271 h 3441" name="TY156"/>
              <a:gd fmla="*/ 1841 w 2777" name="TX157"/>
              <a:gd fmla="*/ 2239 h 3441" name="TY157"/>
              <a:gd fmla="*/ 1897 w 2777" name="TX158"/>
              <a:gd fmla="*/ 2212 h 3441" name="TY158"/>
              <a:gd fmla="*/ 1955 w 2777" name="TX159"/>
              <a:gd fmla="*/ 2191 h 3441" name="TY159"/>
              <a:gd fmla="*/ 2015 w 2777" name="TX160"/>
              <a:gd fmla="*/ 2176 h 3441" name="TY160"/>
              <a:gd fmla="*/ 2079 w 2777" name="TX161"/>
              <a:gd fmla="*/ 2165 h 3441" name="TY161"/>
              <a:gd fmla="*/ 2144 w 2777" name="TX162"/>
              <a:gd fmla="*/ 2162 h 3441" name="TY162"/>
              <a:gd fmla="*/ 926 w 2777" name="TX164"/>
              <a:gd fmla="*/ 1966 h 3441" name="TY164"/>
              <a:gd fmla="*/ 1462 w 2777" name="TX165"/>
              <a:gd fmla="*/ 1966 h 3441" name="TY165"/>
              <a:gd fmla="*/ 1476 w 2777" name="TX166"/>
              <a:gd fmla="*/ 1968 h 3441" name="TY166"/>
              <a:gd fmla="*/ 1490 w 2777" name="TX167"/>
              <a:gd fmla="*/ 1975 h 3441" name="TY167"/>
              <a:gd fmla="*/ 1501 w 2777" name="TX168"/>
              <a:gd fmla="*/ 1986 h 3441" name="TY168"/>
              <a:gd fmla="*/ 1507 w 2777" name="TX169"/>
              <a:gd fmla="*/ 1999 h 3441" name="TY169"/>
              <a:gd fmla="*/ 1510 w 2777" name="TX170"/>
              <a:gd fmla="*/ 2015 h 3441" name="TY170"/>
              <a:gd fmla="*/ 1510 w 2777" name="TX171"/>
              <a:gd fmla="*/ 2064 h 3441" name="TY171"/>
              <a:gd fmla="*/ 1507 w 2777" name="TX172"/>
              <a:gd fmla="*/ 2080 h 3441" name="TY172"/>
              <a:gd fmla="*/ 1501 w 2777" name="TX173"/>
              <a:gd fmla="*/ 2093 h 3441" name="TY173"/>
              <a:gd fmla="*/ 1490 w 2777" name="TX174"/>
              <a:gd fmla="*/ 2104 h 3441" name="TY174"/>
              <a:gd fmla="*/ 1476 w 2777" name="TX175"/>
              <a:gd fmla="*/ 2111 h 3441" name="TY175"/>
              <a:gd fmla="*/ 1462 w 2777" name="TX176"/>
              <a:gd fmla="*/ 2113 h 3441" name="TY176"/>
              <a:gd fmla="*/ 926 w 2777" name="TX177"/>
              <a:gd fmla="*/ 2113 h 3441" name="TY177"/>
              <a:gd fmla="*/ 910 w 2777" name="TX178"/>
              <a:gd fmla="*/ 2111 h 3441" name="TY178"/>
              <a:gd fmla="*/ 897 w 2777" name="TX179"/>
              <a:gd fmla="*/ 2104 h 3441" name="TY179"/>
              <a:gd fmla="*/ 886 w 2777" name="TX180"/>
              <a:gd fmla="*/ 2093 h 3441" name="TY180"/>
              <a:gd fmla="*/ 879 w 2777" name="TX181"/>
              <a:gd fmla="*/ 2080 h 3441" name="TY181"/>
              <a:gd fmla="*/ 877 w 2777" name="TX182"/>
              <a:gd fmla="*/ 2064 h 3441" name="TY182"/>
              <a:gd fmla="*/ 877 w 2777" name="TX183"/>
              <a:gd fmla="*/ 2015 h 3441" name="TY183"/>
              <a:gd fmla="*/ 879 w 2777" name="TX184"/>
              <a:gd fmla="*/ 1999 h 3441" name="TY184"/>
              <a:gd fmla="*/ 886 w 2777" name="TX185"/>
              <a:gd fmla="*/ 1986 h 3441" name="TY185"/>
              <a:gd fmla="*/ 897 w 2777" name="TX186"/>
              <a:gd fmla="*/ 1975 h 3441" name="TY186"/>
              <a:gd fmla="*/ 910 w 2777" name="TX187"/>
              <a:gd fmla="*/ 1968 h 3441" name="TY187"/>
              <a:gd fmla="*/ 926 w 2777" name="TX188"/>
              <a:gd fmla="*/ 1966 h 3441" name="TY188"/>
              <a:gd fmla="*/ 754 w 2777" name="TX190"/>
              <a:gd fmla="*/ 1876 h 3441" name="TY190"/>
              <a:gd fmla="*/ 768 w 2777" name="TX191"/>
              <a:gd fmla="*/ 1879 h 3441" name="TY191"/>
              <a:gd fmla="*/ 780 w 2777" name="TX192"/>
              <a:gd fmla="*/ 1888 h 3441" name="TY192"/>
              <a:gd fmla="*/ 789 w 2777" name="TX193"/>
              <a:gd fmla="*/ 1898 h 3441" name="TY193"/>
              <a:gd fmla="*/ 794 w 2777" name="TX194"/>
              <a:gd fmla="*/ 1912 h 3441" name="TY194"/>
              <a:gd fmla="*/ 794 w 2777" name="TX195"/>
              <a:gd fmla="*/ 1925 h 3441" name="TY195"/>
              <a:gd fmla="*/ 791 w 2777" name="TX196"/>
              <a:gd fmla="*/ 1939 h 3441" name="TY196"/>
              <a:gd fmla="*/ 784 w 2777" name="TX197"/>
              <a:gd fmla="*/ 1951 h 3441" name="TY197"/>
              <a:gd fmla="*/ 604 w 2777" name="TX198"/>
              <a:gd fmla="*/ 2155 h 3441" name="TY198"/>
              <a:gd fmla="*/ 594 w 2777" name="TX199"/>
              <a:gd fmla="*/ 2163 h 3441" name="TY199"/>
              <a:gd fmla="*/ 583 w 2777" name="TX200"/>
              <a:gd fmla="*/ 2168 h 3441" name="TY200"/>
              <a:gd fmla="*/ 570 w 2777" name="TX201"/>
              <a:gd fmla="*/ 2170 h 3441" name="TY201"/>
              <a:gd fmla="*/ 556 w 2777" name="TX202"/>
              <a:gd fmla="*/ 2167 h 3441" name="TY202"/>
              <a:gd fmla="*/ 542 w 2777" name="TX203"/>
              <a:gd fmla="*/ 2160 h 3441" name="TY203"/>
              <a:gd fmla="*/ 431 w 2777" name="TX204"/>
              <a:gd fmla="*/ 2069 h 3441" name="TY204"/>
              <a:gd fmla="*/ 421 w 2777" name="TX205"/>
              <a:gd fmla="*/ 2059 h 3441" name="TY205"/>
              <a:gd fmla="*/ 415 w 2777" name="TX206"/>
              <a:gd fmla="*/ 2046 h 3441" name="TY206"/>
              <a:gd fmla="*/ 414 w 2777" name="TX207"/>
              <a:gd fmla="*/ 2033 h 3441" name="TY207"/>
              <a:gd fmla="*/ 416 w 2777" name="TX208"/>
              <a:gd fmla="*/ 2019 h 3441" name="TY208"/>
              <a:gd fmla="*/ 424 w 2777" name="TX209"/>
              <a:gd fmla="*/ 2006 h 3441" name="TY209"/>
              <a:gd fmla="*/ 434 w 2777" name="TX210"/>
              <a:gd fmla="*/ 1996 h 3441" name="TY210"/>
              <a:gd fmla="*/ 447 w 2777" name="TX211"/>
              <a:gd fmla="*/ 1991 h 3441" name="TY211"/>
              <a:gd fmla="*/ 461 w 2777" name="TX212"/>
              <a:gd fmla="*/ 1989 h 3441" name="TY212"/>
              <a:gd fmla="*/ 474 w 2777" name="TX213"/>
              <a:gd fmla="*/ 1992 h 3441" name="TY213"/>
              <a:gd fmla="*/ 487 w 2777" name="TX214"/>
              <a:gd fmla="*/ 1999 h 3441" name="TY214"/>
              <a:gd fmla="*/ 565 w 2777" name="TX215"/>
              <a:gd fmla="*/ 2063 h 3441" name="TY215"/>
              <a:gd fmla="*/ 717 w 2777" name="TX216"/>
              <a:gd fmla="*/ 1891 h 3441" name="TY216"/>
              <a:gd fmla="*/ 727 w 2777" name="TX217"/>
              <a:gd fmla="*/ 1882 h 3441" name="TY217"/>
              <a:gd fmla="*/ 741 w 2777" name="TX218"/>
              <a:gd fmla="*/ 1877 h 3441" name="TY218"/>
              <a:gd fmla="*/ 754 w 2777" name="TX219"/>
              <a:gd fmla="*/ 1876 h 3441" name="TY219"/>
              <a:gd fmla="*/ 926 w 2777" name="TX221"/>
              <a:gd fmla="*/ 1573 h 3441" name="TY221"/>
              <a:gd fmla="*/ 1705 w 2777" name="TX222"/>
              <a:gd fmla="*/ 1573 h 3441" name="TY222"/>
              <a:gd fmla="*/ 1720 w 2777" name="TX223"/>
              <a:gd fmla="*/ 1575 h 3441" name="TY223"/>
              <a:gd fmla="*/ 1733 w 2777" name="TX224"/>
              <a:gd fmla="*/ 1582 h 3441" name="TY224"/>
              <a:gd fmla="*/ 1744 w 2777" name="TX225"/>
              <a:gd fmla="*/ 1593 h 3441" name="TY225"/>
              <a:gd fmla="*/ 1751 w 2777" name="TX226"/>
              <a:gd fmla="*/ 1606 h 3441" name="TY226"/>
              <a:gd fmla="*/ 1753 w 2777" name="TX227"/>
              <a:gd fmla="*/ 1622 h 3441" name="TY227"/>
              <a:gd fmla="*/ 1753 w 2777" name="TX228"/>
              <a:gd fmla="*/ 1671 h 3441" name="TY228"/>
              <a:gd fmla="*/ 1751 w 2777" name="TX229"/>
              <a:gd fmla="*/ 1687 h 3441" name="TY229"/>
              <a:gd fmla="*/ 1744 w 2777" name="TX230"/>
              <a:gd fmla="*/ 1700 h 3441" name="TY230"/>
              <a:gd fmla="*/ 1733 w 2777" name="TX231"/>
              <a:gd fmla="*/ 1711 h 3441" name="TY231"/>
              <a:gd fmla="*/ 1720 w 2777" name="TX232"/>
              <a:gd fmla="*/ 1718 h 3441" name="TY232"/>
              <a:gd fmla="*/ 1705 w 2777" name="TX233"/>
              <a:gd fmla="*/ 1720 h 3441" name="TY233"/>
              <a:gd fmla="*/ 926 w 2777" name="TX234"/>
              <a:gd fmla="*/ 1720 h 3441" name="TY234"/>
              <a:gd fmla="*/ 910 w 2777" name="TX235"/>
              <a:gd fmla="*/ 1718 h 3441" name="TY235"/>
              <a:gd fmla="*/ 897 w 2777" name="TX236"/>
              <a:gd fmla="*/ 1711 h 3441" name="TY236"/>
              <a:gd fmla="*/ 886 w 2777" name="TX237"/>
              <a:gd fmla="*/ 1700 h 3441" name="TY237"/>
              <a:gd fmla="*/ 879 w 2777" name="TX238"/>
              <a:gd fmla="*/ 1687 h 3441" name="TY238"/>
              <a:gd fmla="*/ 877 w 2777" name="TX239"/>
              <a:gd fmla="*/ 1671 h 3441" name="TY239"/>
              <a:gd fmla="*/ 877 w 2777" name="TX240"/>
              <a:gd fmla="*/ 1622 h 3441" name="TY240"/>
              <a:gd fmla="*/ 879 w 2777" name="TX241"/>
              <a:gd fmla="*/ 1606 h 3441" name="TY241"/>
              <a:gd fmla="*/ 886 w 2777" name="TX242"/>
              <a:gd fmla="*/ 1593 h 3441" name="TY242"/>
              <a:gd fmla="*/ 897 w 2777" name="TX243"/>
              <a:gd fmla="*/ 1582 h 3441" name="TY243"/>
              <a:gd fmla="*/ 910 w 2777" name="TX244"/>
              <a:gd fmla="*/ 1575 h 3441" name="TY244"/>
              <a:gd fmla="*/ 926 w 2777" name="TX245"/>
              <a:gd fmla="*/ 1573 h 3441" name="TY245"/>
              <a:gd fmla="*/ 754 w 2777" name="TX247"/>
              <a:gd fmla="*/ 1458 h 3441" name="TY247"/>
              <a:gd fmla="*/ 768 w 2777" name="TX248"/>
              <a:gd fmla="*/ 1461 h 3441" name="TY248"/>
              <a:gd fmla="*/ 780 w 2777" name="TX249"/>
              <a:gd fmla="*/ 1470 h 3441" name="TY249"/>
              <a:gd fmla="*/ 789 w 2777" name="TX250"/>
              <a:gd fmla="*/ 1480 h 3441" name="TY250"/>
              <a:gd fmla="*/ 794 w 2777" name="TX251"/>
              <a:gd fmla="*/ 1494 h 3441" name="TY251"/>
              <a:gd fmla="*/ 794 w 2777" name="TX252"/>
              <a:gd fmla="*/ 1507 h 3441" name="TY252"/>
              <a:gd fmla="*/ 791 w 2777" name="TX253"/>
              <a:gd fmla="*/ 1521 h 3441" name="TY253"/>
              <a:gd fmla="*/ 784 w 2777" name="TX254"/>
              <a:gd fmla="*/ 1533 h 3441" name="TY254"/>
              <a:gd fmla="*/ 604 w 2777" name="TX255"/>
              <a:gd fmla="*/ 1737 h 3441" name="TY255"/>
              <a:gd fmla="*/ 594 w 2777" name="TX256"/>
              <a:gd fmla="*/ 1745 h 3441" name="TY256"/>
              <a:gd fmla="*/ 583 w 2777" name="TX257"/>
              <a:gd fmla="*/ 1750 h 3441" name="TY257"/>
              <a:gd fmla="*/ 570 w 2777" name="TX258"/>
              <a:gd fmla="*/ 1752 h 3441" name="TY258"/>
              <a:gd fmla="*/ 556 w 2777" name="TX259"/>
              <a:gd fmla="*/ 1749 h 3441" name="TY259"/>
              <a:gd fmla="*/ 542 w 2777" name="TX260"/>
              <a:gd fmla="*/ 1742 h 3441" name="TY260"/>
              <a:gd fmla="*/ 431 w 2777" name="TX261"/>
              <a:gd fmla="*/ 1651 h 3441" name="TY261"/>
              <a:gd fmla="*/ 421 w 2777" name="TX262"/>
              <a:gd fmla="*/ 1641 h 3441" name="TY262"/>
              <a:gd fmla="*/ 415 w 2777" name="TX263"/>
              <a:gd fmla="*/ 1628 h 3441" name="TY263"/>
              <a:gd fmla="*/ 414 w 2777" name="TX264"/>
              <a:gd fmla="*/ 1615 h 3441" name="TY264"/>
              <a:gd fmla="*/ 416 w 2777" name="TX265"/>
              <a:gd fmla="*/ 1600 h 3441" name="TY265"/>
              <a:gd fmla="*/ 424 w 2777" name="TX266"/>
              <a:gd fmla="*/ 1588 h 3441" name="TY266"/>
              <a:gd fmla="*/ 434 w 2777" name="TX267"/>
              <a:gd fmla="*/ 1578 h 3441" name="TY267"/>
              <a:gd fmla="*/ 447 w 2777" name="TX268"/>
              <a:gd fmla="*/ 1573 h 3441" name="TY268"/>
              <a:gd fmla="*/ 461 w 2777" name="TX269"/>
              <a:gd fmla="*/ 1571 h 3441" name="TY269"/>
              <a:gd fmla="*/ 474 w 2777" name="TX270"/>
              <a:gd fmla="*/ 1574 h 3441" name="TY270"/>
              <a:gd fmla="*/ 487 w 2777" name="TX271"/>
              <a:gd fmla="*/ 1581 h 3441" name="TY271"/>
              <a:gd fmla="*/ 565 w 2777" name="TX272"/>
              <a:gd fmla="*/ 1645 h 3441" name="TY272"/>
              <a:gd fmla="*/ 717 w 2777" name="TX273"/>
              <a:gd fmla="*/ 1473 h 3441" name="TY273"/>
              <a:gd fmla="*/ 727 w 2777" name="TX274"/>
              <a:gd fmla="*/ 1464 h 3441" name="TY274"/>
              <a:gd fmla="*/ 741 w 2777" name="TX275"/>
              <a:gd fmla="*/ 1459 h 3441" name="TY275"/>
              <a:gd fmla="*/ 754 w 2777" name="TX276"/>
              <a:gd fmla="*/ 1458 h 3441" name="TY276"/>
              <a:gd fmla="*/ 926 w 2777" name="TX278"/>
              <a:gd fmla="*/ 1130 h 3441" name="TY278"/>
              <a:gd fmla="*/ 1705 w 2777" name="TX279"/>
              <a:gd fmla="*/ 1130 h 3441" name="TY279"/>
              <a:gd fmla="*/ 1720 w 2777" name="TX280"/>
              <a:gd fmla="*/ 1133 h 3441" name="TY280"/>
              <a:gd fmla="*/ 1733 w 2777" name="TX281"/>
              <a:gd fmla="*/ 1139 h 3441" name="TY281"/>
              <a:gd fmla="*/ 1744 w 2777" name="TX282"/>
              <a:gd fmla="*/ 1151 h 3441" name="TY282"/>
              <a:gd fmla="*/ 1751 w 2777" name="TX283"/>
              <a:gd fmla="*/ 1164 h 3441" name="TY283"/>
              <a:gd fmla="*/ 1753 w 2777" name="TX284"/>
              <a:gd fmla="*/ 1179 h 3441" name="TY284"/>
              <a:gd fmla="*/ 1753 w 2777" name="TX285"/>
              <a:gd fmla="*/ 1229 h 3441" name="TY285"/>
              <a:gd fmla="*/ 1751 w 2777" name="TX286"/>
              <a:gd fmla="*/ 1244 h 3441" name="TY286"/>
              <a:gd fmla="*/ 1744 w 2777" name="TX287"/>
              <a:gd fmla="*/ 1257 h 3441" name="TY287"/>
              <a:gd fmla="*/ 1733 w 2777" name="TX288"/>
              <a:gd fmla="*/ 1269 h 3441" name="TY288"/>
              <a:gd fmla="*/ 1720 w 2777" name="TX289"/>
              <a:gd fmla="*/ 1275 h 3441" name="TY289"/>
              <a:gd fmla="*/ 1705 w 2777" name="TX290"/>
              <a:gd fmla="*/ 1278 h 3441" name="TY290"/>
              <a:gd fmla="*/ 926 w 2777" name="TX291"/>
              <a:gd fmla="*/ 1278 h 3441" name="TY291"/>
              <a:gd fmla="*/ 910 w 2777" name="TX292"/>
              <a:gd fmla="*/ 1275 h 3441" name="TY292"/>
              <a:gd fmla="*/ 897 w 2777" name="TX293"/>
              <a:gd fmla="*/ 1269 h 3441" name="TY293"/>
              <a:gd fmla="*/ 886 w 2777" name="TX294"/>
              <a:gd fmla="*/ 1257 h 3441" name="TY294"/>
              <a:gd fmla="*/ 879 w 2777" name="TX295"/>
              <a:gd fmla="*/ 1244 h 3441" name="TY295"/>
              <a:gd fmla="*/ 877 w 2777" name="TX296"/>
              <a:gd fmla="*/ 1229 h 3441" name="TY296"/>
              <a:gd fmla="*/ 877 w 2777" name="TX297"/>
              <a:gd fmla="*/ 1179 h 3441" name="TY297"/>
              <a:gd fmla="*/ 879 w 2777" name="TX298"/>
              <a:gd fmla="*/ 1164 h 3441" name="TY298"/>
              <a:gd fmla="*/ 886 w 2777" name="TX299"/>
              <a:gd fmla="*/ 1151 h 3441" name="TY299"/>
              <a:gd fmla="*/ 897 w 2777" name="TX300"/>
              <a:gd fmla="*/ 1139 h 3441" name="TY300"/>
              <a:gd fmla="*/ 910 w 2777" name="TX301"/>
              <a:gd fmla="*/ 1133 h 3441" name="TY301"/>
              <a:gd fmla="*/ 926 w 2777" name="TX302"/>
              <a:gd fmla="*/ 1130 h 3441" name="TY302"/>
              <a:gd fmla="*/ 754 w 2777" name="TX304"/>
              <a:gd fmla="*/ 1021 h 3441" name="TY304"/>
              <a:gd fmla="*/ 768 w 2777" name="TX305"/>
              <a:gd fmla="*/ 1025 h 3441" name="TY305"/>
              <a:gd fmla="*/ 780 w 2777" name="TX306"/>
              <a:gd fmla="*/ 1032 h 3441" name="TY306"/>
              <a:gd fmla="*/ 789 w 2777" name="TX307"/>
              <a:gd fmla="*/ 1043 h 3441" name="TY307"/>
              <a:gd fmla="*/ 794 w 2777" name="TX308"/>
              <a:gd fmla="*/ 1056 h 3441" name="TY308"/>
              <a:gd fmla="*/ 794 w 2777" name="TX309"/>
              <a:gd fmla="*/ 1071 h 3441" name="TY309"/>
              <a:gd fmla="*/ 791 w 2777" name="TX310"/>
              <a:gd fmla="*/ 1084 h 3441" name="TY310"/>
              <a:gd fmla="*/ 784 w 2777" name="TX311"/>
              <a:gd fmla="*/ 1096 h 3441" name="TY311"/>
              <a:gd fmla="*/ 604 w 2777" name="TX312"/>
              <a:gd fmla="*/ 1300 h 3441" name="TY312"/>
              <a:gd fmla="*/ 594 w 2777" name="TX313"/>
              <a:gd fmla="*/ 1308 h 3441" name="TY313"/>
              <a:gd fmla="*/ 583 w 2777" name="TX314"/>
              <a:gd fmla="*/ 1313 h 3441" name="TY314"/>
              <a:gd fmla="*/ 570 w 2777" name="TX315"/>
              <a:gd fmla="*/ 1314 h 3441" name="TY315"/>
              <a:gd fmla="*/ 556 w 2777" name="TX316"/>
              <a:gd fmla="*/ 1312 h 3441" name="TY316"/>
              <a:gd fmla="*/ 542 w 2777" name="TX317"/>
              <a:gd fmla="*/ 1305 h 3441" name="TY317"/>
              <a:gd fmla="*/ 431 w 2777" name="TX318"/>
              <a:gd fmla="*/ 1214 h 3441" name="TY318"/>
              <a:gd fmla="*/ 421 w 2777" name="TX319"/>
              <a:gd fmla="*/ 1204 h 3441" name="TY319"/>
              <a:gd fmla="*/ 415 w 2777" name="TX320"/>
              <a:gd fmla="*/ 1190 h 3441" name="TY320"/>
              <a:gd fmla="*/ 414 w 2777" name="TX321"/>
              <a:gd fmla="*/ 1177 h 3441" name="TY321"/>
              <a:gd fmla="*/ 416 w 2777" name="TX322"/>
              <a:gd fmla="*/ 1163 h 3441" name="TY322"/>
              <a:gd fmla="*/ 424 w 2777" name="TX323"/>
              <a:gd fmla="*/ 1151 h 3441" name="TY323"/>
              <a:gd fmla="*/ 434 w 2777" name="TX324"/>
              <a:gd fmla="*/ 1141 h 3441" name="TY324"/>
              <a:gd fmla="*/ 447 w 2777" name="TX325"/>
              <a:gd fmla="*/ 1135 h 3441" name="TY325"/>
              <a:gd fmla="*/ 461 w 2777" name="TX326"/>
              <a:gd fmla="*/ 1134 h 3441" name="TY326"/>
              <a:gd fmla="*/ 474 w 2777" name="TX327"/>
              <a:gd fmla="*/ 1136 h 3441" name="TY327"/>
              <a:gd fmla="*/ 487 w 2777" name="TX328"/>
              <a:gd fmla="*/ 1144 h 3441" name="TY328"/>
              <a:gd fmla="*/ 565 w 2777" name="TX329"/>
              <a:gd fmla="*/ 1207 h 3441" name="TY329"/>
              <a:gd fmla="*/ 717 w 2777" name="TX330"/>
              <a:gd fmla="*/ 1036 h 3441" name="TY330"/>
              <a:gd fmla="*/ 727 w 2777" name="TX331"/>
              <a:gd fmla="*/ 1027 h 3441" name="TY331"/>
              <a:gd fmla="*/ 741 w 2777" name="TX332"/>
              <a:gd fmla="*/ 1022 h 3441" name="TY332"/>
              <a:gd fmla="*/ 754 w 2777" name="TX333"/>
              <a:gd fmla="*/ 1021 h 3441" name="TY333"/>
              <a:gd fmla="*/ 147 w 2777" name="TX335"/>
              <a:gd fmla="*/ 344 h 3441" name="TY335"/>
              <a:gd fmla="*/ 541 w 2777" name="TX336"/>
              <a:gd fmla="*/ 344 h 3441" name="TY336"/>
              <a:gd fmla="*/ 537 w 2777" name="TX337"/>
              <a:gd fmla="*/ 369 h 3441" name="TY337"/>
              <a:gd fmla="*/ 536 w 2777" name="TX338"/>
              <a:gd fmla="*/ 395 h 3441" name="TY338"/>
              <a:gd fmla="*/ 539 w 2777" name="TX339"/>
              <a:gd fmla="*/ 435 h 3441" name="TY339"/>
              <a:gd fmla="*/ 549 w 2777" name="TX340"/>
              <a:gd fmla="*/ 472 h 3441" name="TY340"/>
              <a:gd fmla="*/ 563 w 2777" name="TX341"/>
              <a:gd fmla="*/ 507 h 3441" name="TY341"/>
              <a:gd fmla="*/ 583 w 2777" name="TX342"/>
              <a:gd fmla="*/ 539 h 3441" name="TY342"/>
              <a:gd fmla="*/ 606 w 2777" name="TX343"/>
              <a:gd fmla="*/ 567 h 3441" name="TY343"/>
              <a:gd fmla="*/ 635 w 2777" name="TX344"/>
              <a:gd fmla="*/ 592 h 3441" name="TY344"/>
              <a:gd fmla="*/ 667 w 2777" name="TX345"/>
              <a:gd fmla="*/ 612 h 3441" name="TY345"/>
              <a:gd fmla="*/ 701 w 2777" name="TX346"/>
              <a:gd fmla="*/ 626 h 3441" name="TY346"/>
              <a:gd fmla="*/ 739 w 2777" name="TX347"/>
              <a:gd fmla="*/ 636 h 3441" name="TY347"/>
              <a:gd fmla="*/ 778 w 2777" name="TX348"/>
              <a:gd fmla="*/ 639 h 3441" name="TY348"/>
              <a:gd fmla="*/ 1414 w 2777" name="TX349"/>
              <a:gd fmla="*/ 639 h 3441" name="TY349"/>
              <a:gd fmla="*/ 1454 w 2777" name="TX350"/>
              <a:gd fmla="*/ 636 h 3441" name="TY350"/>
              <a:gd fmla="*/ 1491 w 2777" name="TX351"/>
              <a:gd fmla="*/ 626 h 3441" name="TY351"/>
              <a:gd fmla="*/ 1525 w 2777" name="TX352"/>
              <a:gd fmla="*/ 612 h 3441" name="TY352"/>
              <a:gd fmla="*/ 1557 w 2777" name="TX353"/>
              <a:gd fmla="*/ 591 h 3441" name="TY353"/>
              <a:gd fmla="*/ 1585 w 2777" name="TX354"/>
              <a:gd fmla="*/ 567 h 3441" name="TY354"/>
              <a:gd fmla="*/ 1609 w 2777" name="TX355"/>
              <a:gd fmla="*/ 538 h 3441" name="TY355"/>
              <a:gd fmla="*/ 1629 w 2777" name="TX356"/>
              <a:gd fmla="*/ 506 h 3441" name="TY356"/>
              <a:gd fmla="*/ 1644 w 2777" name="TX357"/>
              <a:gd fmla="*/ 470 h 3441" name="TY357"/>
              <a:gd fmla="*/ 1653 w 2777" name="TX358"/>
              <a:gd fmla="*/ 432 h 3441" name="TY358"/>
              <a:gd fmla="*/ 1656 w 2777" name="TX359"/>
              <a:gd fmla="*/ 392 h 3441" name="TY359"/>
              <a:gd fmla="*/ 1655 w 2777" name="TX360"/>
              <a:gd fmla="*/ 368 h 3441" name="TY360"/>
              <a:gd fmla="*/ 1651 w 2777" name="TX361"/>
              <a:gd fmla="*/ 344 h 3441" name="TY361"/>
              <a:gd fmla="*/ 1948 w 2777" name="TX362"/>
              <a:gd fmla="*/ 344 h 3441" name="TY362"/>
              <a:gd fmla="*/ 1990 w 2777" name="TX363"/>
              <a:gd fmla="*/ 346 h 3441" name="TY363"/>
              <a:gd fmla="*/ 2027 w 2777" name="TX364"/>
              <a:gd fmla="*/ 352 h 3441" name="TY364"/>
              <a:gd fmla="*/ 2060 w 2777" name="TX365"/>
              <a:gd fmla="*/ 363 h 3441" name="TY365"/>
              <a:gd fmla="*/ 2091 w 2777" name="TX366"/>
              <a:gd fmla="*/ 375 h 3441" name="TY366"/>
              <a:gd fmla="*/ 2117 w 2777" name="TX367"/>
              <a:gd fmla="*/ 392 h 3441" name="TY367"/>
              <a:gd fmla="*/ 2139 w 2777" name="TX368"/>
              <a:gd fmla="*/ 412 h 3441" name="TY368"/>
              <a:gd fmla="*/ 2158 w 2777" name="TX369"/>
              <a:gd fmla="*/ 434 h 3441" name="TY369"/>
              <a:gd fmla="*/ 2173 w 2777" name="TX370"/>
              <a:gd fmla="*/ 458 h 3441" name="TY370"/>
              <a:gd fmla="*/ 2183 w 2777" name="TX371"/>
              <a:gd fmla="*/ 484 h 3441" name="TY371"/>
              <a:gd fmla="*/ 2190 w 2777" name="TX372"/>
              <a:gd fmla="*/ 512 h 3441" name="TY372"/>
              <a:gd fmla="*/ 2192 w 2777" name="TX373"/>
              <a:gd fmla="*/ 541 h 3441" name="TY373"/>
              <a:gd fmla="*/ 2192 w 2777" name="TX374"/>
              <a:gd fmla="*/ 2017 h 3441" name="TY374"/>
              <a:gd fmla="*/ 2167 w 2777" name="TX375"/>
              <a:gd fmla="*/ 2016 h 3441" name="TY375"/>
              <a:gd fmla="*/ 2144 w 2777" name="TX376"/>
              <a:gd fmla="*/ 2015 h 3441" name="TY376"/>
              <a:gd fmla="*/ 2076 w 2777" name="TX377"/>
              <a:gd fmla="*/ 2018 h 3441" name="TY377"/>
              <a:gd fmla="*/ 2011 w 2777" name="TX378"/>
              <a:gd fmla="*/ 2026 h 3441" name="TY378"/>
              <a:gd fmla="*/ 1948 w 2777" name="TX379"/>
              <a:gd fmla="*/ 2041 h 3441" name="TY379"/>
              <a:gd fmla="*/ 1948 w 2777" name="TX380"/>
              <a:gd fmla="*/ 885 h 3441" name="TY380"/>
              <a:gd fmla="*/ 244 w 2777" name="TX381"/>
              <a:gd fmla="*/ 885 h 3441" name="TY381"/>
              <a:gd fmla="*/ 244 w 2777" name="TX382"/>
              <a:gd fmla="*/ 2850 h 3441" name="TY382"/>
              <a:gd fmla="*/ 1367 w 2777" name="TX383"/>
              <a:gd fmla="*/ 2850 h 3441" name="TY383"/>
              <a:gd fmla="*/ 1373 w 2777" name="TX384"/>
              <a:gd fmla="*/ 2915 h 3441" name="TY384"/>
              <a:gd fmla="*/ 1384 w 2777" name="TX385"/>
              <a:gd fmla="*/ 2977 h 3441" name="TY385"/>
              <a:gd fmla="*/ 1401 w 2777" name="TX386"/>
              <a:gd fmla="*/ 3038 h 3441" name="TY386"/>
              <a:gd fmla="*/ 1421 w 2777" name="TX387"/>
              <a:gd fmla="*/ 3096 h 3441" name="TY387"/>
              <a:gd fmla="*/ 195 w 2777" name="TX388"/>
              <a:gd fmla="*/ 3096 h 3441" name="TY388"/>
              <a:gd fmla="*/ 160 w 2777" name="TX389"/>
              <a:gd fmla="*/ 3093 h 3441" name="TY389"/>
              <a:gd fmla="*/ 127 w 2777" name="TX390"/>
              <a:gd fmla="*/ 3083 h 3441" name="TY390"/>
              <a:gd fmla="*/ 97 w 2777" name="TX391"/>
              <a:gd fmla="*/ 3069 h 3441" name="TY391"/>
              <a:gd fmla="*/ 69 w 2777" name="TX392"/>
              <a:gd fmla="*/ 3050 h 3441" name="TY392"/>
              <a:gd fmla="*/ 46 w 2777" name="TX393"/>
              <a:gd fmla="*/ 3026 h 3441" name="TY393"/>
              <a:gd fmla="*/ 27 w 2777" name="TX394"/>
              <a:gd fmla="*/ 2999 h 3441" name="TY394"/>
              <a:gd fmla="*/ 12 w 2777" name="TX395"/>
              <a:gd fmla="*/ 2968 h 3441" name="TY395"/>
              <a:gd fmla="*/ 3 w 2777" name="TX396"/>
              <a:gd fmla="*/ 2934 h 3441" name="TY396"/>
              <a:gd fmla="*/ 0 w 2777" name="TX397"/>
              <a:gd fmla="*/ 2899 h 3441" name="TY397"/>
              <a:gd fmla="*/ 0 w 2777" name="TX398"/>
              <a:gd fmla="*/ 541 h 3441" name="TY398"/>
              <a:gd fmla="*/ 3 w 2777" name="TX399"/>
              <a:gd fmla="*/ 509 h 3441" name="TY399"/>
              <a:gd fmla="*/ 9 w 2777" name="TX400"/>
              <a:gd fmla="*/ 478 h 3441" name="TY400"/>
              <a:gd fmla="*/ 21 w 2777" name="TX401"/>
              <a:gd fmla="*/ 450 h 3441" name="TY401"/>
              <a:gd fmla="*/ 35 w 2777" name="TX402"/>
              <a:gd fmla="*/ 424 h 3441" name="TY402"/>
              <a:gd fmla="*/ 52 w 2777" name="TX403"/>
              <a:gd fmla="*/ 401 h 3441" name="TY403"/>
              <a:gd fmla="*/ 69 w 2777" name="TX404"/>
              <a:gd fmla="*/ 382 h 3441" name="TY404"/>
              <a:gd fmla="*/ 89 w 2777" name="TX405"/>
              <a:gd fmla="*/ 366 h 3441" name="TY405"/>
              <a:gd fmla="*/ 108 w 2777" name="TX406"/>
              <a:gd fmla="*/ 354 h 3441" name="TY406"/>
              <a:gd fmla="*/ 128 w 2777" name="TX407"/>
              <a:gd fmla="*/ 346 h 3441" name="TY407"/>
              <a:gd fmla="*/ 147 w 2777" name="TX408"/>
              <a:gd fmla="*/ 344 h 3441" name="TY408"/>
              <a:gd fmla="*/ 1096 w 2777" name="TX410"/>
              <a:gd fmla="*/ 98 h 3441" name="TY410"/>
              <a:gd fmla="*/ 1076 w 2777" name="TX411"/>
              <a:gd fmla="*/ 101 h 3441" name="TY411"/>
              <a:gd fmla="*/ 1059 w 2777" name="TX412"/>
              <a:gd fmla="*/ 108 h 3441" name="TY412"/>
              <a:gd fmla="*/ 1044 w 2777" name="TX413"/>
              <a:gd fmla="*/ 120 h 3441" name="TY413"/>
              <a:gd fmla="*/ 1033 w 2777" name="TX414"/>
              <a:gd fmla="*/ 134 h 3441" name="TY414"/>
              <a:gd fmla="*/ 1026 w 2777" name="TX415"/>
              <a:gd fmla="*/ 152 h 3441" name="TY415"/>
              <a:gd fmla="*/ 1023 w 2777" name="TX416"/>
              <a:gd fmla="*/ 172 h 3441" name="TY416"/>
              <a:gd fmla="*/ 1026 w 2777" name="TX417"/>
              <a:gd fmla="*/ 192 h 3441" name="TY417"/>
              <a:gd fmla="*/ 1033 w 2777" name="TX418"/>
              <a:gd fmla="*/ 210 h 3441" name="TY418"/>
              <a:gd fmla="*/ 1044 w 2777" name="TX419"/>
              <a:gd fmla="*/ 224 h 3441" name="TY419"/>
              <a:gd fmla="*/ 1059 w 2777" name="TX420"/>
              <a:gd fmla="*/ 236 h 3441" name="TY420"/>
              <a:gd fmla="*/ 1076 w 2777" name="TX421"/>
              <a:gd fmla="*/ 243 h 3441" name="TY421"/>
              <a:gd fmla="*/ 1096 w 2777" name="TX422"/>
              <a:gd fmla="*/ 246 h 3441" name="TY422"/>
              <a:gd fmla="*/ 1116 w 2777" name="TX423"/>
              <a:gd fmla="*/ 243 h 3441" name="TY423"/>
              <a:gd fmla="*/ 1133 w 2777" name="TX424"/>
              <a:gd fmla="*/ 236 h 3441" name="TY424"/>
              <a:gd fmla="*/ 1148 w 2777" name="TX425"/>
              <a:gd fmla="*/ 224 h 3441" name="TY425"/>
              <a:gd fmla="*/ 1159 w 2777" name="TX426"/>
              <a:gd fmla="*/ 210 h 3441" name="TY426"/>
              <a:gd fmla="*/ 1166 w 2777" name="TX427"/>
              <a:gd fmla="*/ 192 h 3441" name="TY427"/>
              <a:gd fmla="*/ 1169 w 2777" name="TX428"/>
              <a:gd fmla="*/ 172 h 3441" name="TY428"/>
              <a:gd fmla="*/ 1166 w 2777" name="TX429"/>
              <a:gd fmla="*/ 152 h 3441" name="TY429"/>
              <a:gd fmla="*/ 1159 w 2777" name="TX430"/>
              <a:gd fmla="*/ 134 h 3441" name="TY430"/>
              <a:gd fmla="*/ 1148 w 2777" name="TX431"/>
              <a:gd fmla="*/ 120 h 3441" name="TY431"/>
              <a:gd fmla="*/ 1133 w 2777" name="TX432"/>
              <a:gd fmla="*/ 108 h 3441" name="TY432"/>
              <a:gd fmla="*/ 1116 w 2777" name="TX433"/>
              <a:gd fmla="*/ 101 h 3441" name="TY433"/>
              <a:gd fmla="*/ 1096 w 2777" name="TX434"/>
              <a:gd fmla="*/ 98 h 3441" name="TY434"/>
              <a:gd fmla="*/ 1094 w 2777" name="TX436"/>
              <a:gd fmla="*/ 0 h 3441" name="TY436"/>
              <a:gd fmla="*/ 1098 w 2777" name="TX437"/>
              <a:gd fmla="*/ 0 h 3441" name="TY437"/>
              <a:gd fmla="*/ 1128 w 2777" name="TX438"/>
              <a:gd fmla="*/ 3 h 3441" name="TY438"/>
              <a:gd fmla="*/ 1157 w 2777" name="TX439"/>
              <a:gd fmla="*/ 10 h 3441" name="TY439"/>
              <a:gd fmla="*/ 1183 w 2777" name="TX440"/>
              <a:gd fmla="*/ 23 h 3441" name="TY440"/>
              <a:gd fmla="*/ 1207 w 2777" name="TX441"/>
              <a:gd fmla="*/ 40 h 3441" name="TY441"/>
              <a:gd fmla="*/ 1227 w 2777" name="TX442"/>
              <a:gd fmla="*/ 60 h 3441" name="TY442"/>
              <a:gd fmla="*/ 1244 w 2777" name="TX443"/>
              <a:gd fmla="*/ 84 h 3441" name="TY443"/>
              <a:gd fmla="*/ 1256 w 2777" name="TX444"/>
              <a:gd fmla="*/ 110 h 3441" name="TY444"/>
              <a:gd fmla="*/ 1263 w 2777" name="TX445"/>
              <a:gd fmla="*/ 140 h 3441" name="TY445"/>
              <a:gd fmla="*/ 1267 w 2777" name="TX446"/>
              <a:gd fmla="*/ 170 h 3441" name="TY446"/>
              <a:gd fmla="*/ 1267 w 2777" name="TX447"/>
              <a:gd fmla="*/ 172 h 3441" name="TY447"/>
              <a:gd fmla="*/ 1269 w 2777" name="TX448"/>
              <a:gd fmla="*/ 192 h 3441" name="TY448"/>
              <a:gd fmla="*/ 1277 w 2777" name="TX449"/>
              <a:gd fmla="*/ 210 h 3441" name="TY449"/>
              <a:gd fmla="*/ 1288 w 2777" name="TX450"/>
              <a:gd fmla="*/ 224 h 3441" name="TY450"/>
              <a:gd fmla="*/ 1303 w 2777" name="TX451"/>
              <a:gd fmla="*/ 236 h 3441" name="TY451"/>
              <a:gd fmla="*/ 1319 w 2777" name="TX452"/>
              <a:gd fmla="*/ 243 h 3441" name="TY452"/>
              <a:gd fmla="*/ 1339 w 2777" name="TX453"/>
              <a:gd fmla="*/ 246 h 3441" name="TY453"/>
              <a:gd fmla="*/ 1414 w 2777" name="TX454"/>
              <a:gd fmla="*/ 246 h 3441" name="TY454"/>
              <a:gd fmla="*/ 1443 w 2777" name="TX455"/>
              <a:gd fmla="*/ 249 h 3441" name="TY455"/>
              <a:gd fmla="*/ 1470 w 2777" name="TX456"/>
              <a:gd fmla="*/ 257 h 3441" name="TY456"/>
              <a:gd fmla="*/ 1495 w 2777" name="TX457"/>
              <a:gd fmla="*/ 271 h 3441" name="TY457"/>
              <a:gd fmla="*/ 1517 w 2777" name="TX458"/>
              <a:gd fmla="*/ 289 h 3441" name="TY458"/>
              <a:gd fmla="*/ 1534 w 2777" name="TX459"/>
              <a:gd fmla="*/ 310 h 3441" name="TY459"/>
              <a:gd fmla="*/ 1548 w 2777" name="TX460"/>
              <a:gd fmla="*/ 335 h 3441" name="TY460"/>
              <a:gd fmla="*/ 1556 w 2777" name="TX461"/>
              <a:gd fmla="*/ 363 h 3441" name="TY461"/>
              <a:gd fmla="*/ 1559 w 2777" name="TX462"/>
              <a:gd fmla="*/ 392 h 3441" name="TY462"/>
              <a:gd fmla="*/ 1559 w 2777" name="TX463"/>
              <a:gd fmla="*/ 395 h 3441" name="TY463"/>
              <a:gd fmla="*/ 1556 w 2777" name="TX464"/>
              <a:gd fmla="*/ 424 h 3441" name="TY464"/>
              <a:gd fmla="*/ 1548 w 2777" name="TX465"/>
              <a:gd fmla="*/ 451 h 3441" name="TY465"/>
              <a:gd fmla="*/ 1534 w 2777" name="TX466"/>
              <a:gd fmla="*/ 476 h 3441" name="TY466"/>
              <a:gd fmla="*/ 1517 w 2777" name="TX467"/>
              <a:gd fmla="*/ 498 h 3441" name="TY467"/>
              <a:gd fmla="*/ 1495 w 2777" name="TX468"/>
              <a:gd fmla="*/ 516 h 3441" name="TY468"/>
              <a:gd fmla="*/ 1470 w 2777" name="TX469"/>
              <a:gd fmla="*/ 530 h 3441" name="TY469"/>
              <a:gd fmla="*/ 1443 w 2777" name="TX470"/>
              <a:gd fmla="*/ 538 h 3441" name="TY470"/>
              <a:gd fmla="*/ 1414 w 2777" name="TX471"/>
              <a:gd fmla="*/ 541 h 3441" name="TY471"/>
              <a:gd fmla="*/ 778 w 2777" name="TX472"/>
              <a:gd fmla="*/ 541 h 3441" name="TY472"/>
              <a:gd fmla="*/ 749 w 2777" name="TX473"/>
              <a:gd fmla="*/ 538 h 3441" name="TY473"/>
              <a:gd fmla="*/ 722 w 2777" name="TX474"/>
              <a:gd fmla="*/ 530 h 3441" name="TY474"/>
              <a:gd fmla="*/ 697 w 2777" name="TX475"/>
              <a:gd fmla="*/ 516 h 3441" name="TY475"/>
              <a:gd fmla="*/ 676 w 2777" name="TX476"/>
              <a:gd fmla="*/ 498 h 3441" name="TY476"/>
              <a:gd fmla="*/ 658 w 2777" name="TX477"/>
              <a:gd fmla="*/ 476 h 3441" name="TY477"/>
              <a:gd fmla="*/ 645 w 2777" name="TX478"/>
              <a:gd fmla="*/ 451 h 3441" name="TY478"/>
              <a:gd fmla="*/ 636 w 2777" name="TX479"/>
              <a:gd fmla="*/ 424 h 3441" name="TY479"/>
              <a:gd fmla="*/ 633 w 2777" name="TX480"/>
              <a:gd fmla="*/ 395 h 3441" name="TY480"/>
              <a:gd fmla="*/ 633 w 2777" name="TX481"/>
              <a:gd fmla="*/ 392 h 3441" name="TY481"/>
              <a:gd fmla="*/ 636 w 2777" name="TX482"/>
              <a:gd fmla="*/ 363 h 3441" name="TY482"/>
              <a:gd fmla="*/ 645 w 2777" name="TX483"/>
              <a:gd fmla="*/ 335 h 3441" name="TY483"/>
              <a:gd fmla="*/ 658 w 2777" name="TX484"/>
              <a:gd fmla="*/ 310 h 3441" name="TY484"/>
              <a:gd fmla="*/ 676 w 2777" name="TX485"/>
              <a:gd fmla="*/ 289 h 3441" name="TY485"/>
              <a:gd fmla="*/ 697 w 2777" name="TX486"/>
              <a:gd fmla="*/ 271 h 3441" name="TY486"/>
              <a:gd fmla="*/ 722 w 2777" name="TX487"/>
              <a:gd fmla="*/ 257 h 3441" name="TY487"/>
              <a:gd fmla="*/ 749 w 2777" name="TX488"/>
              <a:gd fmla="*/ 249 h 3441" name="TY488"/>
              <a:gd fmla="*/ 778 w 2777" name="TX489"/>
              <a:gd fmla="*/ 246 h 3441" name="TY489"/>
              <a:gd fmla="*/ 853 w 2777" name="TX490"/>
              <a:gd fmla="*/ 246 h 3441" name="TY490"/>
              <a:gd fmla="*/ 872 w 2777" name="TX491"/>
              <a:gd fmla="*/ 243 h 3441" name="TY491"/>
              <a:gd fmla="*/ 889 w 2777" name="TX492"/>
              <a:gd fmla="*/ 236 h 3441" name="TY492"/>
              <a:gd fmla="*/ 904 w 2777" name="TX493"/>
              <a:gd fmla="*/ 224 h 3441" name="TY493"/>
              <a:gd fmla="*/ 915 w 2777" name="TX494"/>
              <a:gd fmla="*/ 210 h 3441" name="TY494"/>
              <a:gd fmla="*/ 923 w 2777" name="TX495"/>
              <a:gd fmla="*/ 192 h 3441" name="TY495"/>
              <a:gd fmla="*/ 926 w 2777" name="TX496"/>
              <a:gd fmla="*/ 172 h 3441" name="TY496"/>
              <a:gd fmla="*/ 926 w 2777" name="TX497"/>
              <a:gd fmla="*/ 170 h 3441" name="TY497"/>
              <a:gd fmla="*/ 929 w 2777" name="TX498"/>
              <a:gd fmla="*/ 140 h 3441" name="TY498"/>
              <a:gd fmla="*/ 936 w 2777" name="TX499"/>
              <a:gd fmla="*/ 110 h 3441" name="TY499"/>
              <a:gd fmla="*/ 948 w 2777" name="TX500"/>
              <a:gd fmla="*/ 84 h 3441" name="TY500"/>
              <a:gd fmla="*/ 965 w 2777" name="TX501"/>
              <a:gd fmla="*/ 60 h 3441" name="TY501"/>
              <a:gd fmla="*/ 986 w 2777" name="TX502"/>
              <a:gd fmla="*/ 40 h 3441" name="TY502"/>
              <a:gd fmla="*/ 1009 w 2777" name="TX503"/>
              <a:gd fmla="*/ 23 h 3441" name="TY503"/>
              <a:gd fmla="*/ 1035 w 2777" name="TX504"/>
              <a:gd fmla="*/ 10 h 3441" name="TY504"/>
              <a:gd fmla="*/ 1064 w 2777" name="TX505"/>
              <a:gd fmla="*/ 3 h 3441" name="TY505"/>
              <a:gd fmla="*/ 1094 w 2777" name="TX506"/>
              <a:gd fmla="*/ 0 h 3441" name="TY506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</a:cxnLst>
            <a:rect l="l" t="t" r="r" b="b"/>
            <a:pathLst>
              <a:path w="2777" h="3441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rgbClr val="2D838B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 rot="0">
            <a:off x="4286250" y="838835"/>
            <a:ext cx="812800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55</a:t>
            </a:r>
            <a:r>
              <a:rPr lang="en-US" altLang="ko-KR" sz="12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.3%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4321810" y="1289050"/>
            <a:ext cx="647065" cy="2546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CONTENTS A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 rot="0">
            <a:off x="5808345" y="2257425"/>
            <a:ext cx="234950" cy="208915"/>
          </a:xfrm>
          <a:custGeom>
            <a:gdLst>
              <a:gd fmla="*/ 2344 w 3309" name="TX0"/>
              <a:gd fmla="*/ 0 h 3123" name="TY0"/>
              <a:gd fmla="*/ 2412 w 3309" name="TX1"/>
              <a:gd fmla="*/ 0 h 3123" name="TY1"/>
              <a:gd fmla="*/ 2480 w 3309" name="TX2"/>
              <a:gd fmla="*/ 4 h 3123" name="TY2"/>
              <a:gd fmla="*/ 2547 w 3309" name="TX3"/>
              <a:gd fmla="*/ 15 h 3123" name="TY3"/>
              <a:gd fmla="*/ 2614 w 3309" name="TX4"/>
              <a:gd fmla="*/ 31 h 3123" name="TY4"/>
              <a:gd fmla="*/ 2680 w 3309" name="TX5"/>
              <a:gd fmla="*/ 51 h 3123" name="TY5"/>
              <a:gd fmla="*/ 2744 w 3309" name="TX6"/>
              <a:gd fmla="*/ 77 h 3123" name="TY6"/>
              <a:gd fmla="*/ 2807 w 3309" name="TX7"/>
              <a:gd fmla="*/ 108 h 3123" name="TY7"/>
              <a:gd fmla="*/ 2867 w 3309" name="TX8"/>
              <a:gd fmla="*/ 144 h 3123" name="TY8"/>
              <a:gd fmla="*/ 2926 w 3309" name="TX9"/>
              <a:gd fmla="*/ 185 h 3123" name="TY9"/>
              <a:gd fmla="*/ 2982 w 3309" name="TX10"/>
              <a:gd fmla="*/ 231 h 3123" name="TY10"/>
              <a:gd fmla="*/ 3036 w 3309" name="TX11"/>
              <a:gd fmla="*/ 283 h 3123" name="TY11"/>
              <a:gd fmla="*/ 3085 w 3309" name="TX12"/>
              <a:gd fmla="*/ 339 h 3123" name="TY12"/>
              <a:gd fmla="*/ 3130 w 3309" name="TX13"/>
              <a:gd fmla="*/ 397 h 3123" name="TY13"/>
              <a:gd fmla="*/ 3170 w 3309" name="TX14"/>
              <a:gd fmla="*/ 458 h 3123" name="TY14"/>
              <a:gd fmla="*/ 3204 w 3309" name="TX15"/>
              <a:gd fmla="*/ 522 h 3123" name="TY15"/>
              <a:gd fmla="*/ 3234 w 3309" name="TX16"/>
              <a:gd fmla="*/ 587 h 3123" name="TY16"/>
              <a:gd fmla="*/ 3258 w 3309" name="TX17"/>
              <a:gd fmla="*/ 655 h 3123" name="TY17"/>
              <a:gd fmla="*/ 3279 w 3309" name="TX18"/>
              <a:gd fmla="*/ 723 h 3123" name="TY18"/>
              <a:gd fmla="*/ 3293 w 3309" name="TX19"/>
              <a:gd fmla="*/ 793 h 3123" name="TY19"/>
              <a:gd fmla="*/ 3303 w 3309" name="TX20"/>
              <a:gd fmla="*/ 863 h 3123" name="TY20"/>
              <a:gd fmla="*/ 3308 w 3309" name="TX21"/>
              <a:gd fmla="*/ 934 h 3123" name="TY21"/>
              <a:gd fmla="*/ 3308 w 3309" name="TX22"/>
              <a:gd fmla="*/ 1004 h 3123" name="TY22"/>
              <a:gd fmla="*/ 3303 w 3309" name="TX23"/>
              <a:gd fmla="*/ 1075 h 3123" name="TY23"/>
              <a:gd fmla="*/ 3293 w 3309" name="TX24"/>
              <a:gd fmla="*/ 1145 h 3123" name="TY24"/>
              <a:gd fmla="*/ 3279 w 3309" name="TX25"/>
              <a:gd fmla="*/ 1215 h 3123" name="TY25"/>
              <a:gd fmla="*/ 3258 w 3309" name="TX26"/>
              <a:gd fmla="*/ 1283 h 3123" name="TY26"/>
              <a:gd fmla="*/ 3234 w 3309" name="TX27"/>
              <a:gd fmla="*/ 1350 h 3123" name="TY27"/>
              <a:gd fmla="*/ 3204 w 3309" name="TX28"/>
              <a:gd fmla="*/ 1415 h 3123" name="TY28"/>
              <a:gd fmla="*/ 3170 w 3309" name="TX29"/>
              <a:gd fmla="*/ 1479 h 3123" name="TY29"/>
              <a:gd fmla="*/ 3130 w 3309" name="TX30"/>
              <a:gd fmla="*/ 1541 h 3123" name="TY30"/>
              <a:gd fmla="*/ 3085 w 3309" name="TX31"/>
              <a:gd fmla="*/ 1599 h 3123" name="TY31"/>
              <a:gd fmla="*/ 3036 w 3309" name="TX32"/>
              <a:gd fmla="*/ 1654 h 3123" name="TY32"/>
              <a:gd fmla="*/ 1902 w 3309" name="TX33"/>
              <a:gd fmla="*/ 2836 h 3123" name="TY33"/>
              <a:gd fmla="*/ 1884 w 3309" name="TX34"/>
              <a:gd fmla="*/ 2851 h 3123" name="TY34"/>
              <a:gd fmla="*/ 1862 w 3309" name="TX35"/>
              <a:gd fmla="*/ 2861 h 3123" name="TY35"/>
              <a:gd fmla="*/ 1840 w 3309" name="TX36"/>
              <a:gd fmla="*/ 2867 h 3123" name="TY36"/>
              <a:gd fmla="*/ 1817 w 3309" name="TX37"/>
              <a:gd fmla="*/ 2867 h 3123" name="TY37"/>
              <a:gd fmla="*/ 1795 w 3309" name="TX38"/>
              <a:gd fmla="*/ 2861 h 3123" name="TY38"/>
              <a:gd fmla="*/ 1775 w 3309" name="TX39"/>
              <a:gd fmla="*/ 2851 h 3123" name="TY39"/>
              <a:gd fmla="*/ 1755 w 3309" name="TX40"/>
              <a:gd fmla="*/ 2836 h 3123" name="TY40"/>
              <a:gd fmla="*/ 1741 w 3309" name="TX41"/>
              <a:gd fmla="*/ 2816 h 3123" name="TY41"/>
              <a:gd fmla="*/ 1731 w 3309" name="TX42"/>
              <a:gd fmla="*/ 2794 h 3123" name="TY42"/>
              <a:gd fmla="*/ 1726 w 3309" name="TX43"/>
              <a:gd fmla="*/ 2771 h 3123" name="TY43"/>
              <a:gd fmla="*/ 1726 w 3309" name="TX44"/>
              <a:gd fmla="*/ 2748 h 3123" name="TY44"/>
              <a:gd fmla="*/ 1731 w 3309" name="TX45"/>
              <a:gd fmla="*/ 2724 h 3123" name="TY45"/>
              <a:gd fmla="*/ 1741 w 3309" name="TX46"/>
              <a:gd fmla="*/ 2702 h 3123" name="TY46"/>
              <a:gd fmla="*/ 1755 w 3309" name="TX47"/>
              <a:gd fmla="*/ 2683 h 3123" name="TY47"/>
              <a:gd fmla="*/ 2875 w 3309" name="TX48"/>
              <a:gd fmla="*/ 1517 h 3123" name="TY48"/>
              <a:gd fmla="*/ 2917 w 3309" name="TX49"/>
              <a:gd fmla="*/ 1469 h 3123" name="TY49"/>
              <a:gd fmla="*/ 2955 w 3309" name="TX50"/>
              <a:gd fmla="*/ 1419 h 3123" name="TY50"/>
              <a:gd fmla="*/ 2987 w 3309" name="TX51"/>
              <a:gd fmla="*/ 1365 h 3123" name="TY51"/>
              <a:gd fmla="*/ 3016 w 3309" name="TX52"/>
              <a:gd fmla="*/ 1310 h 3123" name="TY52"/>
              <a:gd fmla="*/ 3039 w 3309" name="TX53"/>
              <a:gd fmla="*/ 1253 h 3123" name="TY53"/>
              <a:gd fmla="*/ 3059 w 3309" name="TX54"/>
              <a:gd fmla="*/ 1195 h 3123" name="TY54"/>
              <a:gd fmla="*/ 3072 w 3309" name="TX55"/>
              <a:gd fmla="*/ 1135 h 3123" name="TY55"/>
              <a:gd fmla="*/ 3082 w 3309" name="TX56"/>
              <a:gd fmla="*/ 1075 h 3123" name="TY56"/>
              <a:gd fmla="*/ 3086 w 3309" name="TX57"/>
              <a:gd fmla="*/ 1014 h 3123" name="TY57"/>
              <a:gd fmla="*/ 3086 w 3309" name="TX58"/>
              <a:gd fmla="*/ 954 h 3123" name="TY58"/>
              <a:gd fmla="*/ 3082 w 3309" name="TX59"/>
              <a:gd fmla="*/ 892 h 3123" name="TY59"/>
              <a:gd fmla="*/ 3072 w 3309" name="TX60"/>
              <a:gd fmla="*/ 833 h 3123" name="TY60"/>
              <a:gd fmla="*/ 3059 w 3309" name="TX61"/>
              <a:gd fmla="*/ 772 h 3123" name="TY61"/>
              <a:gd fmla="*/ 3039 w 3309" name="TX62"/>
              <a:gd fmla="*/ 714 h 3123" name="TY62"/>
              <a:gd fmla="*/ 3016 w 3309" name="TX63"/>
              <a:gd fmla="*/ 658 h 3123" name="TY63"/>
              <a:gd fmla="*/ 2987 w 3309" name="TX64"/>
              <a:gd fmla="*/ 603 h 3123" name="TY64"/>
              <a:gd fmla="*/ 2955 w 3309" name="TX65"/>
              <a:gd fmla="*/ 550 h 3123" name="TY65"/>
              <a:gd fmla="*/ 2917 w 3309" name="TX66"/>
              <a:gd fmla="*/ 499 h 3123" name="TY66"/>
              <a:gd fmla="*/ 2875 w 3309" name="TX67"/>
              <a:gd fmla="*/ 451 h 3123" name="TY67"/>
              <a:gd fmla="*/ 2829 w 3309" name="TX68"/>
              <a:gd fmla="*/ 407 h 3123" name="TY68"/>
              <a:gd fmla="*/ 2781 w 3309" name="TX69"/>
              <a:gd fmla="*/ 367 h 3123" name="TY69"/>
              <a:gd fmla="*/ 2730 w 3309" name="TX70"/>
              <a:gd fmla="*/ 333 h 3123" name="TY70"/>
              <a:gd fmla="*/ 2677 w 3309" name="TX71"/>
              <a:gd fmla="*/ 304 h 3123" name="TY71"/>
              <a:gd fmla="*/ 2622 w 3309" name="TX72"/>
              <a:gd fmla="*/ 279 h 3123" name="TY72"/>
              <a:gd fmla="*/ 2566 w 3309" name="TX73"/>
              <a:gd fmla="*/ 260 h 3123" name="TY73"/>
              <a:gd fmla="*/ 2509 w 3309" name="TX74"/>
              <a:gd fmla="*/ 245 h 3123" name="TY74"/>
              <a:gd fmla="*/ 2451 w 3309" name="TX75"/>
              <a:gd fmla="*/ 236 h 3123" name="TY75"/>
              <a:gd fmla="*/ 2393 w 3309" name="TX76"/>
              <a:gd fmla="*/ 230 h 3123" name="TY76"/>
              <a:gd fmla="*/ 2335 w 3309" name="TX77"/>
              <a:gd fmla="*/ 230 h 3123" name="TY77"/>
              <a:gd fmla="*/ 2276 w 3309" name="TX78"/>
              <a:gd fmla="*/ 236 h 3123" name="TY78"/>
              <a:gd fmla="*/ 2218 w 3309" name="TX79"/>
              <a:gd fmla="*/ 245 h 3123" name="TY79"/>
              <a:gd fmla="*/ 2161 w 3309" name="TX80"/>
              <a:gd fmla="*/ 260 h 3123" name="TY80"/>
              <a:gd fmla="*/ 2105 w 3309" name="TX81"/>
              <a:gd fmla="*/ 279 h 3123" name="TY81"/>
              <a:gd fmla="*/ 2051 w 3309" name="TX82"/>
              <a:gd fmla="*/ 304 h 3123" name="TY82"/>
              <a:gd fmla="*/ 1998 w 3309" name="TX83"/>
              <a:gd fmla="*/ 333 h 3123" name="TY83"/>
              <a:gd fmla="*/ 1947 w 3309" name="TX84"/>
              <a:gd fmla="*/ 367 h 3123" name="TY84"/>
              <a:gd fmla="*/ 1898 w 3309" name="TX85"/>
              <a:gd fmla="*/ 407 h 3123" name="TY85"/>
              <a:gd fmla="*/ 1852 w 3309" name="TX86"/>
              <a:gd fmla="*/ 451 h 3123" name="TY86"/>
              <a:gd fmla="*/ 358 w 3309" name="TX87"/>
              <a:gd fmla="*/ 1988 h 3123" name="TY87"/>
              <a:gd fmla="*/ 323 w 3309" name="TX88"/>
              <a:gd fmla="*/ 2030 h 3123" name="TY88"/>
              <a:gd fmla="*/ 291 w 3309" name="TX89"/>
              <a:gd fmla="*/ 2073 h 3123" name="TY89"/>
              <a:gd fmla="*/ 266 w 3309" name="TX90"/>
              <a:gd fmla="*/ 2119 h 3123" name="TY90"/>
              <a:gd fmla="*/ 244 w 3309" name="TX91"/>
              <a:gd fmla="*/ 2166 h 3123" name="TY91"/>
              <a:gd fmla="*/ 228 w 3309" name="TX92"/>
              <a:gd fmla="*/ 2216 h 3123" name="TY92"/>
              <a:gd fmla="*/ 216 w 3309" name="TX93"/>
              <a:gd fmla="*/ 2266 h 3123" name="TY93"/>
              <a:gd fmla="*/ 209 w 3309" name="TX94"/>
              <a:gd fmla="*/ 2317 h 3123" name="TY94"/>
              <a:gd fmla="*/ 207 w 3309" name="TX95"/>
              <a:gd fmla="*/ 2369 h 3123" name="TY95"/>
              <a:gd fmla="*/ 209 w 3309" name="TX96"/>
              <a:gd fmla="*/ 2421 h 3123" name="TY96"/>
              <a:gd fmla="*/ 216 w 3309" name="TX97"/>
              <a:gd fmla="*/ 2472 h 3123" name="TY97"/>
              <a:gd fmla="*/ 228 w 3309" name="TX98"/>
              <a:gd fmla="*/ 2523 h 3123" name="TY98"/>
              <a:gd fmla="*/ 244 w 3309" name="TX99"/>
              <a:gd fmla="*/ 2572 h 3123" name="TY99"/>
              <a:gd fmla="*/ 266 w 3309" name="TX100"/>
              <a:gd fmla="*/ 2619 h 3123" name="TY100"/>
              <a:gd fmla="*/ 291 w 3309" name="TX101"/>
              <a:gd fmla="*/ 2665 h 3123" name="TY101"/>
              <a:gd fmla="*/ 323 w 3309" name="TX102"/>
              <a:gd fmla="*/ 2708 h 3123" name="TY102"/>
              <a:gd fmla="*/ 358 w 3309" name="TX103"/>
              <a:gd fmla="*/ 2750 h 3123" name="TY103"/>
              <a:gd fmla="*/ 397 w 3309" name="TX104"/>
              <a:gd fmla="*/ 2787 h 3123" name="TY104"/>
              <a:gd fmla="*/ 439 w 3309" name="TX105"/>
              <a:gd fmla="*/ 2819 h 3123" name="TY105"/>
              <a:gd fmla="*/ 483 w 3309" name="TX106"/>
              <a:gd fmla="*/ 2846 h 3123" name="TY106"/>
              <a:gd fmla="*/ 528 w 3309" name="TX107"/>
              <a:gd fmla="*/ 2869 h 3123" name="TY107"/>
              <a:gd fmla="*/ 576 w 3309" name="TX108"/>
              <a:gd fmla="*/ 2886 h 3123" name="TY108"/>
              <a:gd fmla="*/ 625 w 3309" name="TX109"/>
              <a:gd fmla="*/ 2897 h 3123" name="TY109"/>
              <a:gd fmla="*/ 674 w 3309" name="TX110"/>
              <a:gd fmla="*/ 2905 h 3123" name="TY110"/>
              <a:gd fmla="*/ 723 w 3309" name="TX111"/>
              <a:gd fmla="*/ 2908 h 3123" name="TY111"/>
              <a:gd fmla="*/ 773 w 3309" name="TX112"/>
              <a:gd fmla="*/ 2905 h 3123" name="TY112"/>
              <a:gd fmla="*/ 822 w 3309" name="TX113"/>
              <a:gd fmla="*/ 2897 h 3123" name="TY113"/>
              <a:gd fmla="*/ 871 w 3309" name="TX114"/>
              <a:gd fmla="*/ 2886 h 3123" name="TY114"/>
              <a:gd fmla="*/ 917 w 3309" name="TX115"/>
              <a:gd fmla="*/ 2869 h 3123" name="TY115"/>
              <a:gd fmla="*/ 964 w 3309" name="TX116"/>
              <a:gd fmla="*/ 2846 h 3123" name="TY116"/>
              <a:gd fmla="*/ 1008 w 3309" name="TX117"/>
              <a:gd fmla="*/ 2819 h 3123" name="TY117"/>
              <a:gd fmla="*/ 1050 w 3309" name="TX118"/>
              <a:gd fmla="*/ 2787 h 3123" name="TY118"/>
              <a:gd fmla="*/ 1088 w 3309" name="TX119"/>
              <a:gd fmla="*/ 2750 h 3123" name="TY119"/>
              <a:gd fmla="*/ 2597 w 3309" name="TX120"/>
              <a:gd fmla="*/ 1197 h 3123" name="TY120"/>
              <a:gd fmla="*/ 2623 w 3309" name="TX121"/>
              <a:gd fmla="*/ 1167 h 3123" name="TY121"/>
              <a:gd fmla="*/ 2644 w 3309" name="TX122"/>
              <a:gd fmla="*/ 1134 h 3123" name="TY122"/>
              <a:gd fmla="*/ 2662 w 3309" name="TX123"/>
              <a:gd fmla="*/ 1099 h 3123" name="TY123"/>
              <a:gd fmla="*/ 2675 w 3309" name="TX124"/>
              <a:gd fmla="*/ 1063 h 3123" name="TY124"/>
              <a:gd fmla="*/ 2683 w 3309" name="TX125"/>
              <a:gd fmla="*/ 1026 h 3123" name="TY125"/>
              <a:gd fmla="*/ 2688 w 3309" name="TX126"/>
              <a:gd fmla="*/ 988 h 3123" name="TY126"/>
              <a:gd fmla="*/ 2688 w 3309" name="TX127"/>
              <a:gd fmla="*/ 950 h 3123" name="TY127"/>
              <a:gd fmla="*/ 2683 w 3309" name="TX128"/>
              <a:gd fmla="*/ 911 h 3123" name="TY128"/>
              <a:gd fmla="*/ 2675 w 3309" name="TX129"/>
              <a:gd fmla="*/ 874 h 3123" name="TY129"/>
              <a:gd fmla="*/ 2662 w 3309" name="TX130"/>
              <a:gd fmla="*/ 838 h 3123" name="TY130"/>
              <a:gd fmla="*/ 2644 w 3309" name="TX131"/>
              <a:gd fmla="*/ 803 h 3123" name="TY131"/>
              <a:gd fmla="*/ 2623 w 3309" name="TX132"/>
              <a:gd fmla="*/ 770 h 3123" name="TY132"/>
              <a:gd fmla="*/ 2597 w 3309" name="TX133"/>
              <a:gd fmla="*/ 740 h 3123" name="TY133"/>
              <a:gd fmla="*/ 2568 w 3309" name="TX134"/>
              <a:gd fmla="*/ 713 h 3123" name="TY134"/>
              <a:gd fmla="*/ 2536 w 3309" name="TX135"/>
              <a:gd fmla="*/ 691 h 3123" name="TY135"/>
              <a:gd fmla="*/ 2504 w 3309" name="TX136"/>
              <a:gd fmla="*/ 673 h 3123" name="TY136"/>
              <a:gd fmla="*/ 2468 w 3309" name="TX137"/>
              <a:gd fmla="*/ 659 h 3123" name="TY137"/>
              <a:gd fmla="*/ 2432 w 3309" name="TX138"/>
              <a:gd fmla="*/ 650 h 3123" name="TY138"/>
              <a:gd fmla="*/ 2396 w 3309" name="TX139"/>
              <a:gd fmla="*/ 646 h 3123" name="TY139"/>
              <a:gd fmla="*/ 2359 w 3309" name="TX140"/>
              <a:gd fmla="*/ 646 h 3123" name="TY140"/>
              <a:gd fmla="*/ 2323 w 3309" name="TX141"/>
              <a:gd fmla="*/ 650 h 3123" name="TY141"/>
              <a:gd fmla="*/ 2288 w 3309" name="TX142"/>
              <a:gd fmla="*/ 659 h 3123" name="TY142"/>
              <a:gd fmla="*/ 2252 w 3309" name="TX143"/>
              <a:gd fmla="*/ 673 h 3123" name="TY143"/>
              <a:gd fmla="*/ 2220 w 3309" name="TX144"/>
              <a:gd fmla="*/ 691 h 3123" name="TY144"/>
              <a:gd fmla="*/ 2188 w 3309" name="TX145"/>
              <a:gd fmla="*/ 713 h 3123" name="TY145"/>
              <a:gd fmla="*/ 2159 w 3309" name="TX146"/>
              <a:gd fmla="*/ 740 h 3123" name="TY146"/>
              <a:gd fmla="*/ 1025 w 3309" name="TX147"/>
              <a:gd fmla="*/ 1921 h 3123" name="TY147"/>
              <a:gd fmla="*/ 1006 w 3309" name="TX148"/>
              <a:gd fmla="*/ 1937 h 3123" name="TY148"/>
              <a:gd fmla="*/ 986 w 3309" name="TX149"/>
              <a:gd fmla="*/ 1947 h 3123" name="TY149"/>
              <a:gd fmla="*/ 963 w 3309" name="TX150"/>
              <a:gd fmla="*/ 1952 h 3123" name="TY150"/>
              <a:gd fmla="*/ 940 w 3309" name="TX151"/>
              <a:gd fmla="*/ 1952 h 3123" name="TY151"/>
              <a:gd fmla="*/ 918 w 3309" name="TX152"/>
              <a:gd fmla="*/ 1947 h 3123" name="TY152"/>
              <a:gd fmla="*/ 897 w 3309" name="TX153"/>
              <a:gd fmla="*/ 1937 h 3123" name="TY153"/>
              <a:gd fmla="*/ 879 w 3309" name="TX154"/>
              <a:gd fmla="*/ 1921 h 3123" name="TY154"/>
              <a:gd fmla="*/ 863 w 3309" name="TX155"/>
              <a:gd fmla="*/ 1902 h 3123" name="TY155"/>
              <a:gd fmla="*/ 853 w 3309" name="TX156"/>
              <a:gd fmla="*/ 1880 h 3123" name="TY156"/>
              <a:gd fmla="*/ 849 w 3309" name="TX157"/>
              <a:gd fmla="*/ 1857 h 3123" name="TY157"/>
              <a:gd fmla="*/ 849 w 3309" name="TX158"/>
              <a:gd fmla="*/ 1833 h 3123" name="TY158"/>
              <a:gd fmla="*/ 853 w 3309" name="TX159"/>
              <a:gd fmla="*/ 1810 h 3123" name="TY159"/>
              <a:gd fmla="*/ 863 w 3309" name="TX160"/>
              <a:gd fmla="*/ 1789 h 3123" name="TY160"/>
              <a:gd fmla="*/ 879 w 3309" name="TX161"/>
              <a:gd fmla="*/ 1769 h 3123" name="TY161"/>
              <a:gd fmla="*/ 2012 w 3309" name="TX162"/>
              <a:gd fmla="*/ 588 h 3123" name="TY162"/>
              <a:gd fmla="*/ 2052 w 3309" name="TX163"/>
              <a:gd fmla="*/ 551 h 3123" name="TY163"/>
              <a:gd fmla="*/ 2093 w 3309" name="TX164"/>
              <a:gd fmla="*/ 519 h 3123" name="TY164"/>
              <a:gd fmla="*/ 2137 w 3309" name="TX165"/>
              <a:gd fmla="*/ 491 h 3123" name="TY165"/>
              <a:gd fmla="*/ 2183 w 3309" name="TX166"/>
              <a:gd fmla="*/ 469 h 3123" name="TY166"/>
              <a:gd fmla="*/ 2231 w 3309" name="TX167"/>
              <a:gd fmla="*/ 452 h 3123" name="TY167"/>
              <a:gd fmla="*/ 2279 w 3309" name="TX168"/>
              <a:gd fmla="*/ 439 h 3123" name="TY168"/>
              <a:gd fmla="*/ 2329 w 3309" name="TX169"/>
              <a:gd fmla="*/ 432 h 3123" name="TY169"/>
              <a:gd fmla="*/ 2377 w 3309" name="TX170"/>
              <a:gd fmla="*/ 430 h 3123" name="TY170"/>
              <a:gd fmla="*/ 2427 w 3309" name="TX171"/>
              <a:gd fmla="*/ 432 h 3123" name="TY171"/>
              <a:gd fmla="*/ 2476 w 3309" name="TX172"/>
              <a:gd fmla="*/ 439 h 3123" name="TY172"/>
              <a:gd fmla="*/ 2525 w 3309" name="TX173"/>
              <a:gd fmla="*/ 452 h 3123" name="TY173"/>
              <a:gd fmla="*/ 2572 w 3309" name="TX174"/>
              <a:gd fmla="*/ 469 h 3123" name="TY174"/>
              <a:gd fmla="*/ 2618 w 3309" name="TX175"/>
              <a:gd fmla="*/ 491 h 3123" name="TY175"/>
              <a:gd fmla="*/ 2663 w 3309" name="TX176"/>
              <a:gd fmla="*/ 519 h 3123" name="TY176"/>
              <a:gd fmla="*/ 2704 w 3309" name="TX177"/>
              <a:gd fmla="*/ 551 h 3123" name="TY177"/>
              <a:gd fmla="*/ 2743 w 3309" name="TX178"/>
              <a:gd fmla="*/ 588 h 3123" name="TY178"/>
              <a:gd fmla="*/ 2779 w 3309" name="TX179"/>
              <a:gd fmla="*/ 628 h 3123" name="TY179"/>
              <a:gd fmla="*/ 2809 w 3309" name="TX180"/>
              <a:gd fmla="*/ 672 h 3123" name="TY180"/>
              <a:gd fmla="*/ 2836 w 3309" name="TX181"/>
              <a:gd fmla="*/ 718 h 3123" name="TY181"/>
              <a:gd fmla="*/ 2857 w 3309" name="TX182"/>
              <a:gd fmla="*/ 766 h 3123" name="TY182"/>
              <a:gd fmla="*/ 2873 w 3309" name="TX183"/>
              <a:gd fmla="*/ 815 h 3123" name="TY183"/>
              <a:gd fmla="*/ 2886 w 3309" name="TX184"/>
              <a:gd fmla="*/ 866 h 3123" name="TY184"/>
              <a:gd fmla="*/ 2893 w 3309" name="TX185"/>
              <a:gd fmla="*/ 917 h 3123" name="TY185"/>
              <a:gd fmla="*/ 2895 w 3309" name="TX186"/>
              <a:gd fmla="*/ 969 h 3123" name="TY186"/>
              <a:gd fmla="*/ 2893 w 3309" name="TX187"/>
              <a:gd fmla="*/ 1020 h 3123" name="TY187"/>
              <a:gd fmla="*/ 2886 w 3309" name="TX188"/>
              <a:gd fmla="*/ 1072 h 3123" name="TY188"/>
              <a:gd fmla="*/ 2873 w 3309" name="TX189"/>
              <a:gd fmla="*/ 1121 h 3123" name="TY189"/>
              <a:gd fmla="*/ 2857 w 3309" name="TX190"/>
              <a:gd fmla="*/ 1171 h 3123" name="TY190"/>
              <a:gd fmla="*/ 2836 w 3309" name="TX191"/>
              <a:gd fmla="*/ 1219 h 3123" name="TY191"/>
              <a:gd fmla="*/ 2809 w 3309" name="TX192"/>
              <a:gd fmla="*/ 1265 h 3123" name="TY192"/>
              <a:gd fmla="*/ 2779 w 3309" name="TX193"/>
              <a:gd fmla="*/ 1308 h 3123" name="TY193"/>
              <a:gd fmla="*/ 2743 w 3309" name="TX194"/>
              <a:gd fmla="*/ 1350 h 3123" name="TY194"/>
              <a:gd fmla="*/ 1235 w 3309" name="TX195"/>
              <a:gd fmla="*/ 2903 h 3123" name="TY195"/>
              <a:gd fmla="*/ 1189 w 3309" name="TX196"/>
              <a:gd fmla="*/ 2946 h 3123" name="TY196"/>
              <a:gd fmla="*/ 1140 w 3309" name="TX197"/>
              <a:gd fmla="*/ 2985 h 3123" name="TY197"/>
              <a:gd fmla="*/ 1089 w 3309" name="TX198"/>
              <a:gd fmla="*/ 3019 h 3123" name="TY198"/>
              <a:gd fmla="*/ 1037 w 3309" name="TX199"/>
              <a:gd fmla="*/ 3049 h 3123" name="TY199"/>
              <a:gd fmla="*/ 982 w 3309" name="TX200"/>
              <a:gd fmla="*/ 3073 h 3123" name="TY200"/>
              <a:gd fmla="*/ 926 w 3309" name="TX201"/>
              <a:gd fmla="*/ 3093 h 3123" name="TY201"/>
              <a:gd fmla="*/ 869 w 3309" name="TX202"/>
              <a:gd fmla="*/ 3107 h 3123" name="TY202"/>
              <a:gd fmla="*/ 810 w 3309" name="TX203"/>
              <a:gd fmla="*/ 3117 h 3123" name="TY203"/>
              <a:gd fmla="*/ 752 w 3309" name="TX204"/>
              <a:gd fmla="*/ 3122 h 3123" name="TY204"/>
              <a:gd fmla="*/ 694 w 3309" name="TX205"/>
              <a:gd fmla="*/ 3122 h 3123" name="TY205"/>
              <a:gd fmla="*/ 635 w 3309" name="TX206"/>
              <a:gd fmla="*/ 3117 h 3123" name="TY206"/>
              <a:gd fmla="*/ 577 w 3309" name="TX207"/>
              <a:gd fmla="*/ 3107 h 3123" name="TY207"/>
              <a:gd fmla="*/ 520 w 3309" name="TX208"/>
              <a:gd fmla="*/ 3093 h 3123" name="TY208"/>
              <a:gd fmla="*/ 464 w 3309" name="TX209"/>
              <a:gd fmla="*/ 3073 h 3123" name="TY209"/>
              <a:gd fmla="*/ 410 w 3309" name="TX210"/>
              <a:gd fmla="*/ 3049 h 3123" name="TY210"/>
              <a:gd fmla="*/ 357 w 3309" name="TX211"/>
              <a:gd fmla="*/ 3019 h 3123" name="TY211"/>
              <a:gd fmla="*/ 306 w 3309" name="TX212"/>
              <a:gd fmla="*/ 2985 h 3123" name="TY212"/>
              <a:gd fmla="*/ 258 w 3309" name="TX213"/>
              <a:gd fmla="*/ 2946 h 3123" name="TY213"/>
              <a:gd fmla="*/ 212 w 3309" name="TX214"/>
              <a:gd fmla="*/ 2903 h 3123" name="TY214"/>
              <a:gd fmla="*/ 169 w 3309" name="TX215"/>
              <a:gd fmla="*/ 2855 h 3123" name="TY215"/>
              <a:gd fmla="*/ 131 w 3309" name="TX216"/>
              <a:gd fmla="*/ 2804 h 3123" name="TY216"/>
              <a:gd fmla="*/ 99 w 3309" name="TX217"/>
              <a:gd fmla="*/ 2751 h 3123" name="TY217"/>
              <a:gd fmla="*/ 71 w 3309" name="TX218"/>
              <a:gd fmla="*/ 2696 h 3123" name="TY218"/>
              <a:gd fmla="*/ 48 w 3309" name="TX219"/>
              <a:gd fmla="*/ 2638 h 3123" name="TY219"/>
              <a:gd fmla="*/ 29 w 3309" name="TX220"/>
              <a:gd fmla="*/ 2580 h 3123" name="TY220"/>
              <a:gd fmla="*/ 14 w 3309" name="TX221"/>
              <a:gd fmla="*/ 2521 h 3123" name="TY221"/>
              <a:gd fmla="*/ 5 w 3309" name="TX222"/>
              <a:gd fmla="*/ 2460 h 3123" name="TY222"/>
              <a:gd fmla="*/ 0 w 3309" name="TX223"/>
              <a:gd fmla="*/ 2400 h 3123" name="TY223"/>
              <a:gd fmla="*/ 0 w 3309" name="TX224"/>
              <a:gd fmla="*/ 2339 h 3123" name="TY224"/>
              <a:gd fmla="*/ 5 w 3309" name="TX225"/>
              <a:gd fmla="*/ 2278 h 3123" name="TY225"/>
              <a:gd fmla="*/ 14 w 3309" name="TX226"/>
              <a:gd fmla="*/ 2217 h 3123" name="TY226"/>
              <a:gd fmla="*/ 29 w 3309" name="TX227"/>
              <a:gd fmla="*/ 2158 h 3123" name="TY227"/>
              <a:gd fmla="*/ 48 w 3309" name="TX228"/>
              <a:gd fmla="*/ 2100 h 3123" name="TY228"/>
              <a:gd fmla="*/ 71 w 3309" name="TX229"/>
              <a:gd fmla="*/ 2043 h 3123" name="TY229"/>
              <a:gd fmla="*/ 99 w 3309" name="TX230"/>
              <a:gd fmla="*/ 1988 h 3123" name="TY230"/>
              <a:gd fmla="*/ 131 w 3309" name="TX231"/>
              <a:gd fmla="*/ 1935 h 3123" name="TY231"/>
              <a:gd fmla="*/ 169 w 3309" name="TX232"/>
              <a:gd fmla="*/ 1884 h 3123" name="TY232"/>
              <a:gd fmla="*/ 212 w 3309" name="TX233"/>
              <a:gd fmla="*/ 1836 h 3123" name="TY233"/>
              <a:gd fmla="*/ 1720 w 3309" name="TX234"/>
              <a:gd fmla="*/ 283 h 3123" name="TY234"/>
              <a:gd fmla="*/ 1774 w 3309" name="TX235"/>
              <a:gd fmla="*/ 231 h 3123" name="TY235"/>
              <a:gd fmla="*/ 1830 w 3309" name="TX236"/>
              <a:gd fmla="*/ 185 h 3123" name="TY236"/>
              <a:gd fmla="*/ 1888 w 3309" name="TX237"/>
              <a:gd fmla="*/ 144 h 3123" name="TY237"/>
              <a:gd fmla="*/ 1949 w 3309" name="TX238"/>
              <a:gd fmla="*/ 108 h 3123" name="TY238"/>
              <a:gd fmla="*/ 2012 w 3309" name="TX239"/>
              <a:gd fmla="*/ 77 h 3123" name="TY239"/>
              <a:gd fmla="*/ 2076 w 3309" name="TX240"/>
              <a:gd fmla="*/ 51 h 3123" name="TY240"/>
              <a:gd fmla="*/ 2142 w 3309" name="TX241"/>
              <a:gd fmla="*/ 31 h 3123" name="TY241"/>
              <a:gd fmla="*/ 2208 w 3309" name="TX242"/>
              <a:gd fmla="*/ 15 h 3123" name="TY242"/>
              <a:gd fmla="*/ 2276 w 3309" name="TX243"/>
              <a:gd fmla="*/ 4 h 3123" name="TY243"/>
              <a:gd fmla="*/ 2344 w 3309" name="TX244"/>
              <a:gd fmla="*/ 0 h 3123" name="TY24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309" h="3123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solidFill>
            <a:srgbClr val="2D838B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 rot="0">
            <a:off x="5594985" y="3538855"/>
            <a:ext cx="116840" cy="212725"/>
          </a:xfrm>
          <a:custGeom>
            <a:gdLst>
              <a:gd fmla="*/ 1099 w 2196" name="TX0"/>
              <a:gd fmla="*/ 2672 h 3201" name="TY0"/>
              <a:gd fmla="*/ 1062 w 2196" name="TX1"/>
              <a:gd fmla="*/ 2675 h 3201" name="TY1"/>
              <a:gd fmla="*/ 1029 w 2196" name="TX2"/>
              <a:gd fmla="*/ 2684 h 3201" name="TY2"/>
              <a:gd fmla="*/ 998 w 2196" name="TX3"/>
              <a:gd fmla="*/ 2697 h 3201" name="TY3"/>
              <a:gd fmla="*/ 971 w 2196" name="TX4"/>
              <a:gd fmla="*/ 2715 h 3201" name="TY4"/>
              <a:gd fmla="*/ 949 w 2196" name="TX5"/>
              <a:gd fmla="*/ 2738 h 3201" name="TY5"/>
              <a:gd fmla="*/ 931 w 2196" name="TX6"/>
              <a:gd fmla="*/ 2763 h 3201" name="TY6"/>
              <a:gd fmla="*/ 921 w 2196" name="TX7"/>
              <a:gd fmla="*/ 2790 h 3201" name="TY7"/>
              <a:gd fmla="*/ 918 w 2196" name="TX8"/>
              <a:gd fmla="*/ 2821 h 3201" name="TY8"/>
              <a:gd fmla="*/ 921 w 2196" name="TX9"/>
              <a:gd fmla="*/ 2850 h 3201" name="TY9"/>
              <a:gd fmla="*/ 931 w 2196" name="TX10"/>
              <a:gd fmla="*/ 2879 h 3201" name="TY10"/>
              <a:gd fmla="*/ 949 w 2196" name="TX11"/>
              <a:gd fmla="*/ 2903 h 3201" name="TY11"/>
              <a:gd fmla="*/ 971 w 2196" name="TX12"/>
              <a:gd fmla="*/ 2925 h 3201" name="TY12"/>
              <a:gd fmla="*/ 998 w 2196" name="TX13"/>
              <a:gd fmla="*/ 2944 h 3201" name="TY13"/>
              <a:gd fmla="*/ 1029 w 2196" name="TX14"/>
              <a:gd fmla="*/ 2957 h 3201" name="TY14"/>
              <a:gd fmla="*/ 1062 w 2196" name="TX15"/>
              <a:gd fmla="*/ 2966 h 3201" name="TY15"/>
              <a:gd fmla="*/ 1099 w 2196" name="TX16"/>
              <a:gd fmla="*/ 2969 h 3201" name="TY16"/>
              <a:gd fmla="*/ 1134 w 2196" name="TX17"/>
              <a:gd fmla="*/ 2966 h 3201" name="TY17"/>
              <a:gd fmla="*/ 1168 w 2196" name="TX18"/>
              <a:gd fmla="*/ 2957 h 3201" name="TY18"/>
              <a:gd fmla="*/ 1198 w 2196" name="TX19"/>
              <a:gd fmla="*/ 2944 h 3201" name="TY19"/>
              <a:gd fmla="*/ 1225 w 2196" name="TX20"/>
              <a:gd fmla="*/ 2925 h 3201" name="TY20"/>
              <a:gd fmla="*/ 1246 w 2196" name="TX21"/>
              <a:gd fmla="*/ 2903 h 3201" name="TY21"/>
              <a:gd fmla="*/ 1264 w 2196" name="TX22"/>
              <a:gd fmla="*/ 2879 h 3201" name="TY22"/>
              <a:gd fmla="*/ 1273 w 2196" name="TX23"/>
              <a:gd fmla="*/ 2850 h 3201" name="TY23"/>
              <a:gd fmla="*/ 1277 w 2196" name="TX24"/>
              <a:gd fmla="*/ 2821 h 3201" name="TY24"/>
              <a:gd fmla="*/ 1273 w 2196" name="TX25"/>
              <a:gd fmla="*/ 2790 h 3201" name="TY25"/>
              <a:gd fmla="*/ 1264 w 2196" name="TX26"/>
              <a:gd fmla="*/ 2763 h 3201" name="TY26"/>
              <a:gd fmla="*/ 1246 w 2196" name="TX27"/>
              <a:gd fmla="*/ 2738 h 3201" name="TY27"/>
              <a:gd fmla="*/ 1225 w 2196" name="TX28"/>
              <a:gd fmla="*/ 2715 h 3201" name="TY28"/>
              <a:gd fmla="*/ 1198 w 2196" name="TX29"/>
              <a:gd fmla="*/ 2697 h 3201" name="TY29"/>
              <a:gd fmla="*/ 1168 w 2196" name="TX30"/>
              <a:gd fmla="*/ 2684 h 3201" name="TY30"/>
              <a:gd fmla="*/ 1134 w 2196" name="TX31"/>
              <a:gd fmla="*/ 2675 h 3201" name="TY31"/>
              <a:gd fmla="*/ 1099 w 2196" name="TX32"/>
              <a:gd fmla="*/ 2672 h 3201" name="TY32"/>
              <a:gd fmla="*/ 211 w 2196" name="TX34"/>
              <a:gd fmla="*/ 393 h 3201" name="TY34"/>
              <a:gd fmla="*/ 211 w 2196" name="TX35"/>
              <a:gd fmla="*/ 2459 h 3201" name="TY35"/>
              <a:gd fmla="*/ 1983 w 2196" name="TX36"/>
              <a:gd fmla="*/ 2459 h 3201" name="TY36"/>
              <a:gd fmla="*/ 1983 w 2196" name="TX37"/>
              <a:gd fmla="*/ 393 h 3201" name="TY37"/>
              <a:gd fmla="*/ 211 w 2196" name="TX38"/>
              <a:gd fmla="*/ 393 h 3201" name="TY38"/>
              <a:gd fmla="*/ 695 w 2196" name="TX40"/>
              <a:gd fmla="*/ 141 h 3201" name="TY40"/>
              <a:gd fmla="*/ 684 w 2196" name="TX41"/>
              <a:gd fmla="*/ 144 h 3201" name="TY41"/>
              <a:gd fmla="*/ 674 w 2196" name="TX42"/>
              <a:gd fmla="*/ 152 h 3201" name="TY42"/>
              <a:gd fmla="*/ 666 w 2196" name="TX43"/>
              <a:gd fmla="*/ 165 h 3201" name="TY43"/>
              <a:gd fmla="*/ 661 w 2196" name="TX44"/>
              <a:gd fmla="*/ 180 h 3201" name="TY44"/>
              <a:gd fmla="*/ 659 w 2196" name="TX45"/>
              <a:gd fmla="*/ 197 h 3201" name="TY45"/>
              <a:gd fmla="*/ 661 w 2196" name="TX46"/>
              <a:gd fmla="*/ 215 h 3201" name="TY46"/>
              <a:gd fmla="*/ 666 w 2196" name="TX47"/>
              <a:gd fmla="*/ 231 h 3201" name="TY47"/>
              <a:gd fmla="*/ 674 w 2196" name="TX48"/>
              <a:gd fmla="*/ 243 h 3201" name="TY48"/>
              <a:gd fmla="*/ 684 w 2196" name="TX49"/>
              <a:gd fmla="*/ 251 h 3201" name="TY49"/>
              <a:gd fmla="*/ 695 w 2196" name="TX50"/>
              <a:gd fmla="*/ 254 h 3201" name="TY50"/>
              <a:gd fmla="*/ 1500 w 2196" name="TX51"/>
              <a:gd fmla="*/ 254 h 3201" name="TY51"/>
              <a:gd fmla="*/ 1512 w 2196" name="TX52"/>
              <a:gd fmla="*/ 251 h 3201" name="TY52"/>
              <a:gd fmla="*/ 1522 w 2196" name="TX53"/>
              <a:gd fmla="*/ 243 h 3201" name="TY53"/>
              <a:gd fmla="*/ 1531 w 2196" name="TX54"/>
              <a:gd fmla="*/ 231 h 3201" name="TY54"/>
              <a:gd fmla="*/ 1536 w 2196" name="TX55"/>
              <a:gd fmla="*/ 215 h 3201" name="TY55"/>
              <a:gd fmla="*/ 1538 w 2196" name="TX56"/>
              <a:gd fmla="*/ 197 h 3201" name="TY56"/>
              <a:gd fmla="*/ 1536 w 2196" name="TX57"/>
              <a:gd fmla="*/ 180 h 3201" name="TY57"/>
              <a:gd fmla="*/ 1531 w 2196" name="TX58"/>
              <a:gd fmla="*/ 165 h 3201" name="TY58"/>
              <a:gd fmla="*/ 1522 w 2196" name="TX59"/>
              <a:gd fmla="*/ 152 h 3201" name="TY59"/>
              <a:gd fmla="*/ 1512 w 2196" name="TX60"/>
              <a:gd fmla="*/ 144 h 3201" name="TY60"/>
              <a:gd fmla="*/ 1500 w 2196" name="TX61"/>
              <a:gd fmla="*/ 141 h 3201" name="TY61"/>
              <a:gd fmla="*/ 695 w 2196" name="TX62"/>
              <a:gd fmla="*/ 141 h 3201" name="TY62"/>
              <a:gd fmla="*/ 283 w 2196" name="TX64"/>
              <a:gd fmla="*/ 0 h 3201" name="TY64"/>
              <a:gd fmla="*/ 1913 w 2196" name="TX65"/>
              <a:gd fmla="*/ 0 h 3201" name="TY65"/>
              <a:gd fmla="*/ 1959 w 2196" name="TX66"/>
              <a:gd fmla="*/ 3 h 3201" name="TY66"/>
              <a:gd fmla="*/ 2003 w 2196" name="TX67"/>
              <a:gd fmla="*/ 11 h 3201" name="TY67"/>
              <a:gd fmla="*/ 2044 w 2196" name="TX68"/>
              <a:gd fmla="*/ 26 h 3201" name="TY68"/>
              <a:gd fmla="*/ 2081 w 2196" name="TX69"/>
              <a:gd fmla="*/ 45 h 3201" name="TY69"/>
              <a:gd fmla="*/ 2113 w 2196" name="TX70"/>
              <a:gd fmla="*/ 68 h 3201" name="TY70"/>
              <a:gd fmla="*/ 2141 w 2196" name="TX71"/>
              <a:gd fmla="*/ 96 h 3201" name="TY71"/>
              <a:gd fmla="*/ 2164 w 2196" name="TX72"/>
              <a:gd fmla="*/ 126 h 3201" name="TY72"/>
              <a:gd fmla="*/ 2182 w 2196" name="TX73"/>
              <a:gd fmla="*/ 160 h 3201" name="TY73"/>
              <a:gd fmla="*/ 2191 w 2196" name="TX74"/>
              <a:gd fmla="*/ 195 h 3201" name="TY74"/>
              <a:gd fmla="*/ 2195 w 2196" name="TX75"/>
              <a:gd fmla="*/ 233 h 3201" name="TY75"/>
              <a:gd fmla="*/ 2195 w 2196" name="TX76"/>
              <a:gd fmla="*/ 2966 h 3201" name="TY76"/>
              <a:gd fmla="*/ 2191 w 2196" name="TX77"/>
              <a:gd fmla="*/ 3004 h 3201" name="TY77"/>
              <a:gd fmla="*/ 2182 w 2196" name="TX78"/>
              <a:gd fmla="*/ 3040 h 3201" name="TY78"/>
              <a:gd fmla="*/ 2164 w 2196" name="TX79"/>
              <a:gd fmla="*/ 3074 h 3201" name="TY79"/>
              <a:gd fmla="*/ 2141 w 2196" name="TX80"/>
              <a:gd fmla="*/ 3104 h 3201" name="TY80"/>
              <a:gd fmla="*/ 2113 w 2196" name="TX81"/>
              <a:gd fmla="*/ 3131 h 3201" name="TY81"/>
              <a:gd fmla="*/ 2081 w 2196" name="TX82"/>
              <a:gd fmla="*/ 3154 h 3201" name="TY82"/>
              <a:gd fmla="*/ 2044 w 2196" name="TX83"/>
              <a:gd fmla="*/ 3173 h 3201" name="TY83"/>
              <a:gd fmla="*/ 2003 w 2196" name="TX84"/>
              <a:gd fmla="*/ 3188 h 3201" name="TY84"/>
              <a:gd fmla="*/ 1959 w 2196" name="TX85"/>
              <a:gd fmla="*/ 3197 h 3201" name="TY85"/>
              <a:gd fmla="*/ 1913 w 2196" name="TX86"/>
              <a:gd fmla="*/ 3200 h 3201" name="TY86"/>
              <a:gd fmla="*/ 283 w 2196" name="TX87"/>
              <a:gd fmla="*/ 3200 h 3201" name="TY87"/>
              <a:gd fmla="*/ 236 w 2196" name="TX88"/>
              <a:gd fmla="*/ 3197 h 3201" name="TY88"/>
              <a:gd fmla="*/ 193 w 2196" name="TX89"/>
              <a:gd fmla="*/ 3188 h 3201" name="TY89"/>
              <a:gd fmla="*/ 152 w 2196" name="TX90"/>
              <a:gd fmla="*/ 3173 h 3201" name="TY90"/>
              <a:gd fmla="*/ 115 w 2196" name="TX91"/>
              <a:gd fmla="*/ 3154 h 3201" name="TY91"/>
              <a:gd fmla="*/ 83 w 2196" name="TX92"/>
              <a:gd fmla="*/ 3131 h 3201" name="TY92"/>
              <a:gd fmla="*/ 55 w 2196" name="TX93"/>
              <a:gd fmla="*/ 3104 h 3201" name="TY93"/>
              <a:gd fmla="*/ 32 w 2196" name="TX94"/>
              <a:gd fmla="*/ 3074 h 3201" name="TY94"/>
              <a:gd fmla="*/ 15 w 2196" name="TX95"/>
              <a:gd fmla="*/ 3040 h 3201" name="TY95"/>
              <a:gd fmla="*/ 3 w 2196" name="TX96"/>
              <a:gd fmla="*/ 3004 h 3201" name="TY96"/>
              <a:gd fmla="*/ 0 w 2196" name="TX97"/>
              <a:gd fmla="*/ 2966 h 3201" name="TY97"/>
              <a:gd fmla="*/ 0 w 2196" name="TX98"/>
              <a:gd fmla="*/ 233 h 3201" name="TY98"/>
              <a:gd fmla="*/ 3 w 2196" name="TX99"/>
              <a:gd fmla="*/ 195 h 3201" name="TY99"/>
              <a:gd fmla="*/ 15 w 2196" name="TX100"/>
              <a:gd fmla="*/ 160 h 3201" name="TY100"/>
              <a:gd fmla="*/ 32 w 2196" name="TX101"/>
              <a:gd fmla="*/ 126 h 3201" name="TY101"/>
              <a:gd fmla="*/ 55 w 2196" name="TX102"/>
              <a:gd fmla="*/ 96 h 3201" name="TY102"/>
              <a:gd fmla="*/ 83 w 2196" name="TX103"/>
              <a:gd fmla="*/ 68 h 3201" name="TY103"/>
              <a:gd fmla="*/ 115 w 2196" name="TX104"/>
              <a:gd fmla="*/ 45 h 3201" name="TY104"/>
              <a:gd fmla="*/ 152 w 2196" name="TX105"/>
              <a:gd fmla="*/ 26 h 3201" name="TY105"/>
              <a:gd fmla="*/ 193 w 2196" name="TX106"/>
              <a:gd fmla="*/ 11 h 3201" name="TY106"/>
              <a:gd fmla="*/ 236 w 2196" name="TX107"/>
              <a:gd fmla="*/ 3 h 3201" name="TY107"/>
              <a:gd fmla="*/ 283 w 2196" name="TX108"/>
              <a:gd fmla="*/ 0 h 3201" name="TY10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</a:cxnLst>
            <a:rect l="l" t="t" r="r" b="b"/>
            <a:pathLst>
              <a:path w="2196" h="3201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solidFill>
            <a:srgbClr val="2D838B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0">
            <a:off x="6986905" y="1019175"/>
            <a:ext cx="635" cy="5040630"/>
          </a:xfrm>
          <a:prstGeom prst="line"/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>
            <a:spLocks/>
          </p:cNvSpPr>
          <p:nvPr/>
        </p:nvSpPr>
        <p:spPr>
          <a:xfrm>
            <a:off x="7208520" y="838835"/>
            <a:ext cx="4370705" cy="1038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rgbClr val="FFFFFF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dirty="0" smtClean="0" i="1" b="1" strike="noStrike">
                <a:solidFill>
                  <a:srgbClr val="FFFFFF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dirty="0" smtClean="0" i="1" b="1" strike="noStrike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000000">
                    <a:alpha val="47885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900" cap="none" dirty="0" smtClean="0" b="0" strike="noStrike">
              <a:solidFill>
                <a:srgbClr val="000000">
                  <a:alpha val="47885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8016240" y="2219325"/>
            <a:ext cx="984250" cy="984250"/>
            <a:chOff x="8016240" y="2219325"/>
            <a:chExt cx="984250" cy="984250"/>
          </a:xfrm>
        </p:grpSpPr>
        <p:sp>
          <p:nvSpPr>
            <p:cNvPr id="54" name="타원 53"/>
            <p:cNvSpPr>
              <a:spLocks/>
            </p:cNvSpPr>
            <p:nvPr/>
          </p:nvSpPr>
          <p:spPr>
            <a:xfrm rot="0">
              <a:off x="8016240" y="2219325"/>
              <a:ext cx="984250" cy="984250"/>
            </a:xfrm>
            <a:prstGeom prst="ellipse"/>
            <a:solidFill>
              <a:schemeClr val="bg1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  <p:sp>
          <p:nvSpPr>
            <p:cNvPr id="59" name="타원 58"/>
            <p:cNvSpPr>
              <a:spLocks/>
            </p:cNvSpPr>
            <p:nvPr/>
          </p:nvSpPr>
          <p:spPr>
            <a:xfrm rot="0">
              <a:off x="8122920" y="2326005"/>
              <a:ext cx="770255" cy="770255"/>
            </a:xfrm>
            <a:prstGeom prst="ellipse"/>
            <a:noFill/>
            <a:ln w="9525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  <p:sp>
          <p:nvSpPr>
            <p:cNvPr id="60" name="원형 59"/>
            <p:cNvSpPr>
              <a:spLocks/>
            </p:cNvSpPr>
            <p:nvPr/>
          </p:nvSpPr>
          <p:spPr>
            <a:xfrm rot="0">
              <a:off x="8068310" y="2271395"/>
              <a:ext cx="880110" cy="880110"/>
            </a:xfrm>
            <a:prstGeom prst="pie">
              <a:avLst>
                <a:gd name="adj1" fmla="val 16172296"/>
                <a:gd name="adj2" fmla="val 8574938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</p:grpSp>
      <p:sp>
        <p:nvSpPr>
          <p:cNvPr id="62" name="타원 61"/>
          <p:cNvSpPr>
            <a:spLocks/>
          </p:cNvSpPr>
          <p:nvPr/>
        </p:nvSpPr>
        <p:spPr>
          <a:xfrm rot="0">
            <a:off x="9262745" y="2659380"/>
            <a:ext cx="144145" cy="144145"/>
          </a:xfrm>
          <a:prstGeom prst="ellipse"/>
          <a:noFill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3" name="직선 연결선 62"/>
          <p:cNvCxnSpPr>
            <a:stCxn id="62" idx="6"/>
          </p:cNvCxnSpPr>
          <p:nvPr/>
        </p:nvCxnSpPr>
        <p:spPr>
          <a:xfrm rot="0">
            <a:off x="9406890" y="2731135"/>
            <a:ext cx="1224915" cy="635"/>
          </a:xfrm>
          <a:prstGeom prst="line"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>
            <a:spLocks/>
          </p:cNvSpPr>
          <p:nvPr/>
        </p:nvSpPr>
        <p:spPr>
          <a:xfrm rot="0">
            <a:off x="10630535" y="2529205"/>
            <a:ext cx="404495" cy="40449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 rot="0">
            <a:off x="9713595" y="2291715"/>
            <a:ext cx="812800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65</a:t>
            </a:r>
            <a:r>
              <a:rPr lang="en-US" altLang="ko-KR" sz="12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.7%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66" name="직사각형 65"/>
          <p:cNvSpPr>
            <a:spLocks/>
          </p:cNvSpPr>
          <p:nvPr/>
        </p:nvSpPr>
        <p:spPr>
          <a:xfrm rot="0">
            <a:off x="9749155" y="2741930"/>
            <a:ext cx="647065" cy="2546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CONTENTS A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 rot="0">
            <a:off x="10707370" y="2630805"/>
            <a:ext cx="234950" cy="208915"/>
          </a:xfrm>
          <a:custGeom>
            <a:gdLst>
              <a:gd fmla="*/ 2344 w 3309" name="TX0"/>
              <a:gd fmla="*/ 0 h 3123" name="TY0"/>
              <a:gd fmla="*/ 2412 w 3309" name="TX1"/>
              <a:gd fmla="*/ 0 h 3123" name="TY1"/>
              <a:gd fmla="*/ 2480 w 3309" name="TX2"/>
              <a:gd fmla="*/ 4 h 3123" name="TY2"/>
              <a:gd fmla="*/ 2547 w 3309" name="TX3"/>
              <a:gd fmla="*/ 15 h 3123" name="TY3"/>
              <a:gd fmla="*/ 2614 w 3309" name="TX4"/>
              <a:gd fmla="*/ 31 h 3123" name="TY4"/>
              <a:gd fmla="*/ 2680 w 3309" name="TX5"/>
              <a:gd fmla="*/ 51 h 3123" name="TY5"/>
              <a:gd fmla="*/ 2744 w 3309" name="TX6"/>
              <a:gd fmla="*/ 77 h 3123" name="TY6"/>
              <a:gd fmla="*/ 2807 w 3309" name="TX7"/>
              <a:gd fmla="*/ 108 h 3123" name="TY7"/>
              <a:gd fmla="*/ 2867 w 3309" name="TX8"/>
              <a:gd fmla="*/ 144 h 3123" name="TY8"/>
              <a:gd fmla="*/ 2926 w 3309" name="TX9"/>
              <a:gd fmla="*/ 185 h 3123" name="TY9"/>
              <a:gd fmla="*/ 2982 w 3309" name="TX10"/>
              <a:gd fmla="*/ 231 h 3123" name="TY10"/>
              <a:gd fmla="*/ 3036 w 3309" name="TX11"/>
              <a:gd fmla="*/ 283 h 3123" name="TY11"/>
              <a:gd fmla="*/ 3085 w 3309" name="TX12"/>
              <a:gd fmla="*/ 339 h 3123" name="TY12"/>
              <a:gd fmla="*/ 3130 w 3309" name="TX13"/>
              <a:gd fmla="*/ 397 h 3123" name="TY13"/>
              <a:gd fmla="*/ 3170 w 3309" name="TX14"/>
              <a:gd fmla="*/ 458 h 3123" name="TY14"/>
              <a:gd fmla="*/ 3204 w 3309" name="TX15"/>
              <a:gd fmla="*/ 522 h 3123" name="TY15"/>
              <a:gd fmla="*/ 3234 w 3309" name="TX16"/>
              <a:gd fmla="*/ 587 h 3123" name="TY16"/>
              <a:gd fmla="*/ 3258 w 3309" name="TX17"/>
              <a:gd fmla="*/ 655 h 3123" name="TY17"/>
              <a:gd fmla="*/ 3279 w 3309" name="TX18"/>
              <a:gd fmla="*/ 723 h 3123" name="TY18"/>
              <a:gd fmla="*/ 3293 w 3309" name="TX19"/>
              <a:gd fmla="*/ 793 h 3123" name="TY19"/>
              <a:gd fmla="*/ 3303 w 3309" name="TX20"/>
              <a:gd fmla="*/ 863 h 3123" name="TY20"/>
              <a:gd fmla="*/ 3308 w 3309" name="TX21"/>
              <a:gd fmla="*/ 934 h 3123" name="TY21"/>
              <a:gd fmla="*/ 3308 w 3309" name="TX22"/>
              <a:gd fmla="*/ 1004 h 3123" name="TY22"/>
              <a:gd fmla="*/ 3303 w 3309" name="TX23"/>
              <a:gd fmla="*/ 1075 h 3123" name="TY23"/>
              <a:gd fmla="*/ 3293 w 3309" name="TX24"/>
              <a:gd fmla="*/ 1145 h 3123" name="TY24"/>
              <a:gd fmla="*/ 3279 w 3309" name="TX25"/>
              <a:gd fmla="*/ 1215 h 3123" name="TY25"/>
              <a:gd fmla="*/ 3258 w 3309" name="TX26"/>
              <a:gd fmla="*/ 1283 h 3123" name="TY26"/>
              <a:gd fmla="*/ 3234 w 3309" name="TX27"/>
              <a:gd fmla="*/ 1350 h 3123" name="TY27"/>
              <a:gd fmla="*/ 3204 w 3309" name="TX28"/>
              <a:gd fmla="*/ 1415 h 3123" name="TY28"/>
              <a:gd fmla="*/ 3170 w 3309" name="TX29"/>
              <a:gd fmla="*/ 1479 h 3123" name="TY29"/>
              <a:gd fmla="*/ 3130 w 3309" name="TX30"/>
              <a:gd fmla="*/ 1541 h 3123" name="TY30"/>
              <a:gd fmla="*/ 3085 w 3309" name="TX31"/>
              <a:gd fmla="*/ 1599 h 3123" name="TY31"/>
              <a:gd fmla="*/ 3036 w 3309" name="TX32"/>
              <a:gd fmla="*/ 1654 h 3123" name="TY32"/>
              <a:gd fmla="*/ 1902 w 3309" name="TX33"/>
              <a:gd fmla="*/ 2836 h 3123" name="TY33"/>
              <a:gd fmla="*/ 1884 w 3309" name="TX34"/>
              <a:gd fmla="*/ 2851 h 3123" name="TY34"/>
              <a:gd fmla="*/ 1862 w 3309" name="TX35"/>
              <a:gd fmla="*/ 2861 h 3123" name="TY35"/>
              <a:gd fmla="*/ 1840 w 3309" name="TX36"/>
              <a:gd fmla="*/ 2867 h 3123" name="TY36"/>
              <a:gd fmla="*/ 1817 w 3309" name="TX37"/>
              <a:gd fmla="*/ 2867 h 3123" name="TY37"/>
              <a:gd fmla="*/ 1795 w 3309" name="TX38"/>
              <a:gd fmla="*/ 2861 h 3123" name="TY38"/>
              <a:gd fmla="*/ 1775 w 3309" name="TX39"/>
              <a:gd fmla="*/ 2851 h 3123" name="TY39"/>
              <a:gd fmla="*/ 1755 w 3309" name="TX40"/>
              <a:gd fmla="*/ 2836 h 3123" name="TY40"/>
              <a:gd fmla="*/ 1741 w 3309" name="TX41"/>
              <a:gd fmla="*/ 2816 h 3123" name="TY41"/>
              <a:gd fmla="*/ 1731 w 3309" name="TX42"/>
              <a:gd fmla="*/ 2794 h 3123" name="TY42"/>
              <a:gd fmla="*/ 1726 w 3309" name="TX43"/>
              <a:gd fmla="*/ 2771 h 3123" name="TY43"/>
              <a:gd fmla="*/ 1726 w 3309" name="TX44"/>
              <a:gd fmla="*/ 2748 h 3123" name="TY44"/>
              <a:gd fmla="*/ 1731 w 3309" name="TX45"/>
              <a:gd fmla="*/ 2724 h 3123" name="TY45"/>
              <a:gd fmla="*/ 1741 w 3309" name="TX46"/>
              <a:gd fmla="*/ 2702 h 3123" name="TY46"/>
              <a:gd fmla="*/ 1755 w 3309" name="TX47"/>
              <a:gd fmla="*/ 2683 h 3123" name="TY47"/>
              <a:gd fmla="*/ 2875 w 3309" name="TX48"/>
              <a:gd fmla="*/ 1517 h 3123" name="TY48"/>
              <a:gd fmla="*/ 2917 w 3309" name="TX49"/>
              <a:gd fmla="*/ 1469 h 3123" name="TY49"/>
              <a:gd fmla="*/ 2955 w 3309" name="TX50"/>
              <a:gd fmla="*/ 1419 h 3123" name="TY50"/>
              <a:gd fmla="*/ 2987 w 3309" name="TX51"/>
              <a:gd fmla="*/ 1365 h 3123" name="TY51"/>
              <a:gd fmla="*/ 3016 w 3309" name="TX52"/>
              <a:gd fmla="*/ 1310 h 3123" name="TY52"/>
              <a:gd fmla="*/ 3039 w 3309" name="TX53"/>
              <a:gd fmla="*/ 1253 h 3123" name="TY53"/>
              <a:gd fmla="*/ 3059 w 3309" name="TX54"/>
              <a:gd fmla="*/ 1195 h 3123" name="TY54"/>
              <a:gd fmla="*/ 3072 w 3309" name="TX55"/>
              <a:gd fmla="*/ 1135 h 3123" name="TY55"/>
              <a:gd fmla="*/ 3082 w 3309" name="TX56"/>
              <a:gd fmla="*/ 1075 h 3123" name="TY56"/>
              <a:gd fmla="*/ 3086 w 3309" name="TX57"/>
              <a:gd fmla="*/ 1014 h 3123" name="TY57"/>
              <a:gd fmla="*/ 3086 w 3309" name="TX58"/>
              <a:gd fmla="*/ 954 h 3123" name="TY58"/>
              <a:gd fmla="*/ 3082 w 3309" name="TX59"/>
              <a:gd fmla="*/ 892 h 3123" name="TY59"/>
              <a:gd fmla="*/ 3072 w 3309" name="TX60"/>
              <a:gd fmla="*/ 833 h 3123" name="TY60"/>
              <a:gd fmla="*/ 3059 w 3309" name="TX61"/>
              <a:gd fmla="*/ 772 h 3123" name="TY61"/>
              <a:gd fmla="*/ 3039 w 3309" name="TX62"/>
              <a:gd fmla="*/ 714 h 3123" name="TY62"/>
              <a:gd fmla="*/ 3016 w 3309" name="TX63"/>
              <a:gd fmla="*/ 658 h 3123" name="TY63"/>
              <a:gd fmla="*/ 2987 w 3309" name="TX64"/>
              <a:gd fmla="*/ 603 h 3123" name="TY64"/>
              <a:gd fmla="*/ 2955 w 3309" name="TX65"/>
              <a:gd fmla="*/ 550 h 3123" name="TY65"/>
              <a:gd fmla="*/ 2917 w 3309" name="TX66"/>
              <a:gd fmla="*/ 499 h 3123" name="TY66"/>
              <a:gd fmla="*/ 2875 w 3309" name="TX67"/>
              <a:gd fmla="*/ 451 h 3123" name="TY67"/>
              <a:gd fmla="*/ 2829 w 3309" name="TX68"/>
              <a:gd fmla="*/ 407 h 3123" name="TY68"/>
              <a:gd fmla="*/ 2781 w 3309" name="TX69"/>
              <a:gd fmla="*/ 367 h 3123" name="TY69"/>
              <a:gd fmla="*/ 2730 w 3309" name="TX70"/>
              <a:gd fmla="*/ 333 h 3123" name="TY70"/>
              <a:gd fmla="*/ 2677 w 3309" name="TX71"/>
              <a:gd fmla="*/ 304 h 3123" name="TY71"/>
              <a:gd fmla="*/ 2622 w 3309" name="TX72"/>
              <a:gd fmla="*/ 279 h 3123" name="TY72"/>
              <a:gd fmla="*/ 2566 w 3309" name="TX73"/>
              <a:gd fmla="*/ 260 h 3123" name="TY73"/>
              <a:gd fmla="*/ 2509 w 3309" name="TX74"/>
              <a:gd fmla="*/ 245 h 3123" name="TY74"/>
              <a:gd fmla="*/ 2451 w 3309" name="TX75"/>
              <a:gd fmla="*/ 236 h 3123" name="TY75"/>
              <a:gd fmla="*/ 2393 w 3309" name="TX76"/>
              <a:gd fmla="*/ 230 h 3123" name="TY76"/>
              <a:gd fmla="*/ 2335 w 3309" name="TX77"/>
              <a:gd fmla="*/ 230 h 3123" name="TY77"/>
              <a:gd fmla="*/ 2276 w 3309" name="TX78"/>
              <a:gd fmla="*/ 236 h 3123" name="TY78"/>
              <a:gd fmla="*/ 2218 w 3309" name="TX79"/>
              <a:gd fmla="*/ 245 h 3123" name="TY79"/>
              <a:gd fmla="*/ 2161 w 3309" name="TX80"/>
              <a:gd fmla="*/ 260 h 3123" name="TY80"/>
              <a:gd fmla="*/ 2105 w 3309" name="TX81"/>
              <a:gd fmla="*/ 279 h 3123" name="TY81"/>
              <a:gd fmla="*/ 2051 w 3309" name="TX82"/>
              <a:gd fmla="*/ 304 h 3123" name="TY82"/>
              <a:gd fmla="*/ 1998 w 3309" name="TX83"/>
              <a:gd fmla="*/ 333 h 3123" name="TY83"/>
              <a:gd fmla="*/ 1947 w 3309" name="TX84"/>
              <a:gd fmla="*/ 367 h 3123" name="TY84"/>
              <a:gd fmla="*/ 1898 w 3309" name="TX85"/>
              <a:gd fmla="*/ 407 h 3123" name="TY85"/>
              <a:gd fmla="*/ 1852 w 3309" name="TX86"/>
              <a:gd fmla="*/ 451 h 3123" name="TY86"/>
              <a:gd fmla="*/ 358 w 3309" name="TX87"/>
              <a:gd fmla="*/ 1988 h 3123" name="TY87"/>
              <a:gd fmla="*/ 323 w 3309" name="TX88"/>
              <a:gd fmla="*/ 2030 h 3123" name="TY88"/>
              <a:gd fmla="*/ 291 w 3309" name="TX89"/>
              <a:gd fmla="*/ 2073 h 3123" name="TY89"/>
              <a:gd fmla="*/ 266 w 3309" name="TX90"/>
              <a:gd fmla="*/ 2119 h 3123" name="TY90"/>
              <a:gd fmla="*/ 244 w 3309" name="TX91"/>
              <a:gd fmla="*/ 2166 h 3123" name="TY91"/>
              <a:gd fmla="*/ 228 w 3309" name="TX92"/>
              <a:gd fmla="*/ 2216 h 3123" name="TY92"/>
              <a:gd fmla="*/ 216 w 3309" name="TX93"/>
              <a:gd fmla="*/ 2266 h 3123" name="TY93"/>
              <a:gd fmla="*/ 209 w 3309" name="TX94"/>
              <a:gd fmla="*/ 2317 h 3123" name="TY94"/>
              <a:gd fmla="*/ 207 w 3309" name="TX95"/>
              <a:gd fmla="*/ 2369 h 3123" name="TY95"/>
              <a:gd fmla="*/ 209 w 3309" name="TX96"/>
              <a:gd fmla="*/ 2421 h 3123" name="TY96"/>
              <a:gd fmla="*/ 216 w 3309" name="TX97"/>
              <a:gd fmla="*/ 2472 h 3123" name="TY97"/>
              <a:gd fmla="*/ 228 w 3309" name="TX98"/>
              <a:gd fmla="*/ 2523 h 3123" name="TY98"/>
              <a:gd fmla="*/ 244 w 3309" name="TX99"/>
              <a:gd fmla="*/ 2572 h 3123" name="TY99"/>
              <a:gd fmla="*/ 266 w 3309" name="TX100"/>
              <a:gd fmla="*/ 2619 h 3123" name="TY100"/>
              <a:gd fmla="*/ 291 w 3309" name="TX101"/>
              <a:gd fmla="*/ 2665 h 3123" name="TY101"/>
              <a:gd fmla="*/ 323 w 3309" name="TX102"/>
              <a:gd fmla="*/ 2708 h 3123" name="TY102"/>
              <a:gd fmla="*/ 358 w 3309" name="TX103"/>
              <a:gd fmla="*/ 2750 h 3123" name="TY103"/>
              <a:gd fmla="*/ 397 w 3309" name="TX104"/>
              <a:gd fmla="*/ 2787 h 3123" name="TY104"/>
              <a:gd fmla="*/ 439 w 3309" name="TX105"/>
              <a:gd fmla="*/ 2819 h 3123" name="TY105"/>
              <a:gd fmla="*/ 483 w 3309" name="TX106"/>
              <a:gd fmla="*/ 2846 h 3123" name="TY106"/>
              <a:gd fmla="*/ 528 w 3309" name="TX107"/>
              <a:gd fmla="*/ 2869 h 3123" name="TY107"/>
              <a:gd fmla="*/ 576 w 3309" name="TX108"/>
              <a:gd fmla="*/ 2886 h 3123" name="TY108"/>
              <a:gd fmla="*/ 625 w 3309" name="TX109"/>
              <a:gd fmla="*/ 2897 h 3123" name="TY109"/>
              <a:gd fmla="*/ 674 w 3309" name="TX110"/>
              <a:gd fmla="*/ 2905 h 3123" name="TY110"/>
              <a:gd fmla="*/ 723 w 3309" name="TX111"/>
              <a:gd fmla="*/ 2908 h 3123" name="TY111"/>
              <a:gd fmla="*/ 773 w 3309" name="TX112"/>
              <a:gd fmla="*/ 2905 h 3123" name="TY112"/>
              <a:gd fmla="*/ 822 w 3309" name="TX113"/>
              <a:gd fmla="*/ 2897 h 3123" name="TY113"/>
              <a:gd fmla="*/ 871 w 3309" name="TX114"/>
              <a:gd fmla="*/ 2886 h 3123" name="TY114"/>
              <a:gd fmla="*/ 917 w 3309" name="TX115"/>
              <a:gd fmla="*/ 2869 h 3123" name="TY115"/>
              <a:gd fmla="*/ 964 w 3309" name="TX116"/>
              <a:gd fmla="*/ 2846 h 3123" name="TY116"/>
              <a:gd fmla="*/ 1008 w 3309" name="TX117"/>
              <a:gd fmla="*/ 2819 h 3123" name="TY117"/>
              <a:gd fmla="*/ 1050 w 3309" name="TX118"/>
              <a:gd fmla="*/ 2787 h 3123" name="TY118"/>
              <a:gd fmla="*/ 1088 w 3309" name="TX119"/>
              <a:gd fmla="*/ 2750 h 3123" name="TY119"/>
              <a:gd fmla="*/ 2597 w 3309" name="TX120"/>
              <a:gd fmla="*/ 1197 h 3123" name="TY120"/>
              <a:gd fmla="*/ 2623 w 3309" name="TX121"/>
              <a:gd fmla="*/ 1167 h 3123" name="TY121"/>
              <a:gd fmla="*/ 2644 w 3309" name="TX122"/>
              <a:gd fmla="*/ 1134 h 3123" name="TY122"/>
              <a:gd fmla="*/ 2662 w 3309" name="TX123"/>
              <a:gd fmla="*/ 1099 h 3123" name="TY123"/>
              <a:gd fmla="*/ 2675 w 3309" name="TX124"/>
              <a:gd fmla="*/ 1063 h 3123" name="TY124"/>
              <a:gd fmla="*/ 2683 w 3309" name="TX125"/>
              <a:gd fmla="*/ 1026 h 3123" name="TY125"/>
              <a:gd fmla="*/ 2688 w 3309" name="TX126"/>
              <a:gd fmla="*/ 988 h 3123" name="TY126"/>
              <a:gd fmla="*/ 2688 w 3309" name="TX127"/>
              <a:gd fmla="*/ 950 h 3123" name="TY127"/>
              <a:gd fmla="*/ 2683 w 3309" name="TX128"/>
              <a:gd fmla="*/ 911 h 3123" name="TY128"/>
              <a:gd fmla="*/ 2675 w 3309" name="TX129"/>
              <a:gd fmla="*/ 874 h 3123" name="TY129"/>
              <a:gd fmla="*/ 2662 w 3309" name="TX130"/>
              <a:gd fmla="*/ 838 h 3123" name="TY130"/>
              <a:gd fmla="*/ 2644 w 3309" name="TX131"/>
              <a:gd fmla="*/ 803 h 3123" name="TY131"/>
              <a:gd fmla="*/ 2623 w 3309" name="TX132"/>
              <a:gd fmla="*/ 770 h 3123" name="TY132"/>
              <a:gd fmla="*/ 2597 w 3309" name="TX133"/>
              <a:gd fmla="*/ 740 h 3123" name="TY133"/>
              <a:gd fmla="*/ 2568 w 3309" name="TX134"/>
              <a:gd fmla="*/ 713 h 3123" name="TY134"/>
              <a:gd fmla="*/ 2536 w 3309" name="TX135"/>
              <a:gd fmla="*/ 691 h 3123" name="TY135"/>
              <a:gd fmla="*/ 2504 w 3309" name="TX136"/>
              <a:gd fmla="*/ 673 h 3123" name="TY136"/>
              <a:gd fmla="*/ 2468 w 3309" name="TX137"/>
              <a:gd fmla="*/ 659 h 3123" name="TY137"/>
              <a:gd fmla="*/ 2432 w 3309" name="TX138"/>
              <a:gd fmla="*/ 650 h 3123" name="TY138"/>
              <a:gd fmla="*/ 2396 w 3309" name="TX139"/>
              <a:gd fmla="*/ 646 h 3123" name="TY139"/>
              <a:gd fmla="*/ 2359 w 3309" name="TX140"/>
              <a:gd fmla="*/ 646 h 3123" name="TY140"/>
              <a:gd fmla="*/ 2323 w 3309" name="TX141"/>
              <a:gd fmla="*/ 650 h 3123" name="TY141"/>
              <a:gd fmla="*/ 2288 w 3309" name="TX142"/>
              <a:gd fmla="*/ 659 h 3123" name="TY142"/>
              <a:gd fmla="*/ 2252 w 3309" name="TX143"/>
              <a:gd fmla="*/ 673 h 3123" name="TY143"/>
              <a:gd fmla="*/ 2220 w 3309" name="TX144"/>
              <a:gd fmla="*/ 691 h 3123" name="TY144"/>
              <a:gd fmla="*/ 2188 w 3309" name="TX145"/>
              <a:gd fmla="*/ 713 h 3123" name="TY145"/>
              <a:gd fmla="*/ 2159 w 3309" name="TX146"/>
              <a:gd fmla="*/ 740 h 3123" name="TY146"/>
              <a:gd fmla="*/ 1025 w 3309" name="TX147"/>
              <a:gd fmla="*/ 1921 h 3123" name="TY147"/>
              <a:gd fmla="*/ 1006 w 3309" name="TX148"/>
              <a:gd fmla="*/ 1937 h 3123" name="TY148"/>
              <a:gd fmla="*/ 986 w 3309" name="TX149"/>
              <a:gd fmla="*/ 1947 h 3123" name="TY149"/>
              <a:gd fmla="*/ 963 w 3309" name="TX150"/>
              <a:gd fmla="*/ 1952 h 3123" name="TY150"/>
              <a:gd fmla="*/ 940 w 3309" name="TX151"/>
              <a:gd fmla="*/ 1952 h 3123" name="TY151"/>
              <a:gd fmla="*/ 918 w 3309" name="TX152"/>
              <a:gd fmla="*/ 1947 h 3123" name="TY152"/>
              <a:gd fmla="*/ 897 w 3309" name="TX153"/>
              <a:gd fmla="*/ 1937 h 3123" name="TY153"/>
              <a:gd fmla="*/ 879 w 3309" name="TX154"/>
              <a:gd fmla="*/ 1921 h 3123" name="TY154"/>
              <a:gd fmla="*/ 863 w 3309" name="TX155"/>
              <a:gd fmla="*/ 1902 h 3123" name="TY155"/>
              <a:gd fmla="*/ 853 w 3309" name="TX156"/>
              <a:gd fmla="*/ 1880 h 3123" name="TY156"/>
              <a:gd fmla="*/ 849 w 3309" name="TX157"/>
              <a:gd fmla="*/ 1857 h 3123" name="TY157"/>
              <a:gd fmla="*/ 849 w 3309" name="TX158"/>
              <a:gd fmla="*/ 1833 h 3123" name="TY158"/>
              <a:gd fmla="*/ 853 w 3309" name="TX159"/>
              <a:gd fmla="*/ 1810 h 3123" name="TY159"/>
              <a:gd fmla="*/ 863 w 3309" name="TX160"/>
              <a:gd fmla="*/ 1789 h 3123" name="TY160"/>
              <a:gd fmla="*/ 879 w 3309" name="TX161"/>
              <a:gd fmla="*/ 1769 h 3123" name="TY161"/>
              <a:gd fmla="*/ 2012 w 3309" name="TX162"/>
              <a:gd fmla="*/ 588 h 3123" name="TY162"/>
              <a:gd fmla="*/ 2052 w 3309" name="TX163"/>
              <a:gd fmla="*/ 551 h 3123" name="TY163"/>
              <a:gd fmla="*/ 2093 w 3309" name="TX164"/>
              <a:gd fmla="*/ 519 h 3123" name="TY164"/>
              <a:gd fmla="*/ 2137 w 3309" name="TX165"/>
              <a:gd fmla="*/ 491 h 3123" name="TY165"/>
              <a:gd fmla="*/ 2183 w 3309" name="TX166"/>
              <a:gd fmla="*/ 469 h 3123" name="TY166"/>
              <a:gd fmla="*/ 2231 w 3309" name="TX167"/>
              <a:gd fmla="*/ 452 h 3123" name="TY167"/>
              <a:gd fmla="*/ 2279 w 3309" name="TX168"/>
              <a:gd fmla="*/ 439 h 3123" name="TY168"/>
              <a:gd fmla="*/ 2329 w 3309" name="TX169"/>
              <a:gd fmla="*/ 432 h 3123" name="TY169"/>
              <a:gd fmla="*/ 2377 w 3309" name="TX170"/>
              <a:gd fmla="*/ 430 h 3123" name="TY170"/>
              <a:gd fmla="*/ 2427 w 3309" name="TX171"/>
              <a:gd fmla="*/ 432 h 3123" name="TY171"/>
              <a:gd fmla="*/ 2476 w 3309" name="TX172"/>
              <a:gd fmla="*/ 439 h 3123" name="TY172"/>
              <a:gd fmla="*/ 2525 w 3309" name="TX173"/>
              <a:gd fmla="*/ 452 h 3123" name="TY173"/>
              <a:gd fmla="*/ 2572 w 3309" name="TX174"/>
              <a:gd fmla="*/ 469 h 3123" name="TY174"/>
              <a:gd fmla="*/ 2618 w 3309" name="TX175"/>
              <a:gd fmla="*/ 491 h 3123" name="TY175"/>
              <a:gd fmla="*/ 2663 w 3309" name="TX176"/>
              <a:gd fmla="*/ 519 h 3123" name="TY176"/>
              <a:gd fmla="*/ 2704 w 3309" name="TX177"/>
              <a:gd fmla="*/ 551 h 3123" name="TY177"/>
              <a:gd fmla="*/ 2743 w 3309" name="TX178"/>
              <a:gd fmla="*/ 588 h 3123" name="TY178"/>
              <a:gd fmla="*/ 2779 w 3309" name="TX179"/>
              <a:gd fmla="*/ 628 h 3123" name="TY179"/>
              <a:gd fmla="*/ 2809 w 3309" name="TX180"/>
              <a:gd fmla="*/ 672 h 3123" name="TY180"/>
              <a:gd fmla="*/ 2836 w 3309" name="TX181"/>
              <a:gd fmla="*/ 718 h 3123" name="TY181"/>
              <a:gd fmla="*/ 2857 w 3309" name="TX182"/>
              <a:gd fmla="*/ 766 h 3123" name="TY182"/>
              <a:gd fmla="*/ 2873 w 3309" name="TX183"/>
              <a:gd fmla="*/ 815 h 3123" name="TY183"/>
              <a:gd fmla="*/ 2886 w 3309" name="TX184"/>
              <a:gd fmla="*/ 866 h 3123" name="TY184"/>
              <a:gd fmla="*/ 2893 w 3309" name="TX185"/>
              <a:gd fmla="*/ 917 h 3123" name="TY185"/>
              <a:gd fmla="*/ 2895 w 3309" name="TX186"/>
              <a:gd fmla="*/ 969 h 3123" name="TY186"/>
              <a:gd fmla="*/ 2893 w 3309" name="TX187"/>
              <a:gd fmla="*/ 1020 h 3123" name="TY187"/>
              <a:gd fmla="*/ 2886 w 3309" name="TX188"/>
              <a:gd fmla="*/ 1072 h 3123" name="TY188"/>
              <a:gd fmla="*/ 2873 w 3309" name="TX189"/>
              <a:gd fmla="*/ 1121 h 3123" name="TY189"/>
              <a:gd fmla="*/ 2857 w 3309" name="TX190"/>
              <a:gd fmla="*/ 1171 h 3123" name="TY190"/>
              <a:gd fmla="*/ 2836 w 3309" name="TX191"/>
              <a:gd fmla="*/ 1219 h 3123" name="TY191"/>
              <a:gd fmla="*/ 2809 w 3309" name="TX192"/>
              <a:gd fmla="*/ 1265 h 3123" name="TY192"/>
              <a:gd fmla="*/ 2779 w 3309" name="TX193"/>
              <a:gd fmla="*/ 1308 h 3123" name="TY193"/>
              <a:gd fmla="*/ 2743 w 3309" name="TX194"/>
              <a:gd fmla="*/ 1350 h 3123" name="TY194"/>
              <a:gd fmla="*/ 1235 w 3309" name="TX195"/>
              <a:gd fmla="*/ 2903 h 3123" name="TY195"/>
              <a:gd fmla="*/ 1189 w 3309" name="TX196"/>
              <a:gd fmla="*/ 2946 h 3123" name="TY196"/>
              <a:gd fmla="*/ 1140 w 3309" name="TX197"/>
              <a:gd fmla="*/ 2985 h 3123" name="TY197"/>
              <a:gd fmla="*/ 1089 w 3309" name="TX198"/>
              <a:gd fmla="*/ 3019 h 3123" name="TY198"/>
              <a:gd fmla="*/ 1037 w 3309" name="TX199"/>
              <a:gd fmla="*/ 3049 h 3123" name="TY199"/>
              <a:gd fmla="*/ 982 w 3309" name="TX200"/>
              <a:gd fmla="*/ 3073 h 3123" name="TY200"/>
              <a:gd fmla="*/ 926 w 3309" name="TX201"/>
              <a:gd fmla="*/ 3093 h 3123" name="TY201"/>
              <a:gd fmla="*/ 869 w 3309" name="TX202"/>
              <a:gd fmla="*/ 3107 h 3123" name="TY202"/>
              <a:gd fmla="*/ 810 w 3309" name="TX203"/>
              <a:gd fmla="*/ 3117 h 3123" name="TY203"/>
              <a:gd fmla="*/ 752 w 3309" name="TX204"/>
              <a:gd fmla="*/ 3122 h 3123" name="TY204"/>
              <a:gd fmla="*/ 694 w 3309" name="TX205"/>
              <a:gd fmla="*/ 3122 h 3123" name="TY205"/>
              <a:gd fmla="*/ 635 w 3309" name="TX206"/>
              <a:gd fmla="*/ 3117 h 3123" name="TY206"/>
              <a:gd fmla="*/ 577 w 3309" name="TX207"/>
              <a:gd fmla="*/ 3107 h 3123" name="TY207"/>
              <a:gd fmla="*/ 520 w 3309" name="TX208"/>
              <a:gd fmla="*/ 3093 h 3123" name="TY208"/>
              <a:gd fmla="*/ 464 w 3309" name="TX209"/>
              <a:gd fmla="*/ 3073 h 3123" name="TY209"/>
              <a:gd fmla="*/ 410 w 3309" name="TX210"/>
              <a:gd fmla="*/ 3049 h 3123" name="TY210"/>
              <a:gd fmla="*/ 357 w 3309" name="TX211"/>
              <a:gd fmla="*/ 3019 h 3123" name="TY211"/>
              <a:gd fmla="*/ 306 w 3309" name="TX212"/>
              <a:gd fmla="*/ 2985 h 3123" name="TY212"/>
              <a:gd fmla="*/ 258 w 3309" name="TX213"/>
              <a:gd fmla="*/ 2946 h 3123" name="TY213"/>
              <a:gd fmla="*/ 212 w 3309" name="TX214"/>
              <a:gd fmla="*/ 2903 h 3123" name="TY214"/>
              <a:gd fmla="*/ 169 w 3309" name="TX215"/>
              <a:gd fmla="*/ 2855 h 3123" name="TY215"/>
              <a:gd fmla="*/ 131 w 3309" name="TX216"/>
              <a:gd fmla="*/ 2804 h 3123" name="TY216"/>
              <a:gd fmla="*/ 99 w 3309" name="TX217"/>
              <a:gd fmla="*/ 2751 h 3123" name="TY217"/>
              <a:gd fmla="*/ 71 w 3309" name="TX218"/>
              <a:gd fmla="*/ 2696 h 3123" name="TY218"/>
              <a:gd fmla="*/ 48 w 3309" name="TX219"/>
              <a:gd fmla="*/ 2638 h 3123" name="TY219"/>
              <a:gd fmla="*/ 29 w 3309" name="TX220"/>
              <a:gd fmla="*/ 2580 h 3123" name="TY220"/>
              <a:gd fmla="*/ 14 w 3309" name="TX221"/>
              <a:gd fmla="*/ 2521 h 3123" name="TY221"/>
              <a:gd fmla="*/ 5 w 3309" name="TX222"/>
              <a:gd fmla="*/ 2460 h 3123" name="TY222"/>
              <a:gd fmla="*/ 0 w 3309" name="TX223"/>
              <a:gd fmla="*/ 2400 h 3123" name="TY223"/>
              <a:gd fmla="*/ 0 w 3309" name="TX224"/>
              <a:gd fmla="*/ 2339 h 3123" name="TY224"/>
              <a:gd fmla="*/ 5 w 3309" name="TX225"/>
              <a:gd fmla="*/ 2278 h 3123" name="TY225"/>
              <a:gd fmla="*/ 14 w 3309" name="TX226"/>
              <a:gd fmla="*/ 2217 h 3123" name="TY226"/>
              <a:gd fmla="*/ 29 w 3309" name="TX227"/>
              <a:gd fmla="*/ 2158 h 3123" name="TY227"/>
              <a:gd fmla="*/ 48 w 3309" name="TX228"/>
              <a:gd fmla="*/ 2100 h 3123" name="TY228"/>
              <a:gd fmla="*/ 71 w 3309" name="TX229"/>
              <a:gd fmla="*/ 2043 h 3123" name="TY229"/>
              <a:gd fmla="*/ 99 w 3309" name="TX230"/>
              <a:gd fmla="*/ 1988 h 3123" name="TY230"/>
              <a:gd fmla="*/ 131 w 3309" name="TX231"/>
              <a:gd fmla="*/ 1935 h 3123" name="TY231"/>
              <a:gd fmla="*/ 169 w 3309" name="TX232"/>
              <a:gd fmla="*/ 1884 h 3123" name="TY232"/>
              <a:gd fmla="*/ 212 w 3309" name="TX233"/>
              <a:gd fmla="*/ 1836 h 3123" name="TY233"/>
              <a:gd fmla="*/ 1720 w 3309" name="TX234"/>
              <a:gd fmla="*/ 283 h 3123" name="TY234"/>
              <a:gd fmla="*/ 1774 w 3309" name="TX235"/>
              <a:gd fmla="*/ 231 h 3123" name="TY235"/>
              <a:gd fmla="*/ 1830 w 3309" name="TX236"/>
              <a:gd fmla="*/ 185 h 3123" name="TY236"/>
              <a:gd fmla="*/ 1888 w 3309" name="TX237"/>
              <a:gd fmla="*/ 144 h 3123" name="TY237"/>
              <a:gd fmla="*/ 1949 w 3309" name="TX238"/>
              <a:gd fmla="*/ 108 h 3123" name="TY238"/>
              <a:gd fmla="*/ 2012 w 3309" name="TX239"/>
              <a:gd fmla="*/ 77 h 3123" name="TY239"/>
              <a:gd fmla="*/ 2076 w 3309" name="TX240"/>
              <a:gd fmla="*/ 51 h 3123" name="TY240"/>
              <a:gd fmla="*/ 2142 w 3309" name="TX241"/>
              <a:gd fmla="*/ 31 h 3123" name="TY241"/>
              <a:gd fmla="*/ 2208 w 3309" name="TX242"/>
              <a:gd fmla="*/ 15 h 3123" name="TY242"/>
              <a:gd fmla="*/ 2276 w 3309" name="TX243"/>
              <a:gd fmla="*/ 4 h 3123" name="TY243"/>
              <a:gd fmla="*/ 2344 w 3309" name="TX244"/>
              <a:gd fmla="*/ 0 h 3123" name="TY24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309" h="3123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solidFill>
            <a:srgbClr val="2D838B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8016240" y="3577590"/>
            <a:ext cx="984250" cy="984250"/>
            <a:chOff x="8016240" y="3577590"/>
            <a:chExt cx="984250" cy="984250"/>
          </a:xfrm>
        </p:grpSpPr>
        <p:sp>
          <p:nvSpPr>
            <p:cNvPr id="69" name="타원 68"/>
            <p:cNvSpPr>
              <a:spLocks/>
            </p:cNvSpPr>
            <p:nvPr/>
          </p:nvSpPr>
          <p:spPr>
            <a:xfrm rot="0">
              <a:off x="8016240" y="3577590"/>
              <a:ext cx="984250" cy="984250"/>
            </a:xfrm>
            <a:prstGeom prst="ellipse"/>
            <a:solidFill>
              <a:schemeClr val="bg1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  <p:sp>
          <p:nvSpPr>
            <p:cNvPr id="70" name="타원 69"/>
            <p:cNvSpPr>
              <a:spLocks/>
            </p:cNvSpPr>
            <p:nvPr/>
          </p:nvSpPr>
          <p:spPr>
            <a:xfrm rot="0">
              <a:off x="8122920" y="3684905"/>
              <a:ext cx="770255" cy="770255"/>
            </a:xfrm>
            <a:prstGeom prst="ellipse"/>
            <a:noFill/>
            <a:ln w="9525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  <p:sp>
          <p:nvSpPr>
            <p:cNvPr id="71" name="원형 70"/>
            <p:cNvSpPr>
              <a:spLocks/>
            </p:cNvSpPr>
            <p:nvPr/>
          </p:nvSpPr>
          <p:spPr>
            <a:xfrm rot="0">
              <a:off x="8068310" y="3629660"/>
              <a:ext cx="880110" cy="880110"/>
            </a:xfrm>
            <a:prstGeom prst="pie">
              <a:avLst>
                <a:gd name="adj1" fmla="val 16172296"/>
                <a:gd name="adj2" fmla="val 8574938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</p:grpSp>
      <p:sp>
        <p:nvSpPr>
          <p:cNvPr id="72" name="타원 71"/>
          <p:cNvSpPr>
            <a:spLocks/>
          </p:cNvSpPr>
          <p:nvPr/>
        </p:nvSpPr>
        <p:spPr>
          <a:xfrm rot="0">
            <a:off x="9262745" y="4017645"/>
            <a:ext cx="144145" cy="144145"/>
          </a:xfrm>
          <a:prstGeom prst="ellipse"/>
          <a:noFill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3" name="직선 연결선 72"/>
          <p:cNvCxnSpPr>
            <a:stCxn id="72" idx="6"/>
          </p:cNvCxnSpPr>
          <p:nvPr/>
        </p:nvCxnSpPr>
        <p:spPr>
          <a:xfrm rot="0">
            <a:off x="9406890" y="4089400"/>
            <a:ext cx="1224915" cy="635"/>
          </a:xfrm>
          <a:prstGeom prst="line"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>
            <a:spLocks/>
          </p:cNvSpPr>
          <p:nvPr/>
        </p:nvSpPr>
        <p:spPr>
          <a:xfrm rot="0">
            <a:off x="10630535" y="3887470"/>
            <a:ext cx="404495" cy="40449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 rot="0">
            <a:off x="9713595" y="3649980"/>
            <a:ext cx="812800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65</a:t>
            </a:r>
            <a:r>
              <a:rPr lang="en-US" altLang="ko-KR" sz="12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.7%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 rot="0">
            <a:off x="9749155" y="4100195"/>
            <a:ext cx="647065" cy="2546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CONTENTS A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 rot="0">
            <a:off x="10707370" y="3989070"/>
            <a:ext cx="234950" cy="208915"/>
          </a:xfrm>
          <a:custGeom>
            <a:gdLst>
              <a:gd fmla="*/ 2344 w 3309" name="TX0"/>
              <a:gd fmla="*/ 0 h 3123" name="TY0"/>
              <a:gd fmla="*/ 2412 w 3309" name="TX1"/>
              <a:gd fmla="*/ 0 h 3123" name="TY1"/>
              <a:gd fmla="*/ 2480 w 3309" name="TX2"/>
              <a:gd fmla="*/ 4 h 3123" name="TY2"/>
              <a:gd fmla="*/ 2547 w 3309" name="TX3"/>
              <a:gd fmla="*/ 15 h 3123" name="TY3"/>
              <a:gd fmla="*/ 2614 w 3309" name="TX4"/>
              <a:gd fmla="*/ 31 h 3123" name="TY4"/>
              <a:gd fmla="*/ 2680 w 3309" name="TX5"/>
              <a:gd fmla="*/ 51 h 3123" name="TY5"/>
              <a:gd fmla="*/ 2744 w 3309" name="TX6"/>
              <a:gd fmla="*/ 77 h 3123" name="TY6"/>
              <a:gd fmla="*/ 2807 w 3309" name="TX7"/>
              <a:gd fmla="*/ 108 h 3123" name="TY7"/>
              <a:gd fmla="*/ 2867 w 3309" name="TX8"/>
              <a:gd fmla="*/ 144 h 3123" name="TY8"/>
              <a:gd fmla="*/ 2926 w 3309" name="TX9"/>
              <a:gd fmla="*/ 185 h 3123" name="TY9"/>
              <a:gd fmla="*/ 2982 w 3309" name="TX10"/>
              <a:gd fmla="*/ 231 h 3123" name="TY10"/>
              <a:gd fmla="*/ 3036 w 3309" name="TX11"/>
              <a:gd fmla="*/ 283 h 3123" name="TY11"/>
              <a:gd fmla="*/ 3085 w 3309" name="TX12"/>
              <a:gd fmla="*/ 339 h 3123" name="TY12"/>
              <a:gd fmla="*/ 3130 w 3309" name="TX13"/>
              <a:gd fmla="*/ 397 h 3123" name="TY13"/>
              <a:gd fmla="*/ 3170 w 3309" name="TX14"/>
              <a:gd fmla="*/ 458 h 3123" name="TY14"/>
              <a:gd fmla="*/ 3204 w 3309" name="TX15"/>
              <a:gd fmla="*/ 522 h 3123" name="TY15"/>
              <a:gd fmla="*/ 3234 w 3309" name="TX16"/>
              <a:gd fmla="*/ 587 h 3123" name="TY16"/>
              <a:gd fmla="*/ 3258 w 3309" name="TX17"/>
              <a:gd fmla="*/ 655 h 3123" name="TY17"/>
              <a:gd fmla="*/ 3279 w 3309" name="TX18"/>
              <a:gd fmla="*/ 723 h 3123" name="TY18"/>
              <a:gd fmla="*/ 3293 w 3309" name="TX19"/>
              <a:gd fmla="*/ 793 h 3123" name="TY19"/>
              <a:gd fmla="*/ 3303 w 3309" name="TX20"/>
              <a:gd fmla="*/ 863 h 3123" name="TY20"/>
              <a:gd fmla="*/ 3308 w 3309" name="TX21"/>
              <a:gd fmla="*/ 934 h 3123" name="TY21"/>
              <a:gd fmla="*/ 3308 w 3309" name="TX22"/>
              <a:gd fmla="*/ 1004 h 3123" name="TY22"/>
              <a:gd fmla="*/ 3303 w 3309" name="TX23"/>
              <a:gd fmla="*/ 1075 h 3123" name="TY23"/>
              <a:gd fmla="*/ 3293 w 3309" name="TX24"/>
              <a:gd fmla="*/ 1145 h 3123" name="TY24"/>
              <a:gd fmla="*/ 3279 w 3309" name="TX25"/>
              <a:gd fmla="*/ 1215 h 3123" name="TY25"/>
              <a:gd fmla="*/ 3258 w 3309" name="TX26"/>
              <a:gd fmla="*/ 1283 h 3123" name="TY26"/>
              <a:gd fmla="*/ 3234 w 3309" name="TX27"/>
              <a:gd fmla="*/ 1350 h 3123" name="TY27"/>
              <a:gd fmla="*/ 3204 w 3309" name="TX28"/>
              <a:gd fmla="*/ 1415 h 3123" name="TY28"/>
              <a:gd fmla="*/ 3170 w 3309" name="TX29"/>
              <a:gd fmla="*/ 1479 h 3123" name="TY29"/>
              <a:gd fmla="*/ 3130 w 3309" name="TX30"/>
              <a:gd fmla="*/ 1541 h 3123" name="TY30"/>
              <a:gd fmla="*/ 3085 w 3309" name="TX31"/>
              <a:gd fmla="*/ 1599 h 3123" name="TY31"/>
              <a:gd fmla="*/ 3036 w 3309" name="TX32"/>
              <a:gd fmla="*/ 1654 h 3123" name="TY32"/>
              <a:gd fmla="*/ 1902 w 3309" name="TX33"/>
              <a:gd fmla="*/ 2836 h 3123" name="TY33"/>
              <a:gd fmla="*/ 1884 w 3309" name="TX34"/>
              <a:gd fmla="*/ 2851 h 3123" name="TY34"/>
              <a:gd fmla="*/ 1862 w 3309" name="TX35"/>
              <a:gd fmla="*/ 2861 h 3123" name="TY35"/>
              <a:gd fmla="*/ 1840 w 3309" name="TX36"/>
              <a:gd fmla="*/ 2867 h 3123" name="TY36"/>
              <a:gd fmla="*/ 1817 w 3309" name="TX37"/>
              <a:gd fmla="*/ 2867 h 3123" name="TY37"/>
              <a:gd fmla="*/ 1795 w 3309" name="TX38"/>
              <a:gd fmla="*/ 2861 h 3123" name="TY38"/>
              <a:gd fmla="*/ 1775 w 3309" name="TX39"/>
              <a:gd fmla="*/ 2851 h 3123" name="TY39"/>
              <a:gd fmla="*/ 1755 w 3309" name="TX40"/>
              <a:gd fmla="*/ 2836 h 3123" name="TY40"/>
              <a:gd fmla="*/ 1741 w 3309" name="TX41"/>
              <a:gd fmla="*/ 2816 h 3123" name="TY41"/>
              <a:gd fmla="*/ 1731 w 3309" name="TX42"/>
              <a:gd fmla="*/ 2794 h 3123" name="TY42"/>
              <a:gd fmla="*/ 1726 w 3309" name="TX43"/>
              <a:gd fmla="*/ 2771 h 3123" name="TY43"/>
              <a:gd fmla="*/ 1726 w 3309" name="TX44"/>
              <a:gd fmla="*/ 2748 h 3123" name="TY44"/>
              <a:gd fmla="*/ 1731 w 3309" name="TX45"/>
              <a:gd fmla="*/ 2724 h 3123" name="TY45"/>
              <a:gd fmla="*/ 1741 w 3309" name="TX46"/>
              <a:gd fmla="*/ 2702 h 3123" name="TY46"/>
              <a:gd fmla="*/ 1755 w 3309" name="TX47"/>
              <a:gd fmla="*/ 2683 h 3123" name="TY47"/>
              <a:gd fmla="*/ 2875 w 3309" name="TX48"/>
              <a:gd fmla="*/ 1517 h 3123" name="TY48"/>
              <a:gd fmla="*/ 2917 w 3309" name="TX49"/>
              <a:gd fmla="*/ 1469 h 3123" name="TY49"/>
              <a:gd fmla="*/ 2955 w 3309" name="TX50"/>
              <a:gd fmla="*/ 1419 h 3123" name="TY50"/>
              <a:gd fmla="*/ 2987 w 3309" name="TX51"/>
              <a:gd fmla="*/ 1365 h 3123" name="TY51"/>
              <a:gd fmla="*/ 3016 w 3309" name="TX52"/>
              <a:gd fmla="*/ 1310 h 3123" name="TY52"/>
              <a:gd fmla="*/ 3039 w 3309" name="TX53"/>
              <a:gd fmla="*/ 1253 h 3123" name="TY53"/>
              <a:gd fmla="*/ 3059 w 3309" name="TX54"/>
              <a:gd fmla="*/ 1195 h 3123" name="TY54"/>
              <a:gd fmla="*/ 3072 w 3309" name="TX55"/>
              <a:gd fmla="*/ 1135 h 3123" name="TY55"/>
              <a:gd fmla="*/ 3082 w 3309" name="TX56"/>
              <a:gd fmla="*/ 1075 h 3123" name="TY56"/>
              <a:gd fmla="*/ 3086 w 3309" name="TX57"/>
              <a:gd fmla="*/ 1014 h 3123" name="TY57"/>
              <a:gd fmla="*/ 3086 w 3309" name="TX58"/>
              <a:gd fmla="*/ 954 h 3123" name="TY58"/>
              <a:gd fmla="*/ 3082 w 3309" name="TX59"/>
              <a:gd fmla="*/ 892 h 3123" name="TY59"/>
              <a:gd fmla="*/ 3072 w 3309" name="TX60"/>
              <a:gd fmla="*/ 833 h 3123" name="TY60"/>
              <a:gd fmla="*/ 3059 w 3309" name="TX61"/>
              <a:gd fmla="*/ 772 h 3123" name="TY61"/>
              <a:gd fmla="*/ 3039 w 3309" name="TX62"/>
              <a:gd fmla="*/ 714 h 3123" name="TY62"/>
              <a:gd fmla="*/ 3016 w 3309" name="TX63"/>
              <a:gd fmla="*/ 658 h 3123" name="TY63"/>
              <a:gd fmla="*/ 2987 w 3309" name="TX64"/>
              <a:gd fmla="*/ 603 h 3123" name="TY64"/>
              <a:gd fmla="*/ 2955 w 3309" name="TX65"/>
              <a:gd fmla="*/ 550 h 3123" name="TY65"/>
              <a:gd fmla="*/ 2917 w 3309" name="TX66"/>
              <a:gd fmla="*/ 499 h 3123" name="TY66"/>
              <a:gd fmla="*/ 2875 w 3309" name="TX67"/>
              <a:gd fmla="*/ 451 h 3123" name="TY67"/>
              <a:gd fmla="*/ 2829 w 3309" name="TX68"/>
              <a:gd fmla="*/ 407 h 3123" name="TY68"/>
              <a:gd fmla="*/ 2781 w 3309" name="TX69"/>
              <a:gd fmla="*/ 367 h 3123" name="TY69"/>
              <a:gd fmla="*/ 2730 w 3309" name="TX70"/>
              <a:gd fmla="*/ 333 h 3123" name="TY70"/>
              <a:gd fmla="*/ 2677 w 3309" name="TX71"/>
              <a:gd fmla="*/ 304 h 3123" name="TY71"/>
              <a:gd fmla="*/ 2622 w 3309" name="TX72"/>
              <a:gd fmla="*/ 279 h 3123" name="TY72"/>
              <a:gd fmla="*/ 2566 w 3309" name="TX73"/>
              <a:gd fmla="*/ 260 h 3123" name="TY73"/>
              <a:gd fmla="*/ 2509 w 3309" name="TX74"/>
              <a:gd fmla="*/ 245 h 3123" name="TY74"/>
              <a:gd fmla="*/ 2451 w 3309" name="TX75"/>
              <a:gd fmla="*/ 236 h 3123" name="TY75"/>
              <a:gd fmla="*/ 2393 w 3309" name="TX76"/>
              <a:gd fmla="*/ 230 h 3123" name="TY76"/>
              <a:gd fmla="*/ 2335 w 3309" name="TX77"/>
              <a:gd fmla="*/ 230 h 3123" name="TY77"/>
              <a:gd fmla="*/ 2276 w 3309" name="TX78"/>
              <a:gd fmla="*/ 236 h 3123" name="TY78"/>
              <a:gd fmla="*/ 2218 w 3309" name="TX79"/>
              <a:gd fmla="*/ 245 h 3123" name="TY79"/>
              <a:gd fmla="*/ 2161 w 3309" name="TX80"/>
              <a:gd fmla="*/ 260 h 3123" name="TY80"/>
              <a:gd fmla="*/ 2105 w 3309" name="TX81"/>
              <a:gd fmla="*/ 279 h 3123" name="TY81"/>
              <a:gd fmla="*/ 2051 w 3309" name="TX82"/>
              <a:gd fmla="*/ 304 h 3123" name="TY82"/>
              <a:gd fmla="*/ 1998 w 3309" name="TX83"/>
              <a:gd fmla="*/ 333 h 3123" name="TY83"/>
              <a:gd fmla="*/ 1947 w 3309" name="TX84"/>
              <a:gd fmla="*/ 367 h 3123" name="TY84"/>
              <a:gd fmla="*/ 1898 w 3309" name="TX85"/>
              <a:gd fmla="*/ 407 h 3123" name="TY85"/>
              <a:gd fmla="*/ 1852 w 3309" name="TX86"/>
              <a:gd fmla="*/ 451 h 3123" name="TY86"/>
              <a:gd fmla="*/ 358 w 3309" name="TX87"/>
              <a:gd fmla="*/ 1988 h 3123" name="TY87"/>
              <a:gd fmla="*/ 323 w 3309" name="TX88"/>
              <a:gd fmla="*/ 2030 h 3123" name="TY88"/>
              <a:gd fmla="*/ 291 w 3309" name="TX89"/>
              <a:gd fmla="*/ 2073 h 3123" name="TY89"/>
              <a:gd fmla="*/ 266 w 3309" name="TX90"/>
              <a:gd fmla="*/ 2119 h 3123" name="TY90"/>
              <a:gd fmla="*/ 244 w 3309" name="TX91"/>
              <a:gd fmla="*/ 2166 h 3123" name="TY91"/>
              <a:gd fmla="*/ 228 w 3309" name="TX92"/>
              <a:gd fmla="*/ 2216 h 3123" name="TY92"/>
              <a:gd fmla="*/ 216 w 3309" name="TX93"/>
              <a:gd fmla="*/ 2266 h 3123" name="TY93"/>
              <a:gd fmla="*/ 209 w 3309" name="TX94"/>
              <a:gd fmla="*/ 2317 h 3123" name="TY94"/>
              <a:gd fmla="*/ 207 w 3309" name="TX95"/>
              <a:gd fmla="*/ 2369 h 3123" name="TY95"/>
              <a:gd fmla="*/ 209 w 3309" name="TX96"/>
              <a:gd fmla="*/ 2421 h 3123" name="TY96"/>
              <a:gd fmla="*/ 216 w 3309" name="TX97"/>
              <a:gd fmla="*/ 2472 h 3123" name="TY97"/>
              <a:gd fmla="*/ 228 w 3309" name="TX98"/>
              <a:gd fmla="*/ 2523 h 3123" name="TY98"/>
              <a:gd fmla="*/ 244 w 3309" name="TX99"/>
              <a:gd fmla="*/ 2572 h 3123" name="TY99"/>
              <a:gd fmla="*/ 266 w 3309" name="TX100"/>
              <a:gd fmla="*/ 2619 h 3123" name="TY100"/>
              <a:gd fmla="*/ 291 w 3309" name="TX101"/>
              <a:gd fmla="*/ 2665 h 3123" name="TY101"/>
              <a:gd fmla="*/ 323 w 3309" name="TX102"/>
              <a:gd fmla="*/ 2708 h 3123" name="TY102"/>
              <a:gd fmla="*/ 358 w 3309" name="TX103"/>
              <a:gd fmla="*/ 2750 h 3123" name="TY103"/>
              <a:gd fmla="*/ 397 w 3309" name="TX104"/>
              <a:gd fmla="*/ 2787 h 3123" name="TY104"/>
              <a:gd fmla="*/ 439 w 3309" name="TX105"/>
              <a:gd fmla="*/ 2819 h 3123" name="TY105"/>
              <a:gd fmla="*/ 483 w 3309" name="TX106"/>
              <a:gd fmla="*/ 2846 h 3123" name="TY106"/>
              <a:gd fmla="*/ 528 w 3309" name="TX107"/>
              <a:gd fmla="*/ 2869 h 3123" name="TY107"/>
              <a:gd fmla="*/ 576 w 3309" name="TX108"/>
              <a:gd fmla="*/ 2886 h 3123" name="TY108"/>
              <a:gd fmla="*/ 625 w 3309" name="TX109"/>
              <a:gd fmla="*/ 2897 h 3123" name="TY109"/>
              <a:gd fmla="*/ 674 w 3309" name="TX110"/>
              <a:gd fmla="*/ 2905 h 3123" name="TY110"/>
              <a:gd fmla="*/ 723 w 3309" name="TX111"/>
              <a:gd fmla="*/ 2908 h 3123" name="TY111"/>
              <a:gd fmla="*/ 773 w 3309" name="TX112"/>
              <a:gd fmla="*/ 2905 h 3123" name="TY112"/>
              <a:gd fmla="*/ 822 w 3309" name="TX113"/>
              <a:gd fmla="*/ 2897 h 3123" name="TY113"/>
              <a:gd fmla="*/ 871 w 3309" name="TX114"/>
              <a:gd fmla="*/ 2886 h 3123" name="TY114"/>
              <a:gd fmla="*/ 917 w 3309" name="TX115"/>
              <a:gd fmla="*/ 2869 h 3123" name="TY115"/>
              <a:gd fmla="*/ 964 w 3309" name="TX116"/>
              <a:gd fmla="*/ 2846 h 3123" name="TY116"/>
              <a:gd fmla="*/ 1008 w 3309" name="TX117"/>
              <a:gd fmla="*/ 2819 h 3123" name="TY117"/>
              <a:gd fmla="*/ 1050 w 3309" name="TX118"/>
              <a:gd fmla="*/ 2787 h 3123" name="TY118"/>
              <a:gd fmla="*/ 1088 w 3309" name="TX119"/>
              <a:gd fmla="*/ 2750 h 3123" name="TY119"/>
              <a:gd fmla="*/ 2597 w 3309" name="TX120"/>
              <a:gd fmla="*/ 1197 h 3123" name="TY120"/>
              <a:gd fmla="*/ 2623 w 3309" name="TX121"/>
              <a:gd fmla="*/ 1167 h 3123" name="TY121"/>
              <a:gd fmla="*/ 2644 w 3309" name="TX122"/>
              <a:gd fmla="*/ 1134 h 3123" name="TY122"/>
              <a:gd fmla="*/ 2662 w 3309" name="TX123"/>
              <a:gd fmla="*/ 1099 h 3123" name="TY123"/>
              <a:gd fmla="*/ 2675 w 3309" name="TX124"/>
              <a:gd fmla="*/ 1063 h 3123" name="TY124"/>
              <a:gd fmla="*/ 2683 w 3309" name="TX125"/>
              <a:gd fmla="*/ 1026 h 3123" name="TY125"/>
              <a:gd fmla="*/ 2688 w 3309" name="TX126"/>
              <a:gd fmla="*/ 988 h 3123" name="TY126"/>
              <a:gd fmla="*/ 2688 w 3309" name="TX127"/>
              <a:gd fmla="*/ 950 h 3123" name="TY127"/>
              <a:gd fmla="*/ 2683 w 3309" name="TX128"/>
              <a:gd fmla="*/ 911 h 3123" name="TY128"/>
              <a:gd fmla="*/ 2675 w 3309" name="TX129"/>
              <a:gd fmla="*/ 874 h 3123" name="TY129"/>
              <a:gd fmla="*/ 2662 w 3309" name="TX130"/>
              <a:gd fmla="*/ 838 h 3123" name="TY130"/>
              <a:gd fmla="*/ 2644 w 3309" name="TX131"/>
              <a:gd fmla="*/ 803 h 3123" name="TY131"/>
              <a:gd fmla="*/ 2623 w 3309" name="TX132"/>
              <a:gd fmla="*/ 770 h 3123" name="TY132"/>
              <a:gd fmla="*/ 2597 w 3309" name="TX133"/>
              <a:gd fmla="*/ 740 h 3123" name="TY133"/>
              <a:gd fmla="*/ 2568 w 3309" name="TX134"/>
              <a:gd fmla="*/ 713 h 3123" name="TY134"/>
              <a:gd fmla="*/ 2536 w 3309" name="TX135"/>
              <a:gd fmla="*/ 691 h 3123" name="TY135"/>
              <a:gd fmla="*/ 2504 w 3309" name="TX136"/>
              <a:gd fmla="*/ 673 h 3123" name="TY136"/>
              <a:gd fmla="*/ 2468 w 3309" name="TX137"/>
              <a:gd fmla="*/ 659 h 3123" name="TY137"/>
              <a:gd fmla="*/ 2432 w 3309" name="TX138"/>
              <a:gd fmla="*/ 650 h 3123" name="TY138"/>
              <a:gd fmla="*/ 2396 w 3309" name="TX139"/>
              <a:gd fmla="*/ 646 h 3123" name="TY139"/>
              <a:gd fmla="*/ 2359 w 3309" name="TX140"/>
              <a:gd fmla="*/ 646 h 3123" name="TY140"/>
              <a:gd fmla="*/ 2323 w 3309" name="TX141"/>
              <a:gd fmla="*/ 650 h 3123" name="TY141"/>
              <a:gd fmla="*/ 2288 w 3309" name="TX142"/>
              <a:gd fmla="*/ 659 h 3123" name="TY142"/>
              <a:gd fmla="*/ 2252 w 3309" name="TX143"/>
              <a:gd fmla="*/ 673 h 3123" name="TY143"/>
              <a:gd fmla="*/ 2220 w 3309" name="TX144"/>
              <a:gd fmla="*/ 691 h 3123" name="TY144"/>
              <a:gd fmla="*/ 2188 w 3309" name="TX145"/>
              <a:gd fmla="*/ 713 h 3123" name="TY145"/>
              <a:gd fmla="*/ 2159 w 3309" name="TX146"/>
              <a:gd fmla="*/ 740 h 3123" name="TY146"/>
              <a:gd fmla="*/ 1025 w 3309" name="TX147"/>
              <a:gd fmla="*/ 1921 h 3123" name="TY147"/>
              <a:gd fmla="*/ 1006 w 3309" name="TX148"/>
              <a:gd fmla="*/ 1937 h 3123" name="TY148"/>
              <a:gd fmla="*/ 986 w 3309" name="TX149"/>
              <a:gd fmla="*/ 1947 h 3123" name="TY149"/>
              <a:gd fmla="*/ 963 w 3309" name="TX150"/>
              <a:gd fmla="*/ 1952 h 3123" name="TY150"/>
              <a:gd fmla="*/ 940 w 3309" name="TX151"/>
              <a:gd fmla="*/ 1952 h 3123" name="TY151"/>
              <a:gd fmla="*/ 918 w 3309" name="TX152"/>
              <a:gd fmla="*/ 1947 h 3123" name="TY152"/>
              <a:gd fmla="*/ 897 w 3309" name="TX153"/>
              <a:gd fmla="*/ 1937 h 3123" name="TY153"/>
              <a:gd fmla="*/ 879 w 3309" name="TX154"/>
              <a:gd fmla="*/ 1921 h 3123" name="TY154"/>
              <a:gd fmla="*/ 863 w 3309" name="TX155"/>
              <a:gd fmla="*/ 1902 h 3123" name="TY155"/>
              <a:gd fmla="*/ 853 w 3309" name="TX156"/>
              <a:gd fmla="*/ 1880 h 3123" name="TY156"/>
              <a:gd fmla="*/ 849 w 3309" name="TX157"/>
              <a:gd fmla="*/ 1857 h 3123" name="TY157"/>
              <a:gd fmla="*/ 849 w 3309" name="TX158"/>
              <a:gd fmla="*/ 1833 h 3123" name="TY158"/>
              <a:gd fmla="*/ 853 w 3309" name="TX159"/>
              <a:gd fmla="*/ 1810 h 3123" name="TY159"/>
              <a:gd fmla="*/ 863 w 3309" name="TX160"/>
              <a:gd fmla="*/ 1789 h 3123" name="TY160"/>
              <a:gd fmla="*/ 879 w 3309" name="TX161"/>
              <a:gd fmla="*/ 1769 h 3123" name="TY161"/>
              <a:gd fmla="*/ 2012 w 3309" name="TX162"/>
              <a:gd fmla="*/ 588 h 3123" name="TY162"/>
              <a:gd fmla="*/ 2052 w 3309" name="TX163"/>
              <a:gd fmla="*/ 551 h 3123" name="TY163"/>
              <a:gd fmla="*/ 2093 w 3309" name="TX164"/>
              <a:gd fmla="*/ 519 h 3123" name="TY164"/>
              <a:gd fmla="*/ 2137 w 3309" name="TX165"/>
              <a:gd fmla="*/ 491 h 3123" name="TY165"/>
              <a:gd fmla="*/ 2183 w 3309" name="TX166"/>
              <a:gd fmla="*/ 469 h 3123" name="TY166"/>
              <a:gd fmla="*/ 2231 w 3309" name="TX167"/>
              <a:gd fmla="*/ 452 h 3123" name="TY167"/>
              <a:gd fmla="*/ 2279 w 3309" name="TX168"/>
              <a:gd fmla="*/ 439 h 3123" name="TY168"/>
              <a:gd fmla="*/ 2329 w 3309" name="TX169"/>
              <a:gd fmla="*/ 432 h 3123" name="TY169"/>
              <a:gd fmla="*/ 2377 w 3309" name="TX170"/>
              <a:gd fmla="*/ 430 h 3123" name="TY170"/>
              <a:gd fmla="*/ 2427 w 3309" name="TX171"/>
              <a:gd fmla="*/ 432 h 3123" name="TY171"/>
              <a:gd fmla="*/ 2476 w 3309" name="TX172"/>
              <a:gd fmla="*/ 439 h 3123" name="TY172"/>
              <a:gd fmla="*/ 2525 w 3309" name="TX173"/>
              <a:gd fmla="*/ 452 h 3123" name="TY173"/>
              <a:gd fmla="*/ 2572 w 3309" name="TX174"/>
              <a:gd fmla="*/ 469 h 3123" name="TY174"/>
              <a:gd fmla="*/ 2618 w 3309" name="TX175"/>
              <a:gd fmla="*/ 491 h 3123" name="TY175"/>
              <a:gd fmla="*/ 2663 w 3309" name="TX176"/>
              <a:gd fmla="*/ 519 h 3123" name="TY176"/>
              <a:gd fmla="*/ 2704 w 3309" name="TX177"/>
              <a:gd fmla="*/ 551 h 3123" name="TY177"/>
              <a:gd fmla="*/ 2743 w 3309" name="TX178"/>
              <a:gd fmla="*/ 588 h 3123" name="TY178"/>
              <a:gd fmla="*/ 2779 w 3309" name="TX179"/>
              <a:gd fmla="*/ 628 h 3123" name="TY179"/>
              <a:gd fmla="*/ 2809 w 3309" name="TX180"/>
              <a:gd fmla="*/ 672 h 3123" name="TY180"/>
              <a:gd fmla="*/ 2836 w 3309" name="TX181"/>
              <a:gd fmla="*/ 718 h 3123" name="TY181"/>
              <a:gd fmla="*/ 2857 w 3309" name="TX182"/>
              <a:gd fmla="*/ 766 h 3123" name="TY182"/>
              <a:gd fmla="*/ 2873 w 3309" name="TX183"/>
              <a:gd fmla="*/ 815 h 3123" name="TY183"/>
              <a:gd fmla="*/ 2886 w 3309" name="TX184"/>
              <a:gd fmla="*/ 866 h 3123" name="TY184"/>
              <a:gd fmla="*/ 2893 w 3309" name="TX185"/>
              <a:gd fmla="*/ 917 h 3123" name="TY185"/>
              <a:gd fmla="*/ 2895 w 3309" name="TX186"/>
              <a:gd fmla="*/ 969 h 3123" name="TY186"/>
              <a:gd fmla="*/ 2893 w 3309" name="TX187"/>
              <a:gd fmla="*/ 1020 h 3123" name="TY187"/>
              <a:gd fmla="*/ 2886 w 3309" name="TX188"/>
              <a:gd fmla="*/ 1072 h 3123" name="TY188"/>
              <a:gd fmla="*/ 2873 w 3309" name="TX189"/>
              <a:gd fmla="*/ 1121 h 3123" name="TY189"/>
              <a:gd fmla="*/ 2857 w 3309" name="TX190"/>
              <a:gd fmla="*/ 1171 h 3123" name="TY190"/>
              <a:gd fmla="*/ 2836 w 3309" name="TX191"/>
              <a:gd fmla="*/ 1219 h 3123" name="TY191"/>
              <a:gd fmla="*/ 2809 w 3309" name="TX192"/>
              <a:gd fmla="*/ 1265 h 3123" name="TY192"/>
              <a:gd fmla="*/ 2779 w 3309" name="TX193"/>
              <a:gd fmla="*/ 1308 h 3123" name="TY193"/>
              <a:gd fmla="*/ 2743 w 3309" name="TX194"/>
              <a:gd fmla="*/ 1350 h 3123" name="TY194"/>
              <a:gd fmla="*/ 1235 w 3309" name="TX195"/>
              <a:gd fmla="*/ 2903 h 3123" name="TY195"/>
              <a:gd fmla="*/ 1189 w 3309" name="TX196"/>
              <a:gd fmla="*/ 2946 h 3123" name="TY196"/>
              <a:gd fmla="*/ 1140 w 3309" name="TX197"/>
              <a:gd fmla="*/ 2985 h 3123" name="TY197"/>
              <a:gd fmla="*/ 1089 w 3309" name="TX198"/>
              <a:gd fmla="*/ 3019 h 3123" name="TY198"/>
              <a:gd fmla="*/ 1037 w 3309" name="TX199"/>
              <a:gd fmla="*/ 3049 h 3123" name="TY199"/>
              <a:gd fmla="*/ 982 w 3309" name="TX200"/>
              <a:gd fmla="*/ 3073 h 3123" name="TY200"/>
              <a:gd fmla="*/ 926 w 3309" name="TX201"/>
              <a:gd fmla="*/ 3093 h 3123" name="TY201"/>
              <a:gd fmla="*/ 869 w 3309" name="TX202"/>
              <a:gd fmla="*/ 3107 h 3123" name="TY202"/>
              <a:gd fmla="*/ 810 w 3309" name="TX203"/>
              <a:gd fmla="*/ 3117 h 3123" name="TY203"/>
              <a:gd fmla="*/ 752 w 3309" name="TX204"/>
              <a:gd fmla="*/ 3122 h 3123" name="TY204"/>
              <a:gd fmla="*/ 694 w 3309" name="TX205"/>
              <a:gd fmla="*/ 3122 h 3123" name="TY205"/>
              <a:gd fmla="*/ 635 w 3309" name="TX206"/>
              <a:gd fmla="*/ 3117 h 3123" name="TY206"/>
              <a:gd fmla="*/ 577 w 3309" name="TX207"/>
              <a:gd fmla="*/ 3107 h 3123" name="TY207"/>
              <a:gd fmla="*/ 520 w 3309" name="TX208"/>
              <a:gd fmla="*/ 3093 h 3123" name="TY208"/>
              <a:gd fmla="*/ 464 w 3309" name="TX209"/>
              <a:gd fmla="*/ 3073 h 3123" name="TY209"/>
              <a:gd fmla="*/ 410 w 3309" name="TX210"/>
              <a:gd fmla="*/ 3049 h 3123" name="TY210"/>
              <a:gd fmla="*/ 357 w 3309" name="TX211"/>
              <a:gd fmla="*/ 3019 h 3123" name="TY211"/>
              <a:gd fmla="*/ 306 w 3309" name="TX212"/>
              <a:gd fmla="*/ 2985 h 3123" name="TY212"/>
              <a:gd fmla="*/ 258 w 3309" name="TX213"/>
              <a:gd fmla="*/ 2946 h 3123" name="TY213"/>
              <a:gd fmla="*/ 212 w 3309" name="TX214"/>
              <a:gd fmla="*/ 2903 h 3123" name="TY214"/>
              <a:gd fmla="*/ 169 w 3309" name="TX215"/>
              <a:gd fmla="*/ 2855 h 3123" name="TY215"/>
              <a:gd fmla="*/ 131 w 3309" name="TX216"/>
              <a:gd fmla="*/ 2804 h 3123" name="TY216"/>
              <a:gd fmla="*/ 99 w 3309" name="TX217"/>
              <a:gd fmla="*/ 2751 h 3123" name="TY217"/>
              <a:gd fmla="*/ 71 w 3309" name="TX218"/>
              <a:gd fmla="*/ 2696 h 3123" name="TY218"/>
              <a:gd fmla="*/ 48 w 3309" name="TX219"/>
              <a:gd fmla="*/ 2638 h 3123" name="TY219"/>
              <a:gd fmla="*/ 29 w 3309" name="TX220"/>
              <a:gd fmla="*/ 2580 h 3123" name="TY220"/>
              <a:gd fmla="*/ 14 w 3309" name="TX221"/>
              <a:gd fmla="*/ 2521 h 3123" name="TY221"/>
              <a:gd fmla="*/ 5 w 3309" name="TX222"/>
              <a:gd fmla="*/ 2460 h 3123" name="TY222"/>
              <a:gd fmla="*/ 0 w 3309" name="TX223"/>
              <a:gd fmla="*/ 2400 h 3123" name="TY223"/>
              <a:gd fmla="*/ 0 w 3309" name="TX224"/>
              <a:gd fmla="*/ 2339 h 3123" name="TY224"/>
              <a:gd fmla="*/ 5 w 3309" name="TX225"/>
              <a:gd fmla="*/ 2278 h 3123" name="TY225"/>
              <a:gd fmla="*/ 14 w 3309" name="TX226"/>
              <a:gd fmla="*/ 2217 h 3123" name="TY226"/>
              <a:gd fmla="*/ 29 w 3309" name="TX227"/>
              <a:gd fmla="*/ 2158 h 3123" name="TY227"/>
              <a:gd fmla="*/ 48 w 3309" name="TX228"/>
              <a:gd fmla="*/ 2100 h 3123" name="TY228"/>
              <a:gd fmla="*/ 71 w 3309" name="TX229"/>
              <a:gd fmla="*/ 2043 h 3123" name="TY229"/>
              <a:gd fmla="*/ 99 w 3309" name="TX230"/>
              <a:gd fmla="*/ 1988 h 3123" name="TY230"/>
              <a:gd fmla="*/ 131 w 3309" name="TX231"/>
              <a:gd fmla="*/ 1935 h 3123" name="TY231"/>
              <a:gd fmla="*/ 169 w 3309" name="TX232"/>
              <a:gd fmla="*/ 1884 h 3123" name="TY232"/>
              <a:gd fmla="*/ 212 w 3309" name="TX233"/>
              <a:gd fmla="*/ 1836 h 3123" name="TY233"/>
              <a:gd fmla="*/ 1720 w 3309" name="TX234"/>
              <a:gd fmla="*/ 283 h 3123" name="TY234"/>
              <a:gd fmla="*/ 1774 w 3309" name="TX235"/>
              <a:gd fmla="*/ 231 h 3123" name="TY235"/>
              <a:gd fmla="*/ 1830 w 3309" name="TX236"/>
              <a:gd fmla="*/ 185 h 3123" name="TY236"/>
              <a:gd fmla="*/ 1888 w 3309" name="TX237"/>
              <a:gd fmla="*/ 144 h 3123" name="TY237"/>
              <a:gd fmla="*/ 1949 w 3309" name="TX238"/>
              <a:gd fmla="*/ 108 h 3123" name="TY238"/>
              <a:gd fmla="*/ 2012 w 3309" name="TX239"/>
              <a:gd fmla="*/ 77 h 3123" name="TY239"/>
              <a:gd fmla="*/ 2076 w 3309" name="TX240"/>
              <a:gd fmla="*/ 51 h 3123" name="TY240"/>
              <a:gd fmla="*/ 2142 w 3309" name="TX241"/>
              <a:gd fmla="*/ 31 h 3123" name="TY241"/>
              <a:gd fmla="*/ 2208 w 3309" name="TX242"/>
              <a:gd fmla="*/ 15 h 3123" name="TY242"/>
              <a:gd fmla="*/ 2276 w 3309" name="TX243"/>
              <a:gd fmla="*/ 4 h 3123" name="TY243"/>
              <a:gd fmla="*/ 2344 w 3309" name="TX244"/>
              <a:gd fmla="*/ 0 h 3123" name="TY24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309" h="3123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solidFill>
            <a:srgbClr val="2D838B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8021955" y="5063490"/>
            <a:ext cx="984250" cy="984250"/>
            <a:chOff x="8021955" y="5063490"/>
            <a:chExt cx="984250" cy="984250"/>
          </a:xfrm>
        </p:grpSpPr>
        <p:sp>
          <p:nvSpPr>
            <p:cNvPr id="79" name="타원 78"/>
            <p:cNvSpPr>
              <a:spLocks/>
            </p:cNvSpPr>
            <p:nvPr/>
          </p:nvSpPr>
          <p:spPr>
            <a:xfrm rot="0">
              <a:off x="8021955" y="5063490"/>
              <a:ext cx="984250" cy="984250"/>
            </a:xfrm>
            <a:prstGeom prst="ellipse"/>
            <a:solidFill>
              <a:schemeClr val="bg1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  <p:sp>
          <p:nvSpPr>
            <p:cNvPr id="80" name="타원 79"/>
            <p:cNvSpPr>
              <a:spLocks/>
            </p:cNvSpPr>
            <p:nvPr/>
          </p:nvSpPr>
          <p:spPr>
            <a:xfrm rot="0">
              <a:off x="8129270" y="5170805"/>
              <a:ext cx="770255" cy="770255"/>
            </a:xfrm>
            <a:prstGeom prst="ellipse"/>
            <a:noFill/>
            <a:ln w="9525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  <p:sp>
          <p:nvSpPr>
            <p:cNvPr id="81" name="원형 80"/>
            <p:cNvSpPr>
              <a:spLocks/>
            </p:cNvSpPr>
            <p:nvPr/>
          </p:nvSpPr>
          <p:spPr>
            <a:xfrm rot="0">
              <a:off x="8074660" y="5115560"/>
              <a:ext cx="880110" cy="880110"/>
            </a:xfrm>
            <a:prstGeom prst="pie">
              <a:avLst>
                <a:gd name="adj1" fmla="val 16172296"/>
                <a:gd name="adj2" fmla="val 8574938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</p:grpSp>
      <p:sp>
        <p:nvSpPr>
          <p:cNvPr id="82" name="타원 81"/>
          <p:cNvSpPr>
            <a:spLocks/>
          </p:cNvSpPr>
          <p:nvPr/>
        </p:nvSpPr>
        <p:spPr>
          <a:xfrm rot="0">
            <a:off x="9269095" y="5503545"/>
            <a:ext cx="144145" cy="144145"/>
          </a:xfrm>
          <a:prstGeom prst="ellipse"/>
          <a:noFill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3" name="직선 연결선 82"/>
          <p:cNvCxnSpPr>
            <a:stCxn id="82" idx="6"/>
          </p:cNvCxnSpPr>
          <p:nvPr/>
        </p:nvCxnSpPr>
        <p:spPr>
          <a:xfrm rot="0">
            <a:off x="9412605" y="5575300"/>
            <a:ext cx="1224915" cy="635"/>
          </a:xfrm>
          <a:prstGeom prst="line"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>
            <a:spLocks/>
          </p:cNvSpPr>
          <p:nvPr/>
        </p:nvSpPr>
        <p:spPr>
          <a:xfrm rot="0">
            <a:off x="10636885" y="5373370"/>
            <a:ext cx="404495" cy="40449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5" name="직사각형 84"/>
          <p:cNvSpPr>
            <a:spLocks/>
          </p:cNvSpPr>
          <p:nvPr/>
        </p:nvSpPr>
        <p:spPr>
          <a:xfrm rot="0">
            <a:off x="9719945" y="5135880"/>
            <a:ext cx="812800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65</a:t>
            </a:r>
            <a:r>
              <a:rPr lang="en-US" altLang="ko-KR" sz="12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.7%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86" name="직사각형 85"/>
          <p:cNvSpPr>
            <a:spLocks/>
          </p:cNvSpPr>
          <p:nvPr/>
        </p:nvSpPr>
        <p:spPr>
          <a:xfrm rot="0">
            <a:off x="9755505" y="5586095"/>
            <a:ext cx="647065" cy="2546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CONTENTS A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 rot="0">
            <a:off x="10713720" y="5474970"/>
            <a:ext cx="234950" cy="208915"/>
          </a:xfrm>
          <a:custGeom>
            <a:gdLst>
              <a:gd fmla="*/ 2344 w 3309" name="TX0"/>
              <a:gd fmla="*/ 0 h 3123" name="TY0"/>
              <a:gd fmla="*/ 2412 w 3309" name="TX1"/>
              <a:gd fmla="*/ 0 h 3123" name="TY1"/>
              <a:gd fmla="*/ 2480 w 3309" name="TX2"/>
              <a:gd fmla="*/ 4 h 3123" name="TY2"/>
              <a:gd fmla="*/ 2547 w 3309" name="TX3"/>
              <a:gd fmla="*/ 15 h 3123" name="TY3"/>
              <a:gd fmla="*/ 2614 w 3309" name="TX4"/>
              <a:gd fmla="*/ 31 h 3123" name="TY4"/>
              <a:gd fmla="*/ 2680 w 3309" name="TX5"/>
              <a:gd fmla="*/ 51 h 3123" name="TY5"/>
              <a:gd fmla="*/ 2744 w 3309" name="TX6"/>
              <a:gd fmla="*/ 77 h 3123" name="TY6"/>
              <a:gd fmla="*/ 2807 w 3309" name="TX7"/>
              <a:gd fmla="*/ 108 h 3123" name="TY7"/>
              <a:gd fmla="*/ 2867 w 3309" name="TX8"/>
              <a:gd fmla="*/ 144 h 3123" name="TY8"/>
              <a:gd fmla="*/ 2926 w 3309" name="TX9"/>
              <a:gd fmla="*/ 185 h 3123" name="TY9"/>
              <a:gd fmla="*/ 2982 w 3309" name="TX10"/>
              <a:gd fmla="*/ 231 h 3123" name="TY10"/>
              <a:gd fmla="*/ 3036 w 3309" name="TX11"/>
              <a:gd fmla="*/ 283 h 3123" name="TY11"/>
              <a:gd fmla="*/ 3085 w 3309" name="TX12"/>
              <a:gd fmla="*/ 339 h 3123" name="TY12"/>
              <a:gd fmla="*/ 3130 w 3309" name="TX13"/>
              <a:gd fmla="*/ 397 h 3123" name="TY13"/>
              <a:gd fmla="*/ 3170 w 3309" name="TX14"/>
              <a:gd fmla="*/ 458 h 3123" name="TY14"/>
              <a:gd fmla="*/ 3204 w 3309" name="TX15"/>
              <a:gd fmla="*/ 522 h 3123" name="TY15"/>
              <a:gd fmla="*/ 3234 w 3309" name="TX16"/>
              <a:gd fmla="*/ 587 h 3123" name="TY16"/>
              <a:gd fmla="*/ 3258 w 3309" name="TX17"/>
              <a:gd fmla="*/ 655 h 3123" name="TY17"/>
              <a:gd fmla="*/ 3279 w 3309" name="TX18"/>
              <a:gd fmla="*/ 723 h 3123" name="TY18"/>
              <a:gd fmla="*/ 3293 w 3309" name="TX19"/>
              <a:gd fmla="*/ 793 h 3123" name="TY19"/>
              <a:gd fmla="*/ 3303 w 3309" name="TX20"/>
              <a:gd fmla="*/ 863 h 3123" name="TY20"/>
              <a:gd fmla="*/ 3308 w 3309" name="TX21"/>
              <a:gd fmla="*/ 934 h 3123" name="TY21"/>
              <a:gd fmla="*/ 3308 w 3309" name="TX22"/>
              <a:gd fmla="*/ 1004 h 3123" name="TY22"/>
              <a:gd fmla="*/ 3303 w 3309" name="TX23"/>
              <a:gd fmla="*/ 1075 h 3123" name="TY23"/>
              <a:gd fmla="*/ 3293 w 3309" name="TX24"/>
              <a:gd fmla="*/ 1145 h 3123" name="TY24"/>
              <a:gd fmla="*/ 3279 w 3309" name="TX25"/>
              <a:gd fmla="*/ 1215 h 3123" name="TY25"/>
              <a:gd fmla="*/ 3258 w 3309" name="TX26"/>
              <a:gd fmla="*/ 1283 h 3123" name="TY26"/>
              <a:gd fmla="*/ 3234 w 3309" name="TX27"/>
              <a:gd fmla="*/ 1350 h 3123" name="TY27"/>
              <a:gd fmla="*/ 3204 w 3309" name="TX28"/>
              <a:gd fmla="*/ 1415 h 3123" name="TY28"/>
              <a:gd fmla="*/ 3170 w 3309" name="TX29"/>
              <a:gd fmla="*/ 1479 h 3123" name="TY29"/>
              <a:gd fmla="*/ 3130 w 3309" name="TX30"/>
              <a:gd fmla="*/ 1541 h 3123" name="TY30"/>
              <a:gd fmla="*/ 3085 w 3309" name="TX31"/>
              <a:gd fmla="*/ 1599 h 3123" name="TY31"/>
              <a:gd fmla="*/ 3036 w 3309" name="TX32"/>
              <a:gd fmla="*/ 1654 h 3123" name="TY32"/>
              <a:gd fmla="*/ 1902 w 3309" name="TX33"/>
              <a:gd fmla="*/ 2836 h 3123" name="TY33"/>
              <a:gd fmla="*/ 1884 w 3309" name="TX34"/>
              <a:gd fmla="*/ 2851 h 3123" name="TY34"/>
              <a:gd fmla="*/ 1862 w 3309" name="TX35"/>
              <a:gd fmla="*/ 2861 h 3123" name="TY35"/>
              <a:gd fmla="*/ 1840 w 3309" name="TX36"/>
              <a:gd fmla="*/ 2867 h 3123" name="TY36"/>
              <a:gd fmla="*/ 1817 w 3309" name="TX37"/>
              <a:gd fmla="*/ 2867 h 3123" name="TY37"/>
              <a:gd fmla="*/ 1795 w 3309" name="TX38"/>
              <a:gd fmla="*/ 2861 h 3123" name="TY38"/>
              <a:gd fmla="*/ 1775 w 3309" name="TX39"/>
              <a:gd fmla="*/ 2851 h 3123" name="TY39"/>
              <a:gd fmla="*/ 1755 w 3309" name="TX40"/>
              <a:gd fmla="*/ 2836 h 3123" name="TY40"/>
              <a:gd fmla="*/ 1741 w 3309" name="TX41"/>
              <a:gd fmla="*/ 2816 h 3123" name="TY41"/>
              <a:gd fmla="*/ 1731 w 3309" name="TX42"/>
              <a:gd fmla="*/ 2794 h 3123" name="TY42"/>
              <a:gd fmla="*/ 1726 w 3309" name="TX43"/>
              <a:gd fmla="*/ 2771 h 3123" name="TY43"/>
              <a:gd fmla="*/ 1726 w 3309" name="TX44"/>
              <a:gd fmla="*/ 2748 h 3123" name="TY44"/>
              <a:gd fmla="*/ 1731 w 3309" name="TX45"/>
              <a:gd fmla="*/ 2724 h 3123" name="TY45"/>
              <a:gd fmla="*/ 1741 w 3309" name="TX46"/>
              <a:gd fmla="*/ 2702 h 3123" name="TY46"/>
              <a:gd fmla="*/ 1755 w 3309" name="TX47"/>
              <a:gd fmla="*/ 2683 h 3123" name="TY47"/>
              <a:gd fmla="*/ 2875 w 3309" name="TX48"/>
              <a:gd fmla="*/ 1517 h 3123" name="TY48"/>
              <a:gd fmla="*/ 2917 w 3309" name="TX49"/>
              <a:gd fmla="*/ 1469 h 3123" name="TY49"/>
              <a:gd fmla="*/ 2955 w 3309" name="TX50"/>
              <a:gd fmla="*/ 1419 h 3123" name="TY50"/>
              <a:gd fmla="*/ 2987 w 3309" name="TX51"/>
              <a:gd fmla="*/ 1365 h 3123" name="TY51"/>
              <a:gd fmla="*/ 3016 w 3309" name="TX52"/>
              <a:gd fmla="*/ 1310 h 3123" name="TY52"/>
              <a:gd fmla="*/ 3039 w 3309" name="TX53"/>
              <a:gd fmla="*/ 1253 h 3123" name="TY53"/>
              <a:gd fmla="*/ 3059 w 3309" name="TX54"/>
              <a:gd fmla="*/ 1195 h 3123" name="TY54"/>
              <a:gd fmla="*/ 3072 w 3309" name="TX55"/>
              <a:gd fmla="*/ 1135 h 3123" name="TY55"/>
              <a:gd fmla="*/ 3082 w 3309" name="TX56"/>
              <a:gd fmla="*/ 1075 h 3123" name="TY56"/>
              <a:gd fmla="*/ 3086 w 3309" name="TX57"/>
              <a:gd fmla="*/ 1014 h 3123" name="TY57"/>
              <a:gd fmla="*/ 3086 w 3309" name="TX58"/>
              <a:gd fmla="*/ 954 h 3123" name="TY58"/>
              <a:gd fmla="*/ 3082 w 3309" name="TX59"/>
              <a:gd fmla="*/ 892 h 3123" name="TY59"/>
              <a:gd fmla="*/ 3072 w 3309" name="TX60"/>
              <a:gd fmla="*/ 833 h 3123" name="TY60"/>
              <a:gd fmla="*/ 3059 w 3309" name="TX61"/>
              <a:gd fmla="*/ 772 h 3123" name="TY61"/>
              <a:gd fmla="*/ 3039 w 3309" name="TX62"/>
              <a:gd fmla="*/ 714 h 3123" name="TY62"/>
              <a:gd fmla="*/ 3016 w 3309" name="TX63"/>
              <a:gd fmla="*/ 658 h 3123" name="TY63"/>
              <a:gd fmla="*/ 2987 w 3309" name="TX64"/>
              <a:gd fmla="*/ 603 h 3123" name="TY64"/>
              <a:gd fmla="*/ 2955 w 3309" name="TX65"/>
              <a:gd fmla="*/ 550 h 3123" name="TY65"/>
              <a:gd fmla="*/ 2917 w 3309" name="TX66"/>
              <a:gd fmla="*/ 499 h 3123" name="TY66"/>
              <a:gd fmla="*/ 2875 w 3309" name="TX67"/>
              <a:gd fmla="*/ 451 h 3123" name="TY67"/>
              <a:gd fmla="*/ 2829 w 3309" name="TX68"/>
              <a:gd fmla="*/ 407 h 3123" name="TY68"/>
              <a:gd fmla="*/ 2781 w 3309" name="TX69"/>
              <a:gd fmla="*/ 367 h 3123" name="TY69"/>
              <a:gd fmla="*/ 2730 w 3309" name="TX70"/>
              <a:gd fmla="*/ 333 h 3123" name="TY70"/>
              <a:gd fmla="*/ 2677 w 3309" name="TX71"/>
              <a:gd fmla="*/ 304 h 3123" name="TY71"/>
              <a:gd fmla="*/ 2622 w 3309" name="TX72"/>
              <a:gd fmla="*/ 279 h 3123" name="TY72"/>
              <a:gd fmla="*/ 2566 w 3309" name="TX73"/>
              <a:gd fmla="*/ 260 h 3123" name="TY73"/>
              <a:gd fmla="*/ 2509 w 3309" name="TX74"/>
              <a:gd fmla="*/ 245 h 3123" name="TY74"/>
              <a:gd fmla="*/ 2451 w 3309" name="TX75"/>
              <a:gd fmla="*/ 236 h 3123" name="TY75"/>
              <a:gd fmla="*/ 2393 w 3309" name="TX76"/>
              <a:gd fmla="*/ 230 h 3123" name="TY76"/>
              <a:gd fmla="*/ 2335 w 3309" name="TX77"/>
              <a:gd fmla="*/ 230 h 3123" name="TY77"/>
              <a:gd fmla="*/ 2276 w 3309" name="TX78"/>
              <a:gd fmla="*/ 236 h 3123" name="TY78"/>
              <a:gd fmla="*/ 2218 w 3309" name="TX79"/>
              <a:gd fmla="*/ 245 h 3123" name="TY79"/>
              <a:gd fmla="*/ 2161 w 3309" name="TX80"/>
              <a:gd fmla="*/ 260 h 3123" name="TY80"/>
              <a:gd fmla="*/ 2105 w 3309" name="TX81"/>
              <a:gd fmla="*/ 279 h 3123" name="TY81"/>
              <a:gd fmla="*/ 2051 w 3309" name="TX82"/>
              <a:gd fmla="*/ 304 h 3123" name="TY82"/>
              <a:gd fmla="*/ 1998 w 3309" name="TX83"/>
              <a:gd fmla="*/ 333 h 3123" name="TY83"/>
              <a:gd fmla="*/ 1947 w 3309" name="TX84"/>
              <a:gd fmla="*/ 367 h 3123" name="TY84"/>
              <a:gd fmla="*/ 1898 w 3309" name="TX85"/>
              <a:gd fmla="*/ 407 h 3123" name="TY85"/>
              <a:gd fmla="*/ 1852 w 3309" name="TX86"/>
              <a:gd fmla="*/ 451 h 3123" name="TY86"/>
              <a:gd fmla="*/ 358 w 3309" name="TX87"/>
              <a:gd fmla="*/ 1988 h 3123" name="TY87"/>
              <a:gd fmla="*/ 323 w 3309" name="TX88"/>
              <a:gd fmla="*/ 2030 h 3123" name="TY88"/>
              <a:gd fmla="*/ 291 w 3309" name="TX89"/>
              <a:gd fmla="*/ 2073 h 3123" name="TY89"/>
              <a:gd fmla="*/ 266 w 3309" name="TX90"/>
              <a:gd fmla="*/ 2119 h 3123" name="TY90"/>
              <a:gd fmla="*/ 244 w 3309" name="TX91"/>
              <a:gd fmla="*/ 2166 h 3123" name="TY91"/>
              <a:gd fmla="*/ 228 w 3309" name="TX92"/>
              <a:gd fmla="*/ 2216 h 3123" name="TY92"/>
              <a:gd fmla="*/ 216 w 3309" name="TX93"/>
              <a:gd fmla="*/ 2266 h 3123" name="TY93"/>
              <a:gd fmla="*/ 209 w 3309" name="TX94"/>
              <a:gd fmla="*/ 2317 h 3123" name="TY94"/>
              <a:gd fmla="*/ 207 w 3309" name="TX95"/>
              <a:gd fmla="*/ 2369 h 3123" name="TY95"/>
              <a:gd fmla="*/ 209 w 3309" name="TX96"/>
              <a:gd fmla="*/ 2421 h 3123" name="TY96"/>
              <a:gd fmla="*/ 216 w 3309" name="TX97"/>
              <a:gd fmla="*/ 2472 h 3123" name="TY97"/>
              <a:gd fmla="*/ 228 w 3309" name="TX98"/>
              <a:gd fmla="*/ 2523 h 3123" name="TY98"/>
              <a:gd fmla="*/ 244 w 3309" name="TX99"/>
              <a:gd fmla="*/ 2572 h 3123" name="TY99"/>
              <a:gd fmla="*/ 266 w 3309" name="TX100"/>
              <a:gd fmla="*/ 2619 h 3123" name="TY100"/>
              <a:gd fmla="*/ 291 w 3309" name="TX101"/>
              <a:gd fmla="*/ 2665 h 3123" name="TY101"/>
              <a:gd fmla="*/ 323 w 3309" name="TX102"/>
              <a:gd fmla="*/ 2708 h 3123" name="TY102"/>
              <a:gd fmla="*/ 358 w 3309" name="TX103"/>
              <a:gd fmla="*/ 2750 h 3123" name="TY103"/>
              <a:gd fmla="*/ 397 w 3309" name="TX104"/>
              <a:gd fmla="*/ 2787 h 3123" name="TY104"/>
              <a:gd fmla="*/ 439 w 3309" name="TX105"/>
              <a:gd fmla="*/ 2819 h 3123" name="TY105"/>
              <a:gd fmla="*/ 483 w 3309" name="TX106"/>
              <a:gd fmla="*/ 2846 h 3123" name="TY106"/>
              <a:gd fmla="*/ 528 w 3309" name="TX107"/>
              <a:gd fmla="*/ 2869 h 3123" name="TY107"/>
              <a:gd fmla="*/ 576 w 3309" name="TX108"/>
              <a:gd fmla="*/ 2886 h 3123" name="TY108"/>
              <a:gd fmla="*/ 625 w 3309" name="TX109"/>
              <a:gd fmla="*/ 2897 h 3123" name="TY109"/>
              <a:gd fmla="*/ 674 w 3309" name="TX110"/>
              <a:gd fmla="*/ 2905 h 3123" name="TY110"/>
              <a:gd fmla="*/ 723 w 3309" name="TX111"/>
              <a:gd fmla="*/ 2908 h 3123" name="TY111"/>
              <a:gd fmla="*/ 773 w 3309" name="TX112"/>
              <a:gd fmla="*/ 2905 h 3123" name="TY112"/>
              <a:gd fmla="*/ 822 w 3309" name="TX113"/>
              <a:gd fmla="*/ 2897 h 3123" name="TY113"/>
              <a:gd fmla="*/ 871 w 3309" name="TX114"/>
              <a:gd fmla="*/ 2886 h 3123" name="TY114"/>
              <a:gd fmla="*/ 917 w 3309" name="TX115"/>
              <a:gd fmla="*/ 2869 h 3123" name="TY115"/>
              <a:gd fmla="*/ 964 w 3309" name="TX116"/>
              <a:gd fmla="*/ 2846 h 3123" name="TY116"/>
              <a:gd fmla="*/ 1008 w 3309" name="TX117"/>
              <a:gd fmla="*/ 2819 h 3123" name="TY117"/>
              <a:gd fmla="*/ 1050 w 3309" name="TX118"/>
              <a:gd fmla="*/ 2787 h 3123" name="TY118"/>
              <a:gd fmla="*/ 1088 w 3309" name="TX119"/>
              <a:gd fmla="*/ 2750 h 3123" name="TY119"/>
              <a:gd fmla="*/ 2597 w 3309" name="TX120"/>
              <a:gd fmla="*/ 1197 h 3123" name="TY120"/>
              <a:gd fmla="*/ 2623 w 3309" name="TX121"/>
              <a:gd fmla="*/ 1167 h 3123" name="TY121"/>
              <a:gd fmla="*/ 2644 w 3309" name="TX122"/>
              <a:gd fmla="*/ 1134 h 3123" name="TY122"/>
              <a:gd fmla="*/ 2662 w 3309" name="TX123"/>
              <a:gd fmla="*/ 1099 h 3123" name="TY123"/>
              <a:gd fmla="*/ 2675 w 3309" name="TX124"/>
              <a:gd fmla="*/ 1063 h 3123" name="TY124"/>
              <a:gd fmla="*/ 2683 w 3309" name="TX125"/>
              <a:gd fmla="*/ 1026 h 3123" name="TY125"/>
              <a:gd fmla="*/ 2688 w 3309" name="TX126"/>
              <a:gd fmla="*/ 988 h 3123" name="TY126"/>
              <a:gd fmla="*/ 2688 w 3309" name="TX127"/>
              <a:gd fmla="*/ 950 h 3123" name="TY127"/>
              <a:gd fmla="*/ 2683 w 3309" name="TX128"/>
              <a:gd fmla="*/ 911 h 3123" name="TY128"/>
              <a:gd fmla="*/ 2675 w 3309" name="TX129"/>
              <a:gd fmla="*/ 874 h 3123" name="TY129"/>
              <a:gd fmla="*/ 2662 w 3309" name="TX130"/>
              <a:gd fmla="*/ 838 h 3123" name="TY130"/>
              <a:gd fmla="*/ 2644 w 3309" name="TX131"/>
              <a:gd fmla="*/ 803 h 3123" name="TY131"/>
              <a:gd fmla="*/ 2623 w 3309" name="TX132"/>
              <a:gd fmla="*/ 770 h 3123" name="TY132"/>
              <a:gd fmla="*/ 2597 w 3309" name="TX133"/>
              <a:gd fmla="*/ 740 h 3123" name="TY133"/>
              <a:gd fmla="*/ 2568 w 3309" name="TX134"/>
              <a:gd fmla="*/ 713 h 3123" name="TY134"/>
              <a:gd fmla="*/ 2536 w 3309" name="TX135"/>
              <a:gd fmla="*/ 691 h 3123" name="TY135"/>
              <a:gd fmla="*/ 2504 w 3309" name="TX136"/>
              <a:gd fmla="*/ 673 h 3123" name="TY136"/>
              <a:gd fmla="*/ 2468 w 3309" name="TX137"/>
              <a:gd fmla="*/ 659 h 3123" name="TY137"/>
              <a:gd fmla="*/ 2432 w 3309" name="TX138"/>
              <a:gd fmla="*/ 650 h 3123" name="TY138"/>
              <a:gd fmla="*/ 2396 w 3309" name="TX139"/>
              <a:gd fmla="*/ 646 h 3123" name="TY139"/>
              <a:gd fmla="*/ 2359 w 3309" name="TX140"/>
              <a:gd fmla="*/ 646 h 3123" name="TY140"/>
              <a:gd fmla="*/ 2323 w 3309" name="TX141"/>
              <a:gd fmla="*/ 650 h 3123" name="TY141"/>
              <a:gd fmla="*/ 2288 w 3309" name="TX142"/>
              <a:gd fmla="*/ 659 h 3123" name="TY142"/>
              <a:gd fmla="*/ 2252 w 3309" name="TX143"/>
              <a:gd fmla="*/ 673 h 3123" name="TY143"/>
              <a:gd fmla="*/ 2220 w 3309" name="TX144"/>
              <a:gd fmla="*/ 691 h 3123" name="TY144"/>
              <a:gd fmla="*/ 2188 w 3309" name="TX145"/>
              <a:gd fmla="*/ 713 h 3123" name="TY145"/>
              <a:gd fmla="*/ 2159 w 3309" name="TX146"/>
              <a:gd fmla="*/ 740 h 3123" name="TY146"/>
              <a:gd fmla="*/ 1025 w 3309" name="TX147"/>
              <a:gd fmla="*/ 1921 h 3123" name="TY147"/>
              <a:gd fmla="*/ 1006 w 3309" name="TX148"/>
              <a:gd fmla="*/ 1937 h 3123" name="TY148"/>
              <a:gd fmla="*/ 986 w 3309" name="TX149"/>
              <a:gd fmla="*/ 1947 h 3123" name="TY149"/>
              <a:gd fmla="*/ 963 w 3309" name="TX150"/>
              <a:gd fmla="*/ 1952 h 3123" name="TY150"/>
              <a:gd fmla="*/ 940 w 3309" name="TX151"/>
              <a:gd fmla="*/ 1952 h 3123" name="TY151"/>
              <a:gd fmla="*/ 918 w 3309" name="TX152"/>
              <a:gd fmla="*/ 1947 h 3123" name="TY152"/>
              <a:gd fmla="*/ 897 w 3309" name="TX153"/>
              <a:gd fmla="*/ 1937 h 3123" name="TY153"/>
              <a:gd fmla="*/ 879 w 3309" name="TX154"/>
              <a:gd fmla="*/ 1921 h 3123" name="TY154"/>
              <a:gd fmla="*/ 863 w 3309" name="TX155"/>
              <a:gd fmla="*/ 1902 h 3123" name="TY155"/>
              <a:gd fmla="*/ 853 w 3309" name="TX156"/>
              <a:gd fmla="*/ 1880 h 3123" name="TY156"/>
              <a:gd fmla="*/ 849 w 3309" name="TX157"/>
              <a:gd fmla="*/ 1857 h 3123" name="TY157"/>
              <a:gd fmla="*/ 849 w 3309" name="TX158"/>
              <a:gd fmla="*/ 1833 h 3123" name="TY158"/>
              <a:gd fmla="*/ 853 w 3309" name="TX159"/>
              <a:gd fmla="*/ 1810 h 3123" name="TY159"/>
              <a:gd fmla="*/ 863 w 3309" name="TX160"/>
              <a:gd fmla="*/ 1789 h 3123" name="TY160"/>
              <a:gd fmla="*/ 879 w 3309" name="TX161"/>
              <a:gd fmla="*/ 1769 h 3123" name="TY161"/>
              <a:gd fmla="*/ 2012 w 3309" name="TX162"/>
              <a:gd fmla="*/ 588 h 3123" name="TY162"/>
              <a:gd fmla="*/ 2052 w 3309" name="TX163"/>
              <a:gd fmla="*/ 551 h 3123" name="TY163"/>
              <a:gd fmla="*/ 2093 w 3309" name="TX164"/>
              <a:gd fmla="*/ 519 h 3123" name="TY164"/>
              <a:gd fmla="*/ 2137 w 3309" name="TX165"/>
              <a:gd fmla="*/ 491 h 3123" name="TY165"/>
              <a:gd fmla="*/ 2183 w 3309" name="TX166"/>
              <a:gd fmla="*/ 469 h 3123" name="TY166"/>
              <a:gd fmla="*/ 2231 w 3309" name="TX167"/>
              <a:gd fmla="*/ 452 h 3123" name="TY167"/>
              <a:gd fmla="*/ 2279 w 3309" name="TX168"/>
              <a:gd fmla="*/ 439 h 3123" name="TY168"/>
              <a:gd fmla="*/ 2329 w 3309" name="TX169"/>
              <a:gd fmla="*/ 432 h 3123" name="TY169"/>
              <a:gd fmla="*/ 2377 w 3309" name="TX170"/>
              <a:gd fmla="*/ 430 h 3123" name="TY170"/>
              <a:gd fmla="*/ 2427 w 3309" name="TX171"/>
              <a:gd fmla="*/ 432 h 3123" name="TY171"/>
              <a:gd fmla="*/ 2476 w 3309" name="TX172"/>
              <a:gd fmla="*/ 439 h 3123" name="TY172"/>
              <a:gd fmla="*/ 2525 w 3309" name="TX173"/>
              <a:gd fmla="*/ 452 h 3123" name="TY173"/>
              <a:gd fmla="*/ 2572 w 3309" name="TX174"/>
              <a:gd fmla="*/ 469 h 3123" name="TY174"/>
              <a:gd fmla="*/ 2618 w 3309" name="TX175"/>
              <a:gd fmla="*/ 491 h 3123" name="TY175"/>
              <a:gd fmla="*/ 2663 w 3309" name="TX176"/>
              <a:gd fmla="*/ 519 h 3123" name="TY176"/>
              <a:gd fmla="*/ 2704 w 3309" name="TX177"/>
              <a:gd fmla="*/ 551 h 3123" name="TY177"/>
              <a:gd fmla="*/ 2743 w 3309" name="TX178"/>
              <a:gd fmla="*/ 588 h 3123" name="TY178"/>
              <a:gd fmla="*/ 2779 w 3309" name="TX179"/>
              <a:gd fmla="*/ 628 h 3123" name="TY179"/>
              <a:gd fmla="*/ 2809 w 3309" name="TX180"/>
              <a:gd fmla="*/ 672 h 3123" name="TY180"/>
              <a:gd fmla="*/ 2836 w 3309" name="TX181"/>
              <a:gd fmla="*/ 718 h 3123" name="TY181"/>
              <a:gd fmla="*/ 2857 w 3309" name="TX182"/>
              <a:gd fmla="*/ 766 h 3123" name="TY182"/>
              <a:gd fmla="*/ 2873 w 3309" name="TX183"/>
              <a:gd fmla="*/ 815 h 3123" name="TY183"/>
              <a:gd fmla="*/ 2886 w 3309" name="TX184"/>
              <a:gd fmla="*/ 866 h 3123" name="TY184"/>
              <a:gd fmla="*/ 2893 w 3309" name="TX185"/>
              <a:gd fmla="*/ 917 h 3123" name="TY185"/>
              <a:gd fmla="*/ 2895 w 3309" name="TX186"/>
              <a:gd fmla="*/ 969 h 3123" name="TY186"/>
              <a:gd fmla="*/ 2893 w 3309" name="TX187"/>
              <a:gd fmla="*/ 1020 h 3123" name="TY187"/>
              <a:gd fmla="*/ 2886 w 3309" name="TX188"/>
              <a:gd fmla="*/ 1072 h 3123" name="TY188"/>
              <a:gd fmla="*/ 2873 w 3309" name="TX189"/>
              <a:gd fmla="*/ 1121 h 3123" name="TY189"/>
              <a:gd fmla="*/ 2857 w 3309" name="TX190"/>
              <a:gd fmla="*/ 1171 h 3123" name="TY190"/>
              <a:gd fmla="*/ 2836 w 3309" name="TX191"/>
              <a:gd fmla="*/ 1219 h 3123" name="TY191"/>
              <a:gd fmla="*/ 2809 w 3309" name="TX192"/>
              <a:gd fmla="*/ 1265 h 3123" name="TY192"/>
              <a:gd fmla="*/ 2779 w 3309" name="TX193"/>
              <a:gd fmla="*/ 1308 h 3123" name="TY193"/>
              <a:gd fmla="*/ 2743 w 3309" name="TX194"/>
              <a:gd fmla="*/ 1350 h 3123" name="TY194"/>
              <a:gd fmla="*/ 1235 w 3309" name="TX195"/>
              <a:gd fmla="*/ 2903 h 3123" name="TY195"/>
              <a:gd fmla="*/ 1189 w 3309" name="TX196"/>
              <a:gd fmla="*/ 2946 h 3123" name="TY196"/>
              <a:gd fmla="*/ 1140 w 3309" name="TX197"/>
              <a:gd fmla="*/ 2985 h 3123" name="TY197"/>
              <a:gd fmla="*/ 1089 w 3309" name="TX198"/>
              <a:gd fmla="*/ 3019 h 3123" name="TY198"/>
              <a:gd fmla="*/ 1037 w 3309" name="TX199"/>
              <a:gd fmla="*/ 3049 h 3123" name="TY199"/>
              <a:gd fmla="*/ 982 w 3309" name="TX200"/>
              <a:gd fmla="*/ 3073 h 3123" name="TY200"/>
              <a:gd fmla="*/ 926 w 3309" name="TX201"/>
              <a:gd fmla="*/ 3093 h 3123" name="TY201"/>
              <a:gd fmla="*/ 869 w 3309" name="TX202"/>
              <a:gd fmla="*/ 3107 h 3123" name="TY202"/>
              <a:gd fmla="*/ 810 w 3309" name="TX203"/>
              <a:gd fmla="*/ 3117 h 3123" name="TY203"/>
              <a:gd fmla="*/ 752 w 3309" name="TX204"/>
              <a:gd fmla="*/ 3122 h 3123" name="TY204"/>
              <a:gd fmla="*/ 694 w 3309" name="TX205"/>
              <a:gd fmla="*/ 3122 h 3123" name="TY205"/>
              <a:gd fmla="*/ 635 w 3309" name="TX206"/>
              <a:gd fmla="*/ 3117 h 3123" name="TY206"/>
              <a:gd fmla="*/ 577 w 3309" name="TX207"/>
              <a:gd fmla="*/ 3107 h 3123" name="TY207"/>
              <a:gd fmla="*/ 520 w 3309" name="TX208"/>
              <a:gd fmla="*/ 3093 h 3123" name="TY208"/>
              <a:gd fmla="*/ 464 w 3309" name="TX209"/>
              <a:gd fmla="*/ 3073 h 3123" name="TY209"/>
              <a:gd fmla="*/ 410 w 3309" name="TX210"/>
              <a:gd fmla="*/ 3049 h 3123" name="TY210"/>
              <a:gd fmla="*/ 357 w 3309" name="TX211"/>
              <a:gd fmla="*/ 3019 h 3123" name="TY211"/>
              <a:gd fmla="*/ 306 w 3309" name="TX212"/>
              <a:gd fmla="*/ 2985 h 3123" name="TY212"/>
              <a:gd fmla="*/ 258 w 3309" name="TX213"/>
              <a:gd fmla="*/ 2946 h 3123" name="TY213"/>
              <a:gd fmla="*/ 212 w 3309" name="TX214"/>
              <a:gd fmla="*/ 2903 h 3123" name="TY214"/>
              <a:gd fmla="*/ 169 w 3309" name="TX215"/>
              <a:gd fmla="*/ 2855 h 3123" name="TY215"/>
              <a:gd fmla="*/ 131 w 3309" name="TX216"/>
              <a:gd fmla="*/ 2804 h 3123" name="TY216"/>
              <a:gd fmla="*/ 99 w 3309" name="TX217"/>
              <a:gd fmla="*/ 2751 h 3123" name="TY217"/>
              <a:gd fmla="*/ 71 w 3309" name="TX218"/>
              <a:gd fmla="*/ 2696 h 3123" name="TY218"/>
              <a:gd fmla="*/ 48 w 3309" name="TX219"/>
              <a:gd fmla="*/ 2638 h 3123" name="TY219"/>
              <a:gd fmla="*/ 29 w 3309" name="TX220"/>
              <a:gd fmla="*/ 2580 h 3123" name="TY220"/>
              <a:gd fmla="*/ 14 w 3309" name="TX221"/>
              <a:gd fmla="*/ 2521 h 3123" name="TY221"/>
              <a:gd fmla="*/ 5 w 3309" name="TX222"/>
              <a:gd fmla="*/ 2460 h 3123" name="TY222"/>
              <a:gd fmla="*/ 0 w 3309" name="TX223"/>
              <a:gd fmla="*/ 2400 h 3123" name="TY223"/>
              <a:gd fmla="*/ 0 w 3309" name="TX224"/>
              <a:gd fmla="*/ 2339 h 3123" name="TY224"/>
              <a:gd fmla="*/ 5 w 3309" name="TX225"/>
              <a:gd fmla="*/ 2278 h 3123" name="TY225"/>
              <a:gd fmla="*/ 14 w 3309" name="TX226"/>
              <a:gd fmla="*/ 2217 h 3123" name="TY226"/>
              <a:gd fmla="*/ 29 w 3309" name="TX227"/>
              <a:gd fmla="*/ 2158 h 3123" name="TY227"/>
              <a:gd fmla="*/ 48 w 3309" name="TX228"/>
              <a:gd fmla="*/ 2100 h 3123" name="TY228"/>
              <a:gd fmla="*/ 71 w 3309" name="TX229"/>
              <a:gd fmla="*/ 2043 h 3123" name="TY229"/>
              <a:gd fmla="*/ 99 w 3309" name="TX230"/>
              <a:gd fmla="*/ 1988 h 3123" name="TY230"/>
              <a:gd fmla="*/ 131 w 3309" name="TX231"/>
              <a:gd fmla="*/ 1935 h 3123" name="TY231"/>
              <a:gd fmla="*/ 169 w 3309" name="TX232"/>
              <a:gd fmla="*/ 1884 h 3123" name="TY232"/>
              <a:gd fmla="*/ 212 w 3309" name="TX233"/>
              <a:gd fmla="*/ 1836 h 3123" name="TY233"/>
              <a:gd fmla="*/ 1720 w 3309" name="TX234"/>
              <a:gd fmla="*/ 283 h 3123" name="TY234"/>
              <a:gd fmla="*/ 1774 w 3309" name="TX235"/>
              <a:gd fmla="*/ 231 h 3123" name="TY235"/>
              <a:gd fmla="*/ 1830 w 3309" name="TX236"/>
              <a:gd fmla="*/ 185 h 3123" name="TY236"/>
              <a:gd fmla="*/ 1888 w 3309" name="TX237"/>
              <a:gd fmla="*/ 144 h 3123" name="TY237"/>
              <a:gd fmla="*/ 1949 w 3309" name="TX238"/>
              <a:gd fmla="*/ 108 h 3123" name="TY238"/>
              <a:gd fmla="*/ 2012 w 3309" name="TX239"/>
              <a:gd fmla="*/ 77 h 3123" name="TY239"/>
              <a:gd fmla="*/ 2076 w 3309" name="TX240"/>
              <a:gd fmla="*/ 51 h 3123" name="TY240"/>
              <a:gd fmla="*/ 2142 w 3309" name="TX241"/>
              <a:gd fmla="*/ 31 h 3123" name="TY241"/>
              <a:gd fmla="*/ 2208 w 3309" name="TX242"/>
              <a:gd fmla="*/ 15 h 3123" name="TY242"/>
              <a:gd fmla="*/ 2276 w 3309" name="TX243"/>
              <a:gd fmla="*/ 4 h 3123" name="TY243"/>
              <a:gd fmla="*/ 2344 w 3309" name="TX244"/>
              <a:gd fmla="*/ 0 h 3123" name="TY24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309" h="3123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solidFill>
            <a:srgbClr val="2D838B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직사각형 87"/>
          <p:cNvSpPr>
            <a:spLocks/>
          </p:cNvSpPr>
          <p:nvPr/>
        </p:nvSpPr>
        <p:spPr>
          <a:xfrm rot="0">
            <a:off x="2424430" y="3235960"/>
            <a:ext cx="897890" cy="27749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50000"/>
                      </a:schemeClr>
                    </a:gs>
                  </a:gsLst>
                  <a:lin scaled="1"/>
                </a:gradFill>
                <a:effectLst>
                  <a:outerShdw sx="100000" sy="100000" blurRad="50800" dist="38100" dir="5400000" rotWithShape="0" algn="t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Calibri" charset="0"/>
              </a:rPr>
              <a:t>CONTENTS </a:t>
            </a:r>
            <a:endParaRPr lang="ko-KR" altLang="en-US" sz="1200" cap="none" dirty="0" smtClean="0" b="1" strike="noStrike"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alpha val="50000"/>
                    </a:schemeClr>
                  </a:gs>
                </a:gsLst>
                <a:lin scaled="1"/>
              </a:gradFill>
              <a:latin typeface="Calibri" charset="0"/>
              <a:ea typeface="Calibri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 rot="17100000">
            <a:off x="352425" y="699135"/>
            <a:ext cx="4257675" cy="4263390"/>
          </a:xfrm>
          <a:prstGeom prst="blockArc">
            <a:avLst>
              <a:gd name="adj1" fmla="val 9628694"/>
              <a:gd name="adj2" fmla="val 989059"/>
              <a:gd name="adj3" fmla="val 12409"/>
            </a:avLst>
          </a:prstGeom>
          <a:solidFill>
            <a:srgbClr val="6D94A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 rot="17100000">
            <a:off x="847090" y="1210945"/>
            <a:ext cx="3231515" cy="3211830"/>
          </a:xfrm>
          <a:prstGeom prst="blockArc">
            <a:avLst>
              <a:gd name="adj1" fmla="val 9610747"/>
              <a:gd name="adj2" fmla="val 1949941"/>
              <a:gd name="adj3" fmla="val 14172"/>
            </a:avLst>
          </a:prstGeom>
          <a:solidFill>
            <a:srgbClr val="B6CAD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도형 90"/>
          <p:cNvSpPr>
            <a:spLocks/>
          </p:cNvSpPr>
          <p:nvPr/>
        </p:nvSpPr>
        <p:spPr>
          <a:xfrm rot="17100000">
            <a:off x="1287145" y="1648460"/>
            <a:ext cx="2332355" cy="2317750"/>
          </a:xfrm>
          <a:prstGeom prst="blockArc">
            <a:avLst>
              <a:gd name="adj1" fmla="val 9610747"/>
              <a:gd name="adj2" fmla="val 2319250"/>
              <a:gd name="adj3" fmla="val 2053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타원 133"/>
          <p:cNvSpPr/>
          <p:nvPr/>
        </p:nvSpPr>
        <p:spPr>
          <a:xfrm>
            <a:off x="8639175" y="2073910"/>
            <a:ext cx="748665" cy="748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4575810" y="2379345"/>
            <a:ext cx="143510" cy="143510"/>
          </a:xfrm>
          <a:prstGeom prst="ellipse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5" idx="6"/>
            <a:endCxn id="134" idx="2"/>
          </p:cNvCxnSpPr>
          <p:nvPr/>
        </p:nvCxnSpPr>
        <p:spPr>
          <a:xfrm flipV="1">
            <a:off x="4719320" y="2447925"/>
            <a:ext cx="3919855" cy="3175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7720330" y="3123565"/>
            <a:ext cx="748665" cy="748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4939665" y="3429000"/>
            <a:ext cx="143510" cy="143510"/>
          </a:xfrm>
          <a:prstGeom prst="ellipse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>
            <a:stCxn id="132" idx="6"/>
            <a:endCxn id="131" idx="2"/>
          </p:cNvCxnSpPr>
          <p:nvPr/>
        </p:nvCxnSpPr>
        <p:spPr>
          <a:xfrm flipV="1">
            <a:off x="5083175" y="3497580"/>
            <a:ext cx="2637155" cy="3175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6863080" y="4173220"/>
            <a:ext cx="748665" cy="748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4946015" y="4478655"/>
            <a:ext cx="143510" cy="143510"/>
          </a:xfrm>
          <a:prstGeom prst="ellipse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>
            <a:stCxn id="129" idx="6"/>
            <a:endCxn id="128" idx="2"/>
          </p:cNvCxnSpPr>
          <p:nvPr/>
        </p:nvCxnSpPr>
        <p:spPr>
          <a:xfrm flipV="1">
            <a:off x="5090160" y="4547235"/>
            <a:ext cx="1773555" cy="3175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635000" y="2037080"/>
            <a:ext cx="4184015" cy="4184015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83945" y="2935605"/>
            <a:ext cx="3284855" cy="328485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477010" y="3722370"/>
            <a:ext cx="2498725" cy="24987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858645" y="4485640"/>
            <a:ext cx="1735455" cy="1735455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959475" y="5366385"/>
            <a:ext cx="748665" cy="748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58645" y="5168265"/>
            <a:ext cx="1735455" cy="31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40" b="1" dirty="0">
                <a:solidFill>
                  <a:srgbClr val="186073"/>
                </a:solidFill>
              </a:rPr>
              <a:t>Step </a:t>
            </a:r>
            <a:r>
              <a:rPr lang="en-US" altLang="ko-KR" sz="1440" b="1" dirty="0" smtClean="0">
                <a:solidFill>
                  <a:srgbClr val="186073"/>
                </a:solidFill>
              </a:rPr>
              <a:t>1</a:t>
            </a:r>
            <a:endParaRPr lang="ko-KR" altLang="en-US" sz="1440" b="1" dirty="0">
              <a:solidFill>
                <a:srgbClr val="186073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61185" y="3884930"/>
            <a:ext cx="1735455" cy="31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40" b="1" dirty="0">
                <a:solidFill>
                  <a:prstClr val="white"/>
                </a:solidFill>
              </a:rPr>
              <a:t>Step </a:t>
            </a:r>
            <a:r>
              <a:rPr lang="en-US" altLang="ko-KR" sz="1440" b="1" dirty="0" smtClean="0">
                <a:solidFill>
                  <a:prstClr val="white"/>
                </a:solidFill>
              </a:rPr>
              <a:t>2</a:t>
            </a:r>
            <a:endParaRPr lang="ko-KR" altLang="en-US" sz="1440" b="1" dirty="0">
              <a:solidFill>
                <a:prstClr val="white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861185" y="3120390"/>
            <a:ext cx="1735455" cy="31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40" b="1" dirty="0">
                <a:solidFill>
                  <a:prstClr val="white"/>
                </a:solidFill>
              </a:rPr>
              <a:t>Step </a:t>
            </a:r>
            <a:r>
              <a:rPr lang="en-US" altLang="ko-KR" sz="1440" b="1" dirty="0" smtClean="0">
                <a:solidFill>
                  <a:prstClr val="white"/>
                </a:solidFill>
              </a:rPr>
              <a:t>3</a:t>
            </a:r>
            <a:endParaRPr lang="ko-KR" altLang="en-US" sz="1440" b="1" dirty="0">
              <a:solidFill>
                <a:prstClr val="white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85950" y="2265045"/>
            <a:ext cx="1735455" cy="31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40" b="1" dirty="0">
                <a:solidFill>
                  <a:prstClr val="white"/>
                </a:solidFill>
              </a:rPr>
              <a:t>Step 4</a:t>
            </a:r>
            <a:endParaRPr lang="ko-KR" altLang="en-US" sz="1440" b="1" dirty="0">
              <a:solidFill>
                <a:prstClr val="white"/>
              </a:solidFill>
            </a:endParaRPr>
          </a:p>
        </p:txBody>
      </p:sp>
      <p:grpSp>
        <p:nvGrpSpPr>
          <p:cNvPr id="113" name="Group 14"/>
          <p:cNvGrpSpPr>
            <a:grpSpLocks noChangeAspect="1"/>
          </p:cNvGrpSpPr>
          <p:nvPr/>
        </p:nvGrpSpPr>
        <p:grpSpPr bwMode="auto">
          <a:xfrm>
            <a:off x="7084695" y="4401820"/>
            <a:ext cx="287020" cy="243205"/>
            <a:chOff x="7084695" y="4401820"/>
            <a:chExt cx="287020" cy="243205"/>
          </a:xfrm>
          <a:solidFill>
            <a:srgbClr val="328B90"/>
          </a:solidFill>
        </p:grpSpPr>
        <p:sp>
          <p:nvSpPr>
            <p:cNvPr id="114" name="Freeform 16"/>
            <p:cNvSpPr>
              <a:spLocks noEditPoints="1"/>
            </p:cNvSpPr>
            <p:nvPr/>
          </p:nvSpPr>
          <p:spPr bwMode="auto">
            <a:xfrm>
              <a:off x="7084695" y="4401820"/>
              <a:ext cx="287020" cy="243205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5" name="Freeform 17"/>
            <p:cNvSpPr>
              <a:spLocks/>
            </p:cNvSpPr>
            <p:nvPr/>
          </p:nvSpPr>
          <p:spPr bwMode="auto">
            <a:xfrm>
              <a:off x="7203440" y="4460240"/>
              <a:ext cx="49530" cy="50165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16" name="Group 28"/>
          <p:cNvGrpSpPr>
            <a:grpSpLocks noChangeAspect="1"/>
          </p:cNvGrpSpPr>
          <p:nvPr/>
        </p:nvGrpSpPr>
        <p:grpSpPr bwMode="auto">
          <a:xfrm>
            <a:off x="7928610" y="3375025"/>
            <a:ext cx="310515" cy="271780"/>
            <a:chOff x="7928610" y="3375025"/>
            <a:chExt cx="310515" cy="271780"/>
          </a:xfrm>
          <a:solidFill>
            <a:srgbClr val="328B90"/>
          </a:solidFill>
        </p:grpSpPr>
        <p:sp>
          <p:nvSpPr>
            <p:cNvPr id="117" name="Freeform 30"/>
            <p:cNvSpPr>
              <a:spLocks/>
            </p:cNvSpPr>
            <p:nvPr/>
          </p:nvSpPr>
          <p:spPr bwMode="auto">
            <a:xfrm>
              <a:off x="8031480" y="3602355"/>
              <a:ext cx="42545" cy="44450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31"/>
            <p:cNvSpPr>
              <a:spLocks/>
            </p:cNvSpPr>
            <p:nvPr/>
          </p:nvSpPr>
          <p:spPr bwMode="auto">
            <a:xfrm>
              <a:off x="7928610" y="3375025"/>
              <a:ext cx="310515" cy="25654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6188710" y="5561965"/>
            <a:ext cx="304165" cy="337185"/>
            <a:chOff x="6188710" y="5561965"/>
            <a:chExt cx="304165" cy="337185"/>
          </a:xfrm>
          <a:solidFill>
            <a:srgbClr val="328B90"/>
          </a:solidFill>
        </p:grpSpPr>
        <p:sp>
          <p:nvSpPr>
            <p:cNvPr id="120" name="Freeform 17"/>
            <p:cNvSpPr>
              <a:spLocks/>
            </p:cNvSpPr>
            <p:nvPr/>
          </p:nvSpPr>
          <p:spPr bwMode="auto">
            <a:xfrm>
              <a:off x="6301105" y="5630545"/>
              <a:ext cx="133350" cy="103505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1" name="Freeform 18"/>
            <p:cNvSpPr>
              <a:spLocks/>
            </p:cNvSpPr>
            <p:nvPr/>
          </p:nvSpPr>
          <p:spPr bwMode="auto">
            <a:xfrm>
              <a:off x="6188710" y="5678805"/>
              <a:ext cx="221615" cy="220345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2" name="Freeform 19"/>
            <p:cNvSpPr>
              <a:spLocks/>
            </p:cNvSpPr>
            <p:nvPr/>
          </p:nvSpPr>
          <p:spPr bwMode="auto">
            <a:xfrm>
              <a:off x="6362700" y="5669915"/>
              <a:ext cx="104775" cy="133350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20"/>
            <p:cNvSpPr>
              <a:spLocks/>
            </p:cNvSpPr>
            <p:nvPr/>
          </p:nvSpPr>
          <p:spPr bwMode="auto">
            <a:xfrm>
              <a:off x="6434455" y="5561965"/>
              <a:ext cx="58420" cy="10795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21"/>
            <p:cNvSpPr>
              <a:spLocks/>
            </p:cNvSpPr>
            <p:nvPr/>
          </p:nvSpPr>
          <p:spPr bwMode="auto">
            <a:xfrm>
              <a:off x="6382385" y="5680075"/>
              <a:ext cx="38735" cy="37465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5" name="Freeform 11"/>
          <p:cNvSpPr>
            <a:spLocks noEditPoints="1"/>
          </p:cNvSpPr>
          <p:nvPr/>
        </p:nvSpPr>
        <p:spPr bwMode="auto">
          <a:xfrm>
            <a:off x="8907145" y="2305685"/>
            <a:ext cx="249555" cy="3060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28B9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563110" y="5671820"/>
            <a:ext cx="143510" cy="143510"/>
          </a:xfrm>
          <a:prstGeom prst="ellipse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>
            <a:stCxn id="126" idx="6"/>
            <a:endCxn id="96" idx="2"/>
          </p:cNvCxnSpPr>
          <p:nvPr/>
        </p:nvCxnSpPr>
        <p:spPr>
          <a:xfrm flipV="1">
            <a:off x="4706620" y="5740400"/>
            <a:ext cx="1252855" cy="3175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424035" y="1997710"/>
            <a:ext cx="2193290" cy="90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Step. 4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/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Contents</a:t>
            </a:r>
            <a:endParaRPr lang="en-US" altLang="ko-KR" sz="12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Enjoy </a:t>
            </a: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your stylish business </a:t>
            </a:r>
            <a:endParaRPr lang="en-US" altLang="ko-KR" sz="1050" dirty="0" smtClean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and campus </a:t>
            </a: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life with BIZCAM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639175" y="3067050"/>
            <a:ext cx="2193290" cy="90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Step. 3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/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Contents</a:t>
            </a:r>
            <a:endParaRPr lang="en-US" altLang="ko-KR" sz="12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Enjoy </a:t>
            </a: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your stylish business </a:t>
            </a:r>
            <a:endParaRPr lang="en-US" altLang="ko-KR" sz="1050" dirty="0" smtClean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and campus </a:t>
            </a: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life with BIZCAM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810500" y="4166235"/>
            <a:ext cx="2193290" cy="90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Step. 2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/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Contents</a:t>
            </a:r>
            <a:endParaRPr lang="en-US" altLang="ko-KR" sz="12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Enjoy </a:t>
            </a: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your stylish business </a:t>
            </a:r>
            <a:endParaRPr lang="en-US" altLang="ko-KR" sz="1050" dirty="0" smtClean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and campus </a:t>
            </a: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life with BIZCAM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035165" y="5283835"/>
            <a:ext cx="2193290" cy="90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Step. 1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/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Contents</a:t>
            </a:r>
            <a:endParaRPr lang="en-US" altLang="ko-KR" sz="12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Enjoy </a:t>
            </a: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your stylish business </a:t>
            </a:r>
            <a:endParaRPr lang="en-US" altLang="ko-KR" sz="1050" dirty="0" smtClean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and campus </a:t>
            </a: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life with BIZCAM</a:t>
            </a:r>
          </a:p>
        </p:txBody>
      </p:sp>
      <p:sp>
        <p:nvSpPr>
          <p:cNvPr id="143" name="원호 142"/>
          <p:cNvSpPr/>
          <p:nvPr/>
        </p:nvSpPr>
        <p:spPr>
          <a:xfrm>
            <a:off x="621030" y="2037080"/>
            <a:ext cx="4184015" cy="4184015"/>
          </a:xfrm>
          <a:prstGeom prst="arc">
            <a:avLst>
              <a:gd name="adj1" fmla="val 5502479"/>
              <a:gd name="adj2" fmla="val 16908475"/>
            </a:avLst>
          </a:prstGeom>
          <a:noFill/>
          <a:ln w="9525">
            <a:solidFill>
              <a:srgbClr val="FFC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72310" y="1338580"/>
            <a:ext cx="1339215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altLang="ko-KR" sz="1200" dirty="0">
                <a:solidFill>
                  <a:prstClr val="white"/>
                </a:solidFill>
              </a:rPr>
              <a:t>Execution </a:t>
            </a:r>
            <a:r>
              <a:rPr lang="en-US" altLang="ko-KR" sz="1200" dirty="0" smtClean="0">
                <a:solidFill>
                  <a:prstClr val="white"/>
                </a:solidFill>
              </a:rPr>
              <a:t>rate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2000" b="1" dirty="0" smtClean="0">
                <a:solidFill>
                  <a:schemeClr val="bg1"/>
                </a:solidFill>
              </a:rPr>
              <a:t>52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.7%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45" name="직사각형 144"/>
          <p:cNvSpPr>
            <a:spLocks/>
          </p:cNvSpPr>
          <p:nvPr/>
        </p:nvSpPr>
        <p:spPr>
          <a:xfrm>
            <a:off x="4190365" y="393065"/>
            <a:ext cx="4370070" cy="103822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rgbClr val="FFFFFF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dirty="0" smtClean="0" i="1" b="1" strike="noStrike">
                <a:solidFill>
                  <a:srgbClr val="FFFFFF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dirty="0" smtClean="0" i="1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000000">
                    <a:alpha val="4867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900" cap="none" dirty="0" smtClean="0" b="0" strike="noStrike">
              <a:solidFill>
                <a:srgbClr val="000000">
                  <a:alpha val="4867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8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67"/>
          <p:cNvSpPr/>
          <p:nvPr/>
        </p:nvSpPr>
        <p:spPr>
          <a:xfrm>
            <a:off x="6029960" y="2047875"/>
            <a:ext cx="1797050" cy="1797050"/>
          </a:xfrm>
          <a:custGeom>
            <a:avLst/>
            <a:gdLst>
              <a:gd name="connsiteX0" fmla="*/ 0 w 1797050"/>
              <a:gd name="connsiteY0" fmla="*/ 0 h 1797050"/>
              <a:gd name="connsiteX1" fmla="*/ 1787772 w 1797050"/>
              <a:gd name="connsiteY1" fmla="*/ 1613313 h 1797050"/>
              <a:gd name="connsiteX2" fmla="*/ 1797050 w 1797050"/>
              <a:gd name="connsiteY2" fmla="*/ 1797050 h 1797050"/>
              <a:gd name="connsiteX3" fmla="*/ 0 w 1797050"/>
              <a:gd name="connsiteY3" fmla="*/ 1797050 h 1797050"/>
              <a:gd name="connsiteX4" fmla="*/ 0 w 1797050"/>
              <a:gd name="connsiteY4" fmla="*/ 0 h 17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7050" h="1797050">
                <a:moveTo>
                  <a:pt x="0" y="0"/>
                </a:moveTo>
                <a:cubicBezTo>
                  <a:pt x="930453" y="0"/>
                  <a:pt x="1695745" y="707139"/>
                  <a:pt x="1787772" y="1613313"/>
                </a:cubicBezTo>
                <a:lnTo>
                  <a:pt x="1797050" y="1797050"/>
                </a:lnTo>
                <a:lnTo>
                  <a:pt x="0" y="1797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4232910" y="2049780"/>
            <a:ext cx="1751330" cy="1794510"/>
          </a:xfrm>
          <a:custGeom>
            <a:avLst/>
            <a:gdLst>
              <a:gd name="connsiteX0" fmla="*/ 1751331 w 1751331"/>
              <a:gd name="connsiteY0" fmla="*/ 0 h 1794741"/>
              <a:gd name="connsiteX1" fmla="*/ 1751331 w 1751331"/>
              <a:gd name="connsiteY1" fmla="*/ 1794741 h 1794741"/>
              <a:gd name="connsiteX2" fmla="*/ 0 w 1751331"/>
              <a:gd name="connsiteY2" fmla="*/ 1794741 h 1794741"/>
              <a:gd name="connsiteX3" fmla="*/ 9278 w 1751331"/>
              <a:gd name="connsiteY3" fmla="*/ 1611004 h 1794741"/>
              <a:gd name="connsiteX4" fmla="*/ 1613312 w 1751331"/>
              <a:gd name="connsiteY4" fmla="*/ 6969 h 1794741"/>
              <a:gd name="connsiteX5" fmla="*/ 1751331 w 1751331"/>
              <a:gd name="connsiteY5" fmla="*/ 0 h 179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1331" h="1794741">
                <a:moveTo>
                  <a:pt x="1751331" y="0"/>
                </a:moveTo>
                <a:lnTo>
                  <a:pt x="1751331" y="1794741"/>
                </a:lnTo>
                <a:lnTo>
                  <a:pt x="0" y="1794741"/>
                </a:lnTo>
                <a:lnTo>
                  <a:pt x="9278" y="1611004"/>
                </a:lnTo>
                <a:cubicBezTo>
                  <a:pt x="95170" y="765242"/>
                  <a:pt x="767551" y="92861"/>
                  <a:pt x="1613312" y="6969"/>
                </a:cubicBezTo>
                <a:lnTo>
                  <a:pt x="1751331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3" name="자유형 62"/>
          <p:cNvSpPr/>
          <p:nvPr/>
        </p:nvSpPr>
        <p:spPr>
          <a:xfrm>
            <a:off x="4235450" y="3890645"/>
            <a:ext cx="1748790" cy="1748790"/>
          </a:xfrm>
          <a:custGeom>
            <a:avLst/>
            <a:gdLst>
              <a:gd name="connsiteX0" fmla="*/ 0 w 1749022"/>
              <a:gd name="connsiteY0" fmla="*/ 0 h 1749025"/>
              <a:gd name="connsiteX1" fmla="*/ 1749022 w 1749022"/>
              <a:gd name="connsiteY1" fmla="*/ 0 h 1749025"/>
              <a:gd name="connsiteX2" fmla="*/ 1749022 w 1749022"/>
              <a:gd name="connsiteY2" fmla="*/ 1749025 h 1749025"/>
              <a:gd name="connsiteX3" fmla="*/ 1611003 w 1749022"/>
              <a:gd name="connsiteY3" fmla="*/ 1742055 h 1749025"/>
              <a:gd name="connsiteX4" fmla="*/ 6969 w 1749022"/>
              <a:gd name="connsiteY4" fmla="*/ 138020 h 1749025"/>
              <a:gd name="connsiteX5" fmla="*/ 0 w 1749022"/>
              <a:gd name="connsiteY5" fmla="*/ 0 h 17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9022" h="1749025">
                <a:moveTo>
                  <a:pt x="0" y="0"/>
                </a:moveTo>
                <a:lnTo>
                  <a:pt x="1749022" y="0"/>
                </a:lnTo>
                <a:lnTo>
                  <a:pt x="1749022" y="1749025"/>
                </a:lnTo>
                <a:lnTo>
                  <a:pt x="1611003" y="1742055"/>
                </a:lnTo>
                <a:cubicBezTo>
                  <a:pt x="765242" y="1656163"/>
                  <a:pt x="92861" y="983783"/>
                  <a:pt x="6969" y="1380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2" name="자유형 61"/>
          <p:cNvSpPr/>
          <p:nvPr/>
        </p:nvSpPr>
        <p:spPr>
          <a:xfrm>
            <a:off x="6029960" y="3890645"/>
            <a:ext cx="1794510" cy="1751330"/>
          </a:xfrm>
          <a:custGeom>
            <a:avLst/>
            <a:gdLst>
              <a:gd name="connsiteX0" fmla="*/ 0 w 1794742"/>
              <a:gd name="connsiteY0" fmla="*/ 0 h 1751333"/>
              <a:gd name="connsiteX1" fmla="*/ 1794742 w 1794742"/>
              <a:gd name="connsiteY1" fmla="*/ 0 h 1751333"/>
              <a:gd name="connsiteX2" fmla="*/ 1787772 w 1794742"/>
              <a:gd name="connsiteY2" fmla="*/ 138020 h 1751333"/>
              <a:gd name="connsiteX3" fmla="*/ 0 w 1794742"/>
              <a:gd name="connsiteY3" fmla="*/ 1751333 h 1751333"/>
              <a:gd name="connsiteX4" fmla="*/ 0 w 1794742"/>
              <a:gd name="connsiteY4" fmla="*/ 0 h 175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4742" h="1751333">
                <a:moveTo>
                  <a:pt x="0" y="0"/>
                </a:moveTo>
                <a:lnTo>
                  <a:pt x="1794742" y="0"/>
                </a:lnTo>
                <a:lnTo>
                  <a:pt x="1787772" y="138020"/>
                </a:lnTo>
                <a:cubicBezTo>
                  <a:pt x="1695745" y="1044194"/>
                  <a:pt x="930453" y="1751333"/>
                  <a:pt x="0" y="175133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43" name="자유형 42"/>
          <p:cNvSpPr>
            <a:spLocks/>
          </p:cNvSpPr>
          <p:nvPr/>
        </p:nvSpPr>
        <p:spPr bwMode="auto">
          <a:xfrm>
            <a:off x="6543675" y="2644775"/>
            <a:ext cx="330200" cy="36576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4" name="Group 20"/>
          <p:cNvGrpSpPr>
            <a:grpSpLocks noChangeAspect="1"/>
          </p:cNvGrpSpPr>
          <p:nvPr/>
        </p:nvGrpSpPr>
        <p:grpSpPr bwMode="auto">
          <a:xfrm>
            <a:off x="6599555" y="4157345"/>
            <a:ext cx="247650" cy="337820"/>
            <a:chOff x="6599555" y="4157345"/>
            <a:chExt cx="247650" cy="337820"/>
          </a:xfrm>
          <a:solidFill>
            <a:schemeClr val="bg1"/>
          </a:solidFill>
        </p:grpSpPr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6637020" y="4157345"/>
              <a:ext cx="172085" cy="200660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675755" y="4256405"/>
              <a:ext cx="94615" cy="31115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599555" y="4353560"/>
              <a:ext cx="247650" cy="141605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6704330" y="4367530"/>
              <a:ext cx="38735" cy="94615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9" name="Freeform 36"/>
          <p:cNvSpPr>
            <a:spLocks noEditPoints="1"/>
          </p:cNvSpPr>
          <p:nvPr/>
        </p:nvSpPr>
        <p:spPr bwMode="auto">
          <a:xfrm>
            <a:off x="5138420" y="2628265"/>
            <a:ext cx="241935" cy="40703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0" name="Group 39"/>
          <p:cNvGrpSpPr>
            <a:grpSpLocks noChangeAspect="1"/>
          </p:cNvGrpSpPr>
          <p:nvPr/>
        </p:nvGrpSpPr>
        <p:grpSpPr bwMode="auto">
          <a:xfrm>
            <a:off x="5052695" y="4181475"/>
            <a:ext cx="387985" cy="313690"/>
            <a:chOff x="5052695" y="4181475"/>
            <a:chExt cx="387985" cy="313690"/>
          </a:xfrm>
          <a:solidFill>
            <a:schemeClr val="bg1"/>
          </a:solidFill>
        </p:grpSpPr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5227320" y="4346575"/>
              <a:ext cx="38100" cy="45720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5060950" y="4378960"/>
              <a:ext cx="370840" cy="116205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3"/>
            <p:cNvSpPr>
              <a:spLocks noEditPoints="1"/>
            </p:cNvSpPr>
            <p:nvPr/>
          </p:nvSpPr>
          <p:spPr bwMode="auto">
            <a:xfrm>
              <a:off x="5052695" y="4181475"/>
              <a:ext cx="387985" cy="179705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829175" y="3270250"/>
            <a:ext cx="911225" cy="313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290945" y="3263900"/>
            <a:ext cx="911225" cy="313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841875" y="4643120"/>
            <a:ext cx="911225" cy="313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285865" y="4622800"/>
            <a:ext cx="911225" cy="313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74" name="타원 73"/>
          <p:cNvSpPr/>
          <p:nvPr/>
        </p:nvSpPr>
        <p:spPr>
          <a:xfrm>
            <a:off x="7730490" y="2429510"/>
            <a:ext cx="143510" cy="143510"/>
          </a:xfrm>
          <a:prstGeom prst="ellipse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74" idx="6"/>
            <a:endCxn id="76" idx="2"/>
          </p:cNvCxnSpPr>
          <p:nvPr/>
        </p:nvCxnSpPr>
        <p:spPr>
          <a:xfrm>
            <a:off x="7874635" y="2501265"/>
            <a:ext cx="2006600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9881235" y="2299335"/>
            <a:ext cx="403860" cy="40386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10495" y="2301240"/>
            <a:ext cx="812165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7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.3%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80" name="원호 79"/>
          <p:cNvSpPr/>
          <p:nvPr/>
        </p:nvSpPr>
        <p:spPr>
          <a:xfrm>
            <a:off x="9881235" y="2299335"/>
            <a:ext cx="403860" cy="403860"/>
          </a:xfrm>
          <a:prstGeom prst="arc">
            <a:avLst>
              <a:gd name="adj1" fmla="val 10711937"/>
              <a:gd name="adj2" fmla="val 5324947"/>
            </a:avLst>
          </a:prstGeom>
          <a:noFill/>
          <a:ln w="19050">
            <a:solidFill>
              <a:schemeClr val="bg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112125" y="2903220"/>
            <a:ext cx="3010535" cy="749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0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730490" y="5254625"/>
            <a:ext cx="143510" cy="143510"/>
          </a:xfrm>
          <a:prstGeom prst="ellipse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>
            <a:stCxn id="83" idx="6"/>
            <a:endCxn id="85" idx="2"/>
          </p:cNvCxnSpPr>
          <p:nvPr/>
        </p:nvCxnSpPr>
        <p:spPr>
          <a:xfrm>
            <a:off x="7874635" y="5326380"/>
            <a:ext cx="2006600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9881235" y="5124450"/>
            <a:ext cx="403860" cy="40386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310495" y="5126355"/>
            <a:ext cx="812165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7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.3%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87" name="원호 86"/>
          <p:cNvSpPr/>
          <p:nvPr/>
        </p:nvSpPr>
        <p:spPr>
          <a:xfrm>
            <a:off x="9881235" y="5124450"/>
            <a:ext cx="403860" cy="403860"/>
          </a:xfrm>
          <a:prstGeom prst="arc">
            <a:avLst>
              <a:gd name="adj1" fmla="val 10904980"/>
              <a:gd name="adj2" fmla="val 5436799"/>
            </a:avLst>
          </a:prstGeom>
          <a:noFill/>
          <a:ln w="19050">
            <a:solidFill>
              <a:schemeClr val="bg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12125" y="4287520"/>
            <a:ext cx="3010535" cy="749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0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037965" y="2437130"/>
            <a:ext cx="143510" cy="143510"/>
          </a:xfrm>
          <a:prstGeom prst="ellipse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>
            <a:stCxn id="93" idx="2"/>
            <a:endCxn id="95" idx="6"/>
          </p:cNvCxnSpPr>
          <p:nvPr/>
        </p:nvCxnSpPr>
        <p:spPr>
          <a:xfrm flipH="1" flipV="1">
            <a:off x="2058035" y="2501265"/>
            <a:ext cx="1979930" cy="762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1654175" y="2299335"/>
            <a:ext cx="403860" cy="40386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802005" y="2310765"/>
            <a:ext cx="812165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7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.3%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8" name="원호 97"/>
          <p:cNvSpPr/>
          <p:nvPr/>
        </p:nvSpPr>
        <p:spPr>
          <a:xfrm>
            <a:off x="1654175" y="2306955"/>
            <a:ext cx="403860" cy="403860"/>
          </a:xfrm>
          <a:prstGeom prst="arc">
            <a:avLst>
              <a:gd name="adj1" fmla="val 21357127"/>
              <a:gd name="adj2" fmla="val 16455750"/>
            </a:avLst>
          </a:prstGeom>
          <a:noFill/>
          <a:ln w="19050">
            <a:solidFill>
              <a:schemeClr val="bg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809625" y="2828290"/>
            <a:ext cx="3010535" cy="749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0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079240" y="5262245"/>
            <a:ext cx="143510" cy="143510"/>
          </a:xfrm>
          <a:prstGeom prst="ellipse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>
            <a:stCxn id="110" idx="2"/>
            <a:endCxn id="112" idx="6"/>
          </p:cNvCxnSpPr>
          <p:nvPr/>
        </p:nvCxnSpPr>
        <p:spPr>
          <a:xfrm flipH="1" flipV="1">
            <a:off x="2099310" y="5326380"/>
            <a:ext cx="1979930" cy="762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694815" y="5124450"/>
            <a:ext cx="403860" cy="40386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842645" y="5135880"/>
            <a:ext cx="812165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7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.3%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39" name="원호 138"/>
          <p:cNvSpPr/>
          <p:nvPr/>
        </p:nvSpPr>
        <p:spPr>
          <a:xfrm>
            <a:off x="1694815" y="5132070"/>
            <a:ext cx="403860" cy="403860"/>
          </a:xfrm>
          <a:prstGeom prst="arc">
            <a:avLst>
              <a:gd name="adj1" fmla="val 21402954"/>
              <a:gd name="adj2" fmla="val 16201941"/>
            </a:avLst>
          </a:prstGeom>
          <a:noFill/>
          <a:ln w="19050">
            <a:solidFill>
              <a:schemeClr val="bg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850900" y="4277360"/>
            <a:ext cx="3010535" cy="749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0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직사각형 145"/>
          <p:cNvSpPr>
            <a:spLocks/>
          </p:cNvSpPr>
          <p:nvPr/>
        </p:nvSpPr>
        <p:spPr>
          <a:xfrm>
            <a:off x="3744595" y="393065"/>
            <a:ext cx="4370070" cy="103822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rgbClr val="FFFFFF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dirty="0" smtClean="0" i="1" b="1" strike="noStrike">
                <a:solidFill>
                  <a:srgbClr val="FFFFFF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dirty="0" smtClean="0" i="1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000000">
                    <a:alpha val="4867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900" cap="none" dirty="0" smtClean="0" b="0" strike="noStrike">
              <a:solidFill>
                <a:srgbClr val="000000">
                  <a:alpha val="4867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1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차트 58"/>
          <p:cNvGraphicFramePr/>
          <p:nvPr>
            <p:extLst>
              <p:ext uri="{D42A27DB-BD31-4B8C-83A1-F6EECF244321}">
                <p14:modId xmlns:p14="http://schemas.microsoft.com/office/powerpoint/2010/main" val="2354553913"/>
              </p:ext>
            </p:extLst>
          </p:nvPr>
        </p:nvGraphicFramePr>
        <p:xfrm>
          <a:off x="1183463" y="1353671"/>
          <a:ext cx="9865700" cy="4760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1" name="직사각형 70"/>
          <p:cNvSpPr>
            <a:spLocks/>
          </p:cNvSpPr>
          <p:nvPr/>
        </p:nvSpPr>
        <p:spPr>
          <a:xfrm>
            <a:off x="5581015" y="4354195"/>
            <a:ext cx="3883660" cy="109728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1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rgbClr val="000000">
                    <a:alpha val="48670"/>
                  </a:srgbClr>
                </a:solidFill>
                <a:latin typeface="맑은 고딕" charset="0"/>
                <a:ea typeface="맑은 고딕" charset="0"/>
              </a:rPr>
              <a:t>Experience a variety of solutions with proprietary Polaris Office solution.</a:t>
            </a:r>
            <a:endParaRPr lang="ko-KR" altLang="en-US" sz="800" b="0" strike="noStrike" cap="none" dirty="0" smtClean="0">
              <a:solidFill>
                <a:srgbClr val="000000">
                  <a:alpha val="48670"/>
                </a:srgb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3" name="차트 102"/>
          <p:cNvGraphicFramePr/>
          <p:nvPr>
            <p:extLst>
              <p:ext uri="{D42A27DB-BD31-4B8C-83A1-F6EECF244321}">
                <p14:modId xmlns:p14="http://schemas.microsoft.com/office/powerpoint/2010/main" val="2349991413"/>
              </p:ext>
            </p:extLst>
          </p:nvPr>
        </p:nvGraphicFramePr>
        <p:xfrm>
          <a:off x="4135841" y="2404113"/>
          <a:ext cx="1745763" cy="1163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타원 112"/>
          <p:cNvSpPr/>
          <p:nvPr/>
        </p:nvSpPr>
        <p:spPr>
          <a:xfrm>
            <a:off x="5581015" y="2967355"/>
            <a:ext cx="74295" cy="7429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stCxn id="113" idx="6"/>
          </p:cNvCxnSpPr>
          <p:nvPr/>
        </p:nvCxnSpPr>
        <p:spPr>
          <a:xfrm flipV="1">
            <a:off x="5655310" y="3004185"/>
            <a:ext cx="269240" cy="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5989320" y="2884170"/>
            <a:ext cx="812800" cy="5607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A</a:t>
            </a:r>
            <a:endParaRPr lang="ko-KR" altLang="en-US" sz="7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65</a:t>
            </a:r>
            <a:r>
              <a:rPr lang="en-US" altLang="ko-KR" sz="1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.7%</a:t>
            </a:r>
            <a:endParaRPr lang="ko-KR" altLang="en-US" sz="12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175250" y="3644265"/>
            <a:ext cx="74295" cy="7429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stCxn id="119" idx="6"/>
          </p:cNvCxnSpPr>
          <p:nvPr/>
        </p:nvCxnSpPr>
        <p:spPr>
          <a:xfrm flipV="1">
            <a:off x="5249545" y="3681095"/>
            <a:ext cx="269240" cy="635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583555" y="3561080"/>
            <a:ext cx="812800" cy="5607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A</a:t>
            </a:r>
            <a:endParaRPr lang="ko-KR" altLang="en-US" sz="7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65</a:t>
            </a:r>
            <a:r>
              <a:rPr lang="en-US" altLang="ko-KR" sz="1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.7%</a:t>
            </a:r>
            <a:endParaRPr lang="ko-KR" altLang="en-US" sz="12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4589145" y="3508375"/>
            <a:ext cx="74295" cy="7429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/>
          <p:nvPr/>
        </p:nvCxnSpPr>
        <p:spPr>
          <a:xfrm flipV="1">
            <a:off x="4314190" y="3544570"/>
            <a:ext cx="269240" cy="63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444240" y="3425190"/>
            <a:ext cx="812800" cy="5607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A</a:t>
            </a:r>
            <a:endParaRPr lang="ko-KR" altLang="en-US" sz="7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65</a:t>
            </a:r>
            <a:r>
              <a:rPr lang="en-US" altLang="ko-KR" sz="1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.7%</a:t>
            </a:r>
            <a:endParaRPr lang="ko-KR" altLang="en-US" sz="12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4301490" y="3180715"/>
            <a:ext cx="74295" cy="7429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3078480" y="3216910"/>
            <a:ext cx="1217295" cy="8890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3004185" y="2626360"/>
            <a:ext cx="812800" cy="5607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A</a:t>
            </a:r>
            <a:endParaRPr lang="ko-KR" altLang="en-US" sz="7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65</a:t>
            </a:r>
            <a:r>
              <a:rPr lang="en-US" altLang="ko-KR" sz="1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.7%</a:t>
            </a:r>
            <a:endParaRPr lang="ko-KR" altLang="en-US" sz="12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4683760" y="2386330"/>
            <a:ext cx="74295" cy="74295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>
            <a:endCxn id="131" idx="0"/>
          </p:cNvCxnSpPr>
          <p:nvPr/>
        </p:nvCxnSpPr>
        <p:spPr>
          <a:xfrm>
            <a:off x="4717415" y="1759585"/>
            <a:ext cx="3810" cy="626745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3816350" y="1684020"/>
            <a:ext cx="812800" cy="5607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A</a:t>
            </a:r>
            <a:endParaRPr lang="ko-KR" altLang="en-US" sz="7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65</a:t>
            </a:r>
            <a:r>
              <a:rPr lang="en-US" altLang="ko-KR" sz="1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.7%</a:t>
            </a:r>
            <a:endParaRPr lang="ko-KR" altLang="en-US" sz="12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9244965" y="2080895"/>
            <a:ext cx="983615" cy="983615"/>
            <a:chOff x="9244965" y="2080895"/>
            <a:chExt cx="983615" cy="983615"/>
          </a:xfrm>
        </p:grpSpPr>
        <p:sp>
          <p:nvSpPr>
            <p:cNvPr id="135" name="타원 134"/>
            <p:cNvSpPr/>
            <p:nvPr/>
          </p:nvSpPr>
          <p:spPr>
            <a:xfrm>
              <a:off x="9244965" y="2080895"/>
              <a:ext cx="983615" cy="983615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400" b="1" dirty="0">
                <a:solidFill>
                  <a:srgbClr val="7D76D3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9352280" y="2188210"/>
              <a:ext cx="769620" cy="76962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400" b="1" dirty="0">
                <a:solidFill>
                  <a:srgbClr val="7D76D3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38" name="원형 137"/>
            <p:cNvSpPr/>
            <p:nvPr/>
          </p:nvSpPr>
          <p:spPr>
            <a:xfrm>
              <a:off x="9297035" y="2133600"/>
              <a:ext cx="879475" cy="879475"/>
            </a:xfrm>
            <a:prstGeom prst="pie">
              <a:avLst>
                <a:gd name="adj1" fmla="val 16172296"/>
                <a:gd name="adj2" fmla="val 8574938"/>
              </a:avLst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400" b="1" dirty="0">
                <a:solidFill>
                  <a:srgbClr val="7D76D3"/>
                </a:solidFill>
                <a:cs typeface="Aharoni" panose="02010803020104030203" pitchFamily="2" charset="-79"/>
              </a:endParaRPr>
            </a:p>
          </p:txBody>
        </p:sp>
      </p:grpSp>
      <p:sp>
        <p:nvSpPr>
          <p:cNvPr id="140" name="타원 139"/>
          <p:cNvSpPr/>
          <p:nvPr/>
        </p:nvSpPr>
        <p:spPr>
          <a:xfrm>
            <a:off x="9664700" y="3427095"/>
            <a:ext cx="143510" cy="143510"/>
          </a:xfrm>
          <a:prstGeom prst="ellipse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stCxn id="140" idx="0"/>
            <a:endCxn id="135" idx="4"/>
          </p:cNvCxnSpPr>
          <p:nvPr/>
        </p:nvCxnSpPr>
        <p:spPr>
          <a:xfrm flipV="1">
            <a:off x="9737090" y="3065145"/>
            <a:ext cx="0" cy="36195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10338435" y="2360930"/>
            <a:ext cx="1402080" cy="52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prstClr val="white"/>
                </a:solidFill>
              </a:rPr>
              <a:t>2018. </a:t>
            </a:r>
            <a:r>
              <a:rPr lang="en-US" altLang="ko-KR" sz="800" dirty="0" smtClean="0">
                <a:solidFill>
                  <a:prstClr val="white"/>
                </a:solidFill>
              </a:rPr>
              <a:t>11</a:t>
            </a:r>
            <a:r>
              <a:rPr lang="ko-KR" altLang="en-US" sz="800" dirty="0" smtClean="0">
                <a:solidFill>
                  <a:prstClr val="white"/>
                </a:solidFill>
              </a:rPr>
              <a:t> </a:t>
            </a:r>
            <a:r>
              <a:rPr lang="en-US" altLang="ko-KR" sz="800" dirty="0" smtClean="0">
                <a:solidFill>
                  <a:prstClr val="white"/>
                </a:solidFill>
              </a:rPr>
              <a:t>Market Share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65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.7%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44" name="직사각형 143"/>
          <p:cNvSpPr>
            <a:spLocks/>
          </p:cNvSpPr>
          <p:nvPr/>
        </p:nvSpPr>
        <p:spPr>
          <a:xfrm>
            <a:off x="3744595" y="393065"/>
            <a:ext cx="4370070" cy="103822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rgbClr val="FFFFFF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dirty="0" smtClean="0" i="1" b="1" strike="noStrike">
                <a:solidFill>
                  <a:srgbClr val="FFFFFF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dirty="0" smtClean="0" i="1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000000">
                    <a:alpha val="4867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900" cap="none" dirty="0" smtClean="0" b="0" strike="noStrike">
              <a:solidFill>
                <a:srgbClr val="000000">
                  <a:alpha val="4867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3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84</Paragraphs>
  <Words>277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Polaris Office</dc:creator>
  <dc:title>gradation green</dc:title>
  <dcterms:modified xsi:type="dcterms:W3CDTF">2018-10-29T03:36:16Z</dcterms:modified>
</cp:coreProperties>
</file>