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317" r:id="rId2"/>
    <p:sldId id="316" r:id="rId3"/>
    <p:sldId id="29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A47F"/>
    <a:srgbClr val="F49FC8"/>
    <a:srgbClr val="732BE4"/>
    <a:srgbClr val="FF9966"/>
    <a:srgbClr val="FF9999"/>
    <a:srgbClr val="25CB68"/>
    <a:srgbClr val="D9EBED"/>
    <a:srgbClr val="FFCD2F"/>
    <a:srgbClr val="C9DCE2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77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894" y="108"/>
      </p:cViewPr>
      <p:guideLst>
        <p:guide orient="horz" pos="2157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c:style val="2"/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12700">
              <a:solidFill>
                <a:srgbClr val="767171">
                  <a:alpha val="100000"/>
                </a:srgbClr>
              </a:solidFill>
              <a:round/>
            </a:ln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B3E-44D3-828C-183EF6DA3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1"/>
        <c:axId val="2222"/>
      </c:lineChart>
      <c:catAx>
        <c:axId val="111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>
            <a:solidFill>
              <a:srgbClr val="D9D9D9">
                <a:alpha val="100000"/>
              </a:srgbClr>
            </a:solidFill>
            <a:round/>
          </a:ln>
        </c:spPr>
        <c:crossAx val="2222"/>
        <c:crosses val="autoZero"/>
        <c:auto val="1"/>
        <c:lblAlgn val="ctr"/>
        <c:lblOffset val="100"/>
        <c:noMultiLvlLbl val="1"/>
      </c:catAx>
      <c:valAx>
        <c:axId val="222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11"/>
        <c:crosses val="autoZero"/>
        <c:crossBetween val="between"/>
      </c:valAx>
      <c:spPr>
        <a:noFill/>
        <a:ln>
          <a:noFill/>
          <a:round/>
        </a:ln>
      </c:spPr>
    </c:plotArea>
    <c:plotVisOnly val="1"/>
    <c:dispBlanksAs val="gap"/>
    <c:showDLblsOverMax val="1"/>
  </c:chart>
  <c:spPr>
    <a:noFill/>
    <a:ln>
      <a:noFill/>
      <a:round/>
    </a:ln>
  </c:spPr>
  <c:txPr>
    <a:bodyPr/>
    <a:lstStyle/>
    <a:p>
      <a:pPr>
        <a:defRPr sz="1000" b="0" i="0" u="none" baseline="0">
          <a:solidFill>
            <a:srgbClr val="000000"/>
          </a:solidFill>
          <a:latin typeface="Calibri"/>
          <a:ea typeface="Calibri"/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1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5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7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4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6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9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8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0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7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1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A4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순서도: 수동 입력 33"/>
          <p:cNvSpPr/>
          <p:nvPr/>
        </p:nvSpPr>
        <p:spPr>
          <a:xfrm rot="5400000" flipV="1">
            <a:off x="6179820" y="807720"/>
            <a:ext cx="6858635" cy="5243195"/>
          </a:xfrm>
          <a:prstGeom prst="flowChartManualInput">
            <a:avLst/>
          </a:prstGeom>
          <a:solidFill>
            <a:srgbClr val="2B2D3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338955" y="4570730"/>
            <a:ext cx="5275580" cy="2108835"/>
          </a:xfrm>
          <a:prstGeom prst="ellipse">
            <a:avLst/>
          </a:prstGeom>
          <a:solidFill>
            <a:schemeClr val="tx1">
              <a:alpha val="71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664200" y="406400"/>
            <a:ext cx="4420235" cy="2108835"/>
          </a:xfrm>
          <a:prstGeom prst="ellipse">
            <a:avLst/>
          </a:prstGeom>
          <a:solidFill>
            <a:schemeClr val="tx1">
              <a:alpha val="71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1163955" y="795020"/>
            <a:ext cx="10339705" cy="52590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8300085" y="1630680"/>
            <a:ext cx="3202940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i="1" strike="noStrike" cap="none" dirty="0">
                <a:solidFill>
                  <a:srgbClr val="000000">
                    <a:lumMod val="65000"/>
                    <a:lumOff val="35000"/>
                  </a:srgbClr>
                </a:solidFill>
                <a:latin typeface="Arial" charset="0"/>
                <a:ea typeface="Arial" charset="0"/>
              </a:rPr>
              <a:t>3C </a:t>
            </a:r>
            <a:r>
              <a:rPr lang="en-US" altLang="ko-KR" sz="1600" b="0" i="1" strike="noStrike" cap="none" dirty="0">
                <a:solidFill>
                  <a:srgbClr val="595959"/>
                </a:solidFill>
                <a:latin typeface="Arial" charset="0"/>
                <a:ea typeface="Arial" charset="0"/>
              </a:rPr>
              <a:t>Analysis</a:t>
            </a:r>
            <a:endParaRPr lang="ko-KR" altLang="en-US" sz="1600" b="0" i="1" strike="noStrike" cap="none" dirty="0">
              <a:solidFill>
                <a:srgbClr val="595959"/>
              </a:solidFill>
              <a:latin typeface="Arial" charset="0"/>
              <a:ea typeface="Arial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8205470" y="2254885"/>
            <a:ext cx="3202940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i="1" strike="noStrike" cap="none" dirty="0">
                <a:solidFill>
                  <a:srgbClr val="000000">
                    <a:lumMod val="65000"/>
                    <a:lumOff val="35000"/>
                  </a:srgbClr>
                </a:solidFill>
                <a:latin typeface="Arial" charset="0"/>
                <a:ea typeface="Arial" charset="0"/>
              </a:rPr>
              <a:t>SWOT </a:t>
            </a:r>
            <a:r>
              <a:rPr lang="en-US" altLang="ko-KR" sz="1600" b="0" i="1" strike="noStrike" cap="none" dirty="0">
                <a:solidFill>
                  <a:srgbClr val="595959"/>
                </a:solidFill>
                <a:latin typeface="Arial" charset="0"/>
                <a:ea typeface="Arial" charset="0"/>
              </a:rPr>
              <a:t>Analysis</a:t>
            </a:r>
            <a:endParaRPr lang="ko-KR" altLang="en-US" sz="1600" b="0" i="1" strike="noStrike" cap="none" dirty="0">
              <a:solidFill>
                <a:srgbClr val="595959"/>
              </a:solidFill>
              <a:latin typeface="Arial" charset="0"/>
              <a:ea typeface="Arial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8122285" y="2921635"/>
            <a:ext cx="3202940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i="1" strike="noStrike" cap="none" dirty="0">
                <a:solidFill>
                  <a:srgbClr val="000000">
                    <a:lumMod val="65000"/>
                    <a:lumOff val="35000"/>
                  </a:srgbClr>
                </a:solidFill>
                <a:latin typeface="Arial" charset="0"/>
                <a:ea typeface="Arial" charset="0"/>
              </a:rPr>
              <a:t>4P </a:t>
            </a:r>
            <a:r>
              <a:rPr lang="en-US" altLang="ko-KR" sz="1600" b="0" i="1" strike="noStrike" cap="none" dirty="0">
                <a:solidFill>
                  <a:srgbClr val="595959"/>
                </a:solidFill>
                <a:latin typeface="Arial" charset="0"/>
                <a:ea typeface="Arial" charset="0"/>
              </a:rPr>
              <a:t>Mix</a:t>
            </a:r>
            <a:endParaRPr lang="ko-KR" altLang="en-US" sz="1600" b="0" i="1" strike="noStrike" cap="none" dirty="0">
              <a:solidFill>
                <a:srgbClr val="595959"/>
              </a:solidFill>
              <a:latin typeface="Arial" charset="0"/>
              <a:ea typeface="Arial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8027035" y="3667760"/>
            <a:ext cx="3202940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i="1" strike="noStrike" cap="none" dirty="0">
                <a:solidFill>
                  <a:srgbClr val="000000">
                    <a:lumMod val="65000"/>
                    <a:lumOff val="35000"/>
                  </a:srgbClr>
                </a:solidFill>
                <a:latin typeface="Arial" charset="0"/>
                <a:ea typeface="Arial" charset="0"/>
              </a:rPr>
              <a:t>IMC</a:t>
            </a:r>
            <a:endParaRPr lang="ko-KR" altLang="en-US" sz="2000" b="1" i="1" strike="noStrike" cap="none" dirty="0">
              <a:solidFill>
                <a:srgbClr val="000000">
                  <a:lumMod val="65000"/>
                  <a:lumOff val="3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7884795" y="4354195"/>
            <a:ext cx="3202940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i="1" strike="noStrike" cap="none" dirty="0">
                <a:solidFill>
                  <a:srgbClr val="000000">
                    <a:lumMod val="65000"/>
                    <a:lumOff val="35000"/>
                  </a:srgbClr>
                </a:solidFill>
                <a:latin typeface="Arial" charset="0"/>
                <a:ea typeface="Arial" charset="0"/>
              </a:rPr>
              <a:t>Expected effect</a:t>
            </a:r>
            <a:endParaRPr lang="ko-KR" altLang="en-US" sz="2000" b="1" i="1" strike="noStrike" cap="none" dirty="0">
              <a:solidFill>
                <a:srgbClr val="000000">
                  <a:lumMod val="65000"/>
                  <a:lumOff val="3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7777480" y="5012055"/>
            <a:ext cx="3202940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i="1" strike="noStrike" cap="none" dirty="0">
                <a:solidFill>
                  <a:srgbClr val="000000">
                    <a:lumMod val="65000"/>
                    <a:lumOff val="35000"/>
                  </a:srgbClr>
                </a:solidFill>
                <a:latin typeface="Arial" charset="0"/>
                <a:ea typeface="Arial" charset="0"/>
              </a:rPr>
              <a:t>Budget &amp; Schedule</a:t>
            </a:r>
            <a:endParaRPr lang="ko-KR" altLang="en-US" sz="2000" b="1" i="1" strike="noStrike" cap="none" dirty="0">
              <a:solidFill>
                <a:srgbClr val="000000">
                  <a:lumMod val="65000"/>
                  <a:lumOff val="35000"/>
                </a:srgbClr>
              </a:solidFill>
              <a:latin typeface="Arial" charset="0"/>
              <a:ea typeface="Arial" charset="0"/>
            </a:endParaRPr>
          </a:p>
        </p:txBody>
      </p:sp>
      <p:grpSp>
        <p:nvGrpSpPr>
          <p:cNvPr id="248" name="그룹 247"/>
          <p:cNvGrpSpPr/>
          <p:nvPr/>
        </p:nvGrpSpPr>
        <p:grpSpPr>
          <a:xfrm>
            <a:off x="3081020" y="1661795"/>
            <a:ext cx="4140200" cy="302260"/>
            <a:chOff x="3081020" y="1661795"/>
            <a:chExt cx="4140200" cy="302260"/>
          </a:xfrm>
        </p:grpSpPr>
        <p:cxnSp>
          <p:nvCxnSpPr>
            <p:cNvPr id="221" name="직선 연결선 220"/>
            <p:cNvCxnSpPr/>
            <p:nvPr/>
          </p:nvCxnSpPr>
          <p:spPr>
            <a:xfrm>
              <a:off x="3081020" y="1963420"/>
              <a:ext cx="4140835" cy="635"/>
            </a:xfrm>
            <a:prstGeom prst="line">
              <a:avLst/>
            </a:prstGeom>
            <a:ln>
              <a:solidFill>
                <a:srgbClr val="B8A085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직사각형 231"/>
            <p:cNvSpPr/>
            <p:nvPr/>
          </p:nvSpPr>
          <p:spPr>
            <a:xfrm>
              <a:off x="6346190" y="1661795"/>
              <a:ext cx="842010" cy="276860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>
                  <a:solidFill>
                    <a:srgbClr val="595959"/>
                  </a:solidFill>
                  <a:latin typeface="Arial" charset="0"/>
                  <a:ea typeface="Arial" charset="0"/>
                </a:rPr>
                <a:t>Page 1~4</a:t>
              </a:r>
              <a:endParaRPr lang="ko-KR" altLang="en-US" sz="1200" b="0" strike="noStrike" cap="none" dirty="0">
                <a:solidFill>
                  <a:srgbClr val="595959"/>
                </a:solidFill>
                <a:latin typeface="Arial" charset="0"/>
                <a:ea typeface="Arial" charset="0"/>
              </a:endParaRPr>
            </a:p>
          </p:txBody>
        </p:sp>
      </p:grpSp>
      <p:grpSp>
        <p:nvGrpSpPr>
          <p:cNvPr id="235" name="그룹 234"/>
          <p:cNvGrpSpPr/>
          <p:nvPr/>
        </p:nvGrpSpPr>
        <p:grpSpPr>
          <a:xfrm>
            <a:off x="2992120" y="2277110"/>
            <a:ext cx="4140200" cy="302260"/>
            <a:chOff x="2992120" y="2277110"/>
            <a:chExt cx="4140200" cy="302260"/>
          </a:xfrm>
        </p:grpSpPr>
        <p:cxnSp>
          <p:nvCxnSpPr>
            <p:cNvPr id="233" name="직선 연결선 232"/>
            <p:cNvCxnSpPr/>
            <p:nvPr/>
          </p:nvCxnSpPr>
          <p:spPr>
            <a:xfrm>
              <a:off x="2992120" y="2579370"/>
              <a:ext cx="4140835" cy="635"/>
            </a:xfrm>
            <a:prstGeom prst="line">
              <a:avLst/>
            </a:prstGeom>
            <a:ln>
              <a:solidFill>
                <a:srgbClr val="B8A085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직사각형 233"/>
            <p:cNvSpPr/>
            <p:nvPr/>
          </p:nvSpPr>
          <p:spPr>
            <a:xfrm>
              <a:off x="6257290" y="2277110"/>
              <a:ext cx="842010" cy="276860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>
                  <a:solidFill>
                    <a:srgbClr val="595959"/>
                  </a:solidFill>
                  <a:latin typeface="Arial" charset="0"/>
                  <a:ea typeface="Arial" charset="0"/>
                </a:rPr>
                <a:t>Page 1~4</a:t>
              </a:r>
              <a:endParaRPr lang="ko-KR" altLang="en-US" sz="1200" b="0" strike="noStrike" cap="none" dirty="0">
                <a:solidFill>
                  <a:srgbClr val="595959"/>
                </a:solidFill>
                <a:latin typeface="Arial" charset="0"/>
                <a:ea typeface="Arial" charset="0"/>
              </a:endParaRPr>
            </a:p>
          </p:txBody>
        </p:sp>
      </p:grpSp>
      <p:grpSp>
        <p:nvGrpSpPr>
          <p:cNvPr id="236" name="그룹 235"/>
          <p:cNvGrpSpPr/>
          <p:nvPr/>
        </p:nvGrpSpPr>
        <p:grpSpPr>
          <a:xfrm>
            <a:off x="2868295" y="2916555"/>
            <a:ext cx="4140200" cy="302260"/>
            <a:chOff x="2868295" y="2916555"/>
            <a:chExt cx="4140200" cy="302260"/>
          </a:xfrm>
        </p:grpSpPr>
        <p:cxnSp>
          <p:nvCxnSpPr>
            <p:cNvPr id="237" name="직선 연결선 236"/>
            <p:cNvCxnSpPr/>
            <p:nvPr/>
          </p:nvCxnSpPr>
          <p:spPr>
            <a:xfrm>
              <a:off x="2868295" y="3218180"/>
              <a:ext cx="4140835" cy="635"/>
            </a:xfrm>
            <a:prstGeom prst="line">
              <a:avLst/>
            </a:prstGeom>
            <a:ln>
              <a:solidFill>
                <a:srgbClr val="B8A085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직사각형 237"/>
            <p:cNvSpPr/>
            <p:nvPr/>
          </p:nvSpPr>
          <p:spPr>
            <a:xfrm>
              <a:off x="6133465" y="2916555"/>
              <a:ext cx="842010" cy="276860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>
                  <a:solidFill>
                    <a:srgbClr val="595959"/>
                  </a:solidFill>
                  <a:latin typeface="Arial" charset="0"/>
                  <a:ea typeface="Arial" charset="0"/>
                </a:rPr>
                <a:t>Page 1~4</a:t>
              </a:r>
              <a:endParaRPr lang="ko-KR" altLang="en-US" sz="1200" b="0" strike="noStrike" cap="none" dirty="0">
                <a:solidFill>
                  <a:srgbClr val="595959"/>
                </a:solidFill>
                <a:latin typeface="Arial" charset="0"/>
                <a:ea typeface="Arial" charset="0"/>
              </a:endParaRPr>
            </a:p>
          </p:txBody>
        </p:sp>
      </p:grpSp>
      <p:grpSp>
        <p:nvGrpSpPr>
          <p:cNvPr id="239" name="그룹 238"/>
          <p:cNvGrpSpPr/>
          <p:nvPr/>
        </p:nvGrpSpPr>
        <p:grpSpPr>
          <a:xfrm>
            <a:off x="2755900" y="3651250"/>
            <a:ext cx="4140200" cy="302260"/>
            <a:chOff x="2755900" y="3651250"/>
            <a:chExt cx="4140200" cy="302260"/>
          </a:xfrm>
        </p:grpSpPr>
        <p:cxnSp>
          <p:nvCxnSpPr>
            <p:cNvPr id="240" name="직선 연결선 239"/>
            <p:cNvCxnSpPr/>
            <p:nvPr/>
          </p:nvCxnSpPr>
          <p:spPr>
            <a:xfrm>
              <a:off x="2755900" y="3952875"/>
              <a:ext cx="4140835" cy="635"/>
            </a:xfrm>
            <a:prstGeom prst="line">
              <a:avLst/>
            </a:prstGeom>
            <a:ln>
              <a:solidFill>
                <a:srgbClr val="B8A085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직사각형 240"/>
            <p:cNvSpPr/>
            <p:nvPr/>
          </p:nvSpPr>
          <p:spPr>
            <a:xfrm>
              <a:off x="6021705" y="3651250"/>
              <a:ext cx="842010" cy="276860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>
                  <a:solidFill>
                    <a:srgbClr val="595959"/>
                  </a:solidFill>
                  <a:latin typeface="Arial" charset="0"/>
                  <a:ea typeface="Arial" charset="0"/>
                </a:rPr>
                <a:t>Page 1~4</a:t>
              </a:r>
              <a:endParaRPr lang="ko-KR" altLang="en-US" sz="1200" b="0" strike="noStrike" cap="none" dirty="0">
                <a:solidFill>
                  <a:srgbClr val="595959"/>
                </a:solidFill>
                <a:latin typeface="Arial" charset="0"/>
                <a:ea typeface="Arial" charset="0"/>
              </a:endParaRPr>
            </a:p>
          </p:txBody>
        </p:sp>
      </p:grpSp>
      <p:grpSp>
        <p:nvGrpSpPr>
          <p:cNvPr id="242" name="그룹 241"/>
          <p:cNvGrpSpPr/>
          <p:nvPr/>
        </p:nvGrpSpPr>
        <p:grpSpPr>
          <a:xfrm>
            <a:off x="2629535" y="4387850"/>
            <a:ext cx="4140200" cy="302260"/>
            <a:chOff x="2629535" y="4387850"/>
            <a:chExt cx="4140200" cy="302260"/>
          </a:xfrm>
        </p:grpSpPr>
        <p:cxnSp>
          <p:nvCxnSpPr>
            <p:cNvPr id="243" name="직선 연결선 242"/>
            <p:cNvCxnSpPr/>
            <p:nvPr/>
          </p:nvCxnSpPr>
          <p:spPr>
            <a:xfrm>
              <a:off x="2629535" y="4690110"/>
              <a:ext cx="4140835" cy="635"/>
            </a:xfrm>
            <a:prstGeom prst="line">
              <a:avLst/>
            </a:prstGeom>
            <a:ln>
              <a:solidFill>
                <a:srgbClr val="B8A085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직사각형 243"/>
            <p:cNvSpPr/>
            <p:nvPr/>
          </p:nvSpPr>
          <p:spPr>
            <a:xfrm>
              <a:off x="5895340" y="4387850"/>
              <a:ext cx="842010" cy="276860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>
                  <a:solidFill>
                    <a:srgbClr val="595959"/>
                  </a:solidFill>
                  <a:latin typeface="Arial" charset="0"/>
                  <a:ea typeface="Arial" charset="0"/>
                </a:rPr>
                <a:t>Page 1~4</a:t>
              </a:r>
              <a:endParaRPr lang="ko-KR" altLang="en-US" sz="1200" b="0" strike="noStrike" cap="none" dirty="0">
                <a:solidFill>
                  <a:srgbClr val="595959"/>
                </a:solidFill>
                <a:latin typeface="Arial" charset="0"/>
                <a:ea typeface="Arial" charset="0"/>
              </a:endParaRPr>
            </a:p>
          </p:txBody>
        </p:sp>
      </p:grpSp>
      <p:grpSp>
        <p:nvGrpSpPr>
          <p:cNvPr id="245" name="그룹 244"/>
          <p:cNvGrpSpPr/>
          <p:nvPr/>
        </p:nvGrpSpPr>
        <p:grpSpPr>
          <a:xfrm>
            <a:off x="2519045" y="5031740"/>
            <a:ext cx="4140200" cy="302260"/>
            <a:chOff x="2519045" y="5031740"/>
            <a:chExt cx="4140200" cy="302260"/>
          </a:xfrm>
        </p:grpSpPr>
        <p:cxnSp>
          <p:nvCxnSpPr>
            <p:cNvPr id="246" name="직선 연결선 245"/>
            <p:cNvCxnSpPr/>
            <p:nvPr/>
          </p:nvCxnSpPr>
          <p:spPr>
            <a:xfrm>
              <a:off x="2519045" y="5334000"/>
              <a:ext cx="4140835" cy="635"/>
            </a:xfrm>
            <a:prstGeom prst="line">
              <a:avLst/>
            </a:prstGeom>
            <a:ln>
              <a:solidFill>
                <a:srgbClr val="B8A085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직사각형 246"/>
            <p:cNvSpPr/>
            <p:nvPr/>
          </p:nvSpPr>
          <p:spPr>
            <a:xfrm>
              <a:off x="5784215" y="5031740"/>
              <a:ext cx="842010" cy="276860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>
                  <a:solidFill>
                    <a:srgbClr val="595959"/>
                  </a:solidFill>
                  <a:latin typeface="Arial" charset="0"/>
                  <a:ea typeface="Arial" charset="0"/>
                </a:rPr>
                <a:t>Page 1~4</a:t>
              </a:r>
              <a:endParaRPr lang="ko-KR" altLang="en-US" sz="1200" b="0" strike="noStrike" cap="none" dirty="0">
                <a:solidFill>
                  <a:srgbClr val="595959"/>
                </a:solidFill>
                <a:latin typeface="Arial" charset="0"/>
                <a:ea typeface="Arial" charset="0"/>
              </a:endParaRPr>
            </a:p>
          </p:txBody>
        </p:sp>
      </p:grpSp>
      <p:sp>
        <p:nvSpPr>
          <p:cNvPr id="197" name="순서도: 수동 입력 196"/>
          <p:cNvSpPr/>
          <p:nvPr/>
        </p:nvSpPr>
        <p:spPr>
          <a:xfrm rot="5400000" flipH="1">
            <a:off x="-704215" y="729615"/>
            <a:ext cx="6858635" cy="5400040"/>
          </a:xfrm>
          <a:prstGeom prst="flowChartManualInput">
            <a:avLst/>
          </a:prstGeom>
          <a:solidFill>
            <a:srgbClr val="C0A47F"/>
          </a:solidFill>
          <a:ln>
            <a:noFill/>
          </a:ln>
          <a:effectLst>
            <a:outerShdw blurRad="1270000" dist="1231900" sx="87000" sy="8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92" name="순서도: 수동 입력 191"/>
          <p:cNvSpPr/>
          <p:nvPr/>
        </p:nvSpPr>
        <p:spPr>
          <a:xfrm rot="5400000" flipH="1">
            <a:off x="-743585" y="729615"/>
            <a:ext cx="6858635" cy="5400040"/>
          </a:xfrm>
          <a:prstGeom prst="flowChartManualInput">
            <a:avLst/>
          </a:prstGeom>
          <a:gradFill>
            <a:gsLst>
              <a:gs pos="27000">
                <a:srgbClr val="1C1D26"/>
              </a:gs>
              <a:gs pos="70000">
                <a:srgbClr val="2B2D39"/>
              </a:gs>
            </a:gsLst>
            <a:lin ang="15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571500" y="1006475"/>
            <a:ext cx="4559935" cy="1816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i="1" strike="noStrike" cap="none" dirty="0">
                <a:solidFill>
                  <a:srgbClr val="AD9173"/>
                </a:solidFill>
                <a:latin typeface="Arial" charset="0"/>
                <a:ea typeface="Arial" charset="0"/>
              </a:rPr>
              <a:t>       Polaris Office </a:t>
            </a:r>
            <a:endParaRPr lang="ko-KR" altLang="en-US" sz="3600" b="0" i="1" strike="noStrike" cap="none" dirty="0">
              <a:solidFill>
                <a:srgbClr val="AD9173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 i="1" strike="noStrike" cap="none" dirty="0">
                <a:solidFill>
                  <a:srgbClr val="AD9173"/>
                </a:solidFill>
                <a:latin typeface="Arial" charset="0"/>
                <a:ea typeface="Arial" charset="0"/>
              </a:rPr>
              <a:t>SLIDE</a:t>
            </a:r>
            <a:endParaRPr lang="ko-KR" altLang="en-US" sz="4400" b="1" i="1" strike="noStrike" cap="none" dirty="0">
              <a:solidFill>
                <a:srgbClr val="AD9173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solidFill>
                  <a:srgbClr val="AD9173"/>
                </a:solidFill>
                <a:latin typeface="Arial" charset="0"/>
                <a:ea typeface="Arial" charset="0"/>
              </a:rPr>
              <a:t>        Enjoy your stylish business and campus life with BIZCAM</a:t>
            </a:r>
            <a:endParaRPr lang="ko-KR" altLang="en-US" sz="1050" b="0" strike="noStrike" cap="none" dirty="0">
              <a:solidFill>
                <a:srgbClr val="AD9173"/>
              </a:solidFill>
              <a:latin typeface="Arial" charset="0"/>
              <a:ea typeface="Arial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1503045" y="5093970"/>
            <a:ext cx="2682240" cy="66865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i="1" strike="noStrike" cap="none" dirty="0">
                <a:solidFill>
                  <a:srgbClr val="FFFFFF"/>
                </a:solidFill>
                <a:latin typeface="Arial" charset="0"/>
                <a:ea typeface="Arial" charset="0"/>
              </a:rPr>
              <a:t>CONTENTS</a:t>
            </a:r>
            <a:endParaRPr lang="ko-KR" altLang="en-US" sz="1800" b="1" i="1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i="1" strike="noStrike" cap="none" dirty="0">
                <a:solidFill>
                  <a:srgbClr val="FFFFFF"/>
                </a:solidFill>
                <a:latin typeface="Arial" charset="0"/>
                <a:ea typeface="Arial" charset="0"/>
              </a:rPr>
              <a:t>YOUR PRESENTATION</a:t>
            </a:r>
            <a:endParaRPr lang="ko-KR" altLang="en-US" sz="700" b="0" i="1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76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D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5400000">
            <a:off x="-1354455" y="3177540"/>
            <a:ext cx="5404485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i="1" strike="noStrike" cap="none" dirty="0">
                <a:solidFill>
                  <a:srgbClr val="000000">
                    <a:alpha val="10990"/>
                  </a:srgbClr>
                </a:solidFill>
                <a:latin typeface="Arial" charset="0"/>
                <a:ea typeface="Arial" charset="0"/>
              </a:rPr>
              <a:t>Polaris Office</a:t>
            </a:r>
            <a:endParaRPr lang="ko-KR" altLang="en-US" sz="3600" b="0" i="1" strike="noStrike" cap="none" dirty="0">
              <a:solidFill>
                <a:srgbClr val="000000">
                  <a:alpha val="10990"/>
                </a:srgbClr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i="1" strike="noStrike" cap="none" dirty="0">
                <a:solidFill>
                  <a:srgbClr val="000000">
                    <a:alpha val="10990"/>
                  </a:srgbClr>
                </a:solidFill>
                <a:latin typeface="Arial" charset="0"/>
                <a:ea typeface="Arial" charset="0"/>
              </a:rPr>
              <a:t>SLIDE</a:t>
            </a:r>
            <a:endParaRPr lang="ko-KR" altLang="en-US" sz="4800" b="1" i="1" strike="noStrike" cap="none" dirty="0">
              <a:solidFill>
                <a:srgbClr val="000000">
                  <a:alpha val="10990"/>
                </a:srgbClr>
              </a:solidFill>
              <a:latin typeface="Arial" charset="0"/>
              <a:ea typeface="Arial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82930" y="740410"/>
            <a:ext cx="2091690" cy="639445"/>
            <a:chOff x="582930" y="740410"/>
            <a:chExt cx="2091690" cy="639445"/>
          </a:xfrm>
        </p:grpSpPr>
        <p:sp>
          <p:nvSpPr>
            <p:cNvPr id="28" name="평행 사변형 27"/>
            <p:cNvSpPr/>
            <p:nvPr/>
          </p:nvSpPr>
          <p:spPr>
            <a:xfrm rot="21000000">
              <a:off x="582930" y="740410"/>
              <a:ext cx="1603375" cy="640080"/>
            </a:xfrm>
            <a:prstGeom prst="parallelogram">
              <a:avLst>
                <a:gd name="adj" fmla="val 25901"/>
              </a:avLst>
            </a:prstGeom>
            <a:solidFill>
              <a:schemeClr val="tx1"/>
            </a:solidFill>
            <a:ln>
              <a:noFill/>
            </a:ln>
            <a:effectLst>
              <a:outerShdw blurRad="1270000" dist="1231900" sx="87000" sy="87000" algn="l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27" name="평행 사변형 26"/>
            <p:cNvSpPr/>
            <p:nvPr/>
          </p:nvSpPr>
          <p:spPr>
            <a:xfrm>
              <a:off x="699770" y="779780"/>
              <a:ext cx="1976120" cy="389255"/>
            </a:xfrm>
            <a:prstGeom prst="parallelogram">
              <a:avLst>
                <a:gd name="adj" fmla="val 25901"/>
              </a:avLst>
            </a:prstGeom>
            <a:gradFill flip="none" rotWithShape="1">
              <a:gsLst>
                <a:gs pos="0">
                  <a:srgbClr val="C0A47F">
                    <a:shade val="30000"/>
                    <a:satMod val="115000"/>
                  </a:srgbClr>
                </a:gs>
                <a:gs pos="50000">
                  <a:srgbClr val="C0A47F">
                    <a:shade val="67500"/>
                    <a:satMod val="115000"/>
                  </a:srgbClr>
                </a:gs>
                <a:gs pos="100000">
                  <a:srgbClr val="C0A47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270000" dist="1231900" sx="87000" sy="87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>
                  <a:latin typeface="Arial" charset="0"/>
                  <a:ea typeface="Arial" charset="0"/>
                </a:rPr>
                <a:t>Page 1</a:t>
              </a:r>
              <a:endParaRPr lang="ko-KR" altLang="en-US" sz="1200" b="0" strike="noStrike" cap="none" dirty="0">
                <a:latin typeface="Arial" charset="0"/>
                <a:ea typeface="Arial" charset="0"/>
              </a:endParaRPr>
            </a:p>
          </p:txBody>
        </p:sp>
      </p:grpSp>
      <p:sp>
        <p:nvSpPr>
          <p:cNvPr id="34" name="직사각형 33"/>
          <p:cNvSpPr>
            <a:spLocks/>
          </p:cNvSpPr>
          <p:nvPr/>
        </p:nvSpPr>
        <p:spPr>
          <a:xfrm flipH="1">
            <a:off x="1712595" y="421005"/>
            <a:ext cx="4427220" cy="2917825"/>
          </a:xfrm>
          <a:prstGeom prst="rect">
            <a:avLst/>
          </a:prstGeom>
          <a:gradFill rotWithShape="1">
            <a:gsLst>
              <a:gs pos="0">
                <a:srgbClr val="1C1D26"/>
              </a:gs>
              <a:gs pos="56000">
                <a:srgbClr val="2B2D39"/>
              </a:gs>
              <a:gs pos="100000">
                <a:srgbClr val="1C1D26"/>
              </a:gs>
            </a:gsLst>
            <a:lin ang="1200000"/>
          </a:gradFill>
          <a:ln w="12700" cap="flat" cmpd="sng">
            <a:solidFill>
              <a:schemeClr val="bg1">
                <a:lumMod val="65000"/>
                <a:alpha val="100000"/>
              </a:schemeClr>
            </a:solidFill>
            <a:prstDash val="solid"/>
          </a:ln>
          <a:effectLst>
            <a:outerShdw blurRad="749300" dist="812800" dir="5400000" sx="77000" sy="77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705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rgbClr val="FFFFFF">
                    <a:lumMod val="85000"/>
                  </a:srgbClr>
                </a:solidFill>
                <a:latin typeface="Arial" charset="0"/>
                <a:ea typeface="Arial" charset="0"/>
              </a:rPr>
              <a:t>CONTENTS</a:t>
            </a:r>
            <a:endParaRPr lang="ko-KR" altLang="en-US" sz="1400" b="1" strike="noStrike" cap="none" dirty="0">
              <a:solidFill>
                <a:srgbClr val="FFFFFF">
                  <a:lumMod val="85000"/>
                </a:srgb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rgbClr val="FFFFFF">
                    <a:lumMod val="85000"/>
                  </a:srgb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400" b="1" strike="noStrike" cap="none" dirty="0">
              <a:solidFill>
                <a:srgbClr val="FFFFFF">
                  <a:lumMod val="85000"/>
                </a:srgb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solidFill>
                  <a:srgbClr val="FFFFFF">
                    <a:lumMod val="85000"/>
                  </a:srgbClr>
                </a:solidFill>
                <a:latin typeface="Arial" charset="0"/>
                <a:ea typeface="Arial" charset="0"/>
              </a:rPr>
              <a:t>Experience a variety of solutions with proprietary Polaris Office solution</a:t>
            </a:r>
            <a:endParaRPr lang="ko-KR" altLang="en-US" sz="1050" b="0" strike="noStrike" cap="none" dirty="0">
              <a:solidFill>
                <a:srgbClr val="FFFFFF">
                  <a:lumMod val="85000"/>
                </a:srgb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b="0" strike="noStrike" cap="none" dirty="0">
              <a:solidFill>
                <a:srgbClr val="FFFFFF">
                  <a:lumMod val="8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직사각형 19"/>
          <p:cNvSpPr/>
          <p:nvPr/>
        </p:nvSpPr>
        <p:spPr>
          <a:xfrm flipH="1">
            <a:off x="6223000" y="1157605"/>
            <a:ext cx="5389245" cy="2181225"/>
          </a:xfrm>
          <a:prstGeom prst="rect">
            <a:avLst/>
          </a:prstGeom>
          <a:gradFill flip="none" rotWithShape="1">
            <a:gsLst>
              <a:gs pos="100000">
                <a:srgbClr val="1C1D26"/>
              </a:gs>
              <a:gs pos="0">
                <a:srgbClr val="1C1D26"/>
              </a:gs>
              <a:gs pos="56000">
                <a:srgbClr val="2B2D39"/>
              </a:gs>
            </a:gsLst>
            <a:lin ang="1200000" scaled="0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749300" dist="812800" dir="5400000" sx="77000" sy="7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179705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rgbClr val="FFFFFF">
                    <a:lumMod val="85000"/>
                  </a:srgbClr>
                </a:solidFill>
                <a:latin typeface="Arial" charset="0"/>
                <a:ea typeface="Arial" charset="0"/>
              </a:rPr>
              <a:t>CONTENTS</a:t>
            </a:r>
            <a:endParaRPr lang="ko-KR" altLang="en-US" sz="1400" b="1" strike="noStrike" cap="none" dirty="0">
              <a:solidFill>
                <a:srgbClr val="FFFFFF">
                  <a:lumMod val="85000"/>
                </a:srgbClr>
              </a:solidFill>
              <a:latin typeface="Arial" charset="0"/>
              <a:ea typeface="Arial" charset="0"/>
            </a:endParaRPr>
          </a:p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rgbClr val="FFFFFF">
                    <a:lumMod val="85000"/>
                  </a:srgb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400" b="1" strike="noStrike" cap="none" dirty="0">
              <a:solidFill>
                <a:srgbClr val="FFFFFF">
                  <a:lumMod val="85000"/>
                </a:srgbClr>
              </a:solidFill>
              <a:latin typeface="Arial" charset="0"/>
              <a:ea typeface="Arial" charset="0"/>
            </a:endParaRPr>
          </a:p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solidFill>
                  <a:srgbClr val="FFFFFF">
                    <a:lumMod val="85000"/>
                  </a:srgbClr>
                </a:solidFill>
                <a:latin typeface="Arial" charset="0"/>
                <a:ea typeface="Arial" charset="0"/>
              </a:rPr>
              <a:t>Experience a variety of solutions with proprietary Polaris Office solution</a:t>
            </a:r>
            <a:endParaRPr lang="ko-KR" altLang="en-US" sz="1050" b="0" strike="noStrike" cap="none" dirty="0">
              <a:solidFill>
                <a:srgbClr val="FFFFFF">
                  <a:lumMod val="8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직사각형 20"/>
          <p:cNvSpPr/>
          <p:nvPr/>
        </p:nvSpPr>
        <p:spPr>
          <a:xfrm flipH="1">
            <a:off x="2162810" y="3443605"/>
            <a:ext cx="3986530" cy="2479040"/>
          </a:xfrm>
          <a:prstGeom prst="rect">
            <a:avLst/>
          </a:prstGeom>
          <a:gradFill flip="none" rotWithShape="1">
            <a:gsLst>
              <a:gs pos="100000">
                <a:srgbClr val="1C1D26"/>
              </a:gs>
              <a:gs pos="0">
                <a:srgbClr val="1C1D26"/>
              </a:gs>
              <a:gs pos="56000">
                <a:srgbClr val="2B2D39"/>
              </a:gs>
            </a:gsLst>
            <a:lin ang="1200000" scaled="0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749300" dist="812800" dir="5400000" sx="77000" sy="7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705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rgbClr val="FFFFFF">
                    <a:lumMod val="85000"/>
                  </a:srgbClr>
                </a:solidFill>
                <a:latin typeface="Arial" charset="0"/>
                <a:ea typeface="Arial" charset="0"/>
              </a:rPr>
              <a:t>CONTENTS</a:t>
            </a:r>
            <a:endParaRPr lang="ko-KR" altLang="en-US" sz="1400" b="1" strike="noStrike" cap="none" dirty="0">
              <a:solidFill>
                <a:srgbClr val="FFFFFF">
                  <a:lumMod val="85000"/>
                </a:srgb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rgbClr val="FFFFFF">
                    <a:lumMod val="85000"/>
                  </a:srgb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400" b="1" strike="noStrike" cap="none" dirty="0">
              <a:solidFill>
                <a:srgbClr val="FFFFFF">
                  <a:lumMod val="85000"/>
                </a:srgb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solidFill>
                  <a:srgbClr val="FFFFFF">
                    <a:lumMod val="85000"/>
                  </a:srgbClr>
                </a:solidFill>
                <a:latin typeface="Arial" charset="0"/>
                <a:ea typeface="Arial" charset="0"/>
              </a:rPr>
              <a:t>Experience a variety of solutions with proprietary Polaris Office solution</a:t>
            </a:r>
            <a:endParaRPr lang="ko-KR" altLang="en-US" sz="1050" b="0" strike="noStrike" cap="none" dirty="0">
              <a:solidFill>
                <a:srgbClr val="FFFFFF">
                  <a:lumMod val="8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직사각형 21"/>
          <p:cNvSpPr/>
          <p:nvPr/>
        </p:nvSpPr>
        <p:spPr>
          <a:xfrm flipH="1">
            <a:off x="6231890" y="3443605"/>
            <a:ext cx="4378325" cy="3001645"/>
          </a:xfrm>
          <a:prstGeom prst="rect">
            <a:avLst/>
          </a:prstGeom>
          <a:gradFill flip="none" rotWithShape="1">
            <a:gsLst>
              <a:gs pos="100000">
                <a:srgbClr val="1C1D26"/>
              </a:gs>
              <a:gs pos="0">
                <a:srgbClr val="1C1D26"/>
              </a:gs>
              <a:gs pos="56000">
                <a:srgbClr val="2B2D39"/>
              </a:gs>
            </a:gsLst>
            <a:lin ang="1200000" scaled="0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749300" dist="812800" dir="5400000" sx="77000" sy="7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179705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rgbClr val="FFFFFF">
                    <a:lumMod val="85000"/>
                  </a:srgbClr>
                </a:solidFill>
                <a:latin typeface="Arial" charset="0"/>
                <a:ea typeface="Arial" charset="0"/>
              </a:rPr>
              <a:t>CONTENTS</a:t>
            </a:r>
            <a:endParaRPr lang="ko-KR" altLang="en-US" sz="1400" b="1" strike="noStrike" cap="none" dirty="0">
              <a:solidFill>
                <a:srgbClr val="FFFFFF">
                  <a:lumMod val="85000"/>
                </a:srgbClr>
              </a:solidFill>
              <a:latin typeface="Arial" charset="0"/>
              <a:ea typeface="Arial" charset="0"/>
            </a:endParaRPr>
          </a:p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rgbClr val="FFFFFF">
                    <a:lumMod val="85000"/>
                  </a:srgb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400" b="1" strike="noStrike" cap="none" dirty="0">
              <a:solidFill>
                <a:srgbClr val="FFFFFF">
                  <a:lumMod val="85000"/>
                </a:srgbClr>
              </a:solidFill>
              <a:latin typeface="Arial" charset="0"/>
              <a:ea typeface="Arial" charset="0"/>
            </a:endParaRPr>
          </a:p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solidFill>
                  <a:srgbClr val="FFFFFF">
                    <a:lumMod val="85000"/>
                  </a:srgbClr>
                </a:solidFill>
                <a:latin typeface="Arial" charset="0"/>
                <a:ea typeface="Arial" charset="0"/>
              </a:rPr>
              <a:t>Experience a variety of solutions with proprietary Polaris Office solution</a:t>
            </a:r>
            <a:endParaRPr lang="ko-KR" altLang="en-US" sz="1050" b="0" strike="noStrike" cap="none" dirty="0">
              <a:solidFill>
                <a:srgbClr val="FFFFFF">
                  <a:lumMod val="8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타원 18"/>
          <p:cNvSpPr/>
          <p:nvPr/>
        </p:nvSpPr>
        <p:spPr>
          <a:xfrm flipH="1">
            <a:off x="5144770" y="2258060"/>
            <a:ext cx="2160905" cy="2160905"/>
          </a:xfrm>
          <a:prstGeom prst="ellipse">
            <a:avLst/>
          </a:prstGeom>
          <a:solidFill>
            <a:srgbClr val="2B2D39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749300" dist="812800" dir="5400000" sx="77000" sy="7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03850" y="2926715"/>
            <a:ext cx="1656080" cy="83058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i="1" strike="noStrike" cap="none" dirty="0">
                <a:solidFill>
                  <a:srgbClr val="FFFFFF"/>
                </a:solidFill>
                <a:latin typeface="Arial" charset="0"/>
                <a:ea typeface="Arial" charset="0"/>
              </a:rPr>
              <a:t>POLARIS OFFICE</a:t>
            </a:r>
            <a:endParaRPr lang="ko-KR" altLang="en-US" sz="1400" b="0" i="1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i="1" strike="noStrike" cap="none" dirty="0">
                <a:solidFill>
                  <a:srgbClr val="FFFFFF"/>
                </a:solidFill>
                <a:latin typeface="Arial" charset="0"/>
                <a:ea typeface="Arial" charset="0"/>
              </a:rPr>
              <a:t>SLIDE</a:t>
            </a:r>
            <a:endParaRPr lang="ko-KR" altLang="en-US" sz="1800" b="1" i="1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71590" y="445770"/>
            <a:ext cx="5371465" cy="334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solidFill>
                  <a:srgbClr val="FFFFFF">
                    <a:lumMod val="85000"/>
                  </a:srgbClr>
                </a:solidFill>
                <a:latin typeface="Arial" charset="0"/>
                <a:ea typeface="Arial" charset="0"/>
              </a:rPr>
              <a:t>Experience a variety of solutions with proprietary Polaris Office solution</a:t>
            </a:r>
            <a:endParaRPr lang="ko-KR" altLang="en-US" sz="1000" b="0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2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D9173"/>
            </a:gs>
            <a:gs pos="58000">
              <a:srgbClr val="C0A47F"/>
            </a:gs>
          </a:gsLst>
          <a:lin ang="12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직사각형 199"/>
          <p:cNvSpPr>
            <a:spLocks/>
          </p:cNvSpPr>
          <p:nvPr/>
        </p:nvSpPr>
        <p:spPr>
          <a:xfrm>
            <a:off x="203200" y="673100"/>
            <a:ext cx="11773535" cy="603313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279400" dist="1016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92" name="직사각형 191"/>
          <p:cNvSpPr>
            <a:spLocks/>
          </p:cNvSpPr>
          <p:nvPr/>
        </p:nvSpPr>
        <p:spPr>
          <a:xfrm flipH="1">
            <a:off x="203200" y="0"/>
            <a:ext cx="11773535" cy="876935"/>
          </a:xfrm>
          <a:prstGeom prst="rect">
            <a:avLst/>
          </a:prstGeom>
          <a:solidFill>
            <a:srgbClr val="2B2D39"/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099185" y="0"/>
            <a:ext cx="5534660" cy="876935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i="1" strike="noStrike" cap="none" dirty="0">
                <a:solidFill>
                  <a:srgbClr val="B8A085"/>
                </a:solidFill>
                <a:latin typeface="Arial" charset="0"/>
                <a:ea typeface="Arial" charset="0"/>
              </a:rPr>
              <a:t>POLARIS OFFICE </a:t>
            </a:r>
            <a:r>
              <a:rPr lang="en-US" altLang="ko-KR" sz="2400" b="1" i="1" strike="noStrike" cap="none" dirty="0">
                <a:solidFill>
                  <a:srgbClr val="B8A085"/>
                </a:solidFill>
                <a:latin typeface="Arial" charset="0"/>
                <a:ea typeface="Arial" charset="0"/>
              </a:rPr>
              <a:t>SLIDE</a:t>
            </a:r>
            <a:endParaRPr lang="ko-KR" altLang="en-US" sz="2400" b="1" i="1" strike="noStrike" cap="none" dirty="0">
              <a:solidFill>
                <a:srgbClr val="B8A085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strike="noStrike" cap="none" dirty="0">
                <a:solidFill>
                  <a:srgbClr val="B8A085"/>
                </a:solidFill>
                <a:latin typeface="Arial" charset="0"/>
                <a:ea typeface="Arial" charset="0"/>
              </a:rPr>
              <a:t>Enjoy your stylish business and campus life with BIZCAM</a:t>
            </a:r>
            <a:endParaRPr lang="ko-KR" altLang="en-US" sz="600" b="0" strike="noStrike" cap="none" dirty="0">
              <a:solidFill>
                <a:srgbClr val="B8A085"/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641942340"/>
              </p:ext>
            </p:extLst>
          </p:nvPr>
        </p:nvGraphicFramePr>
        <p:xfrm>
          <a:off x="4064000" y="1487805"/>
          <a:ext cx="7503160" cy="4841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620395" y="1453515"/>
            <a:ext cx="2060575" cy="554990"/>
            <a:chOff x="620395" y="1453515"/>
            <a:chExt cx="2060575" cy="554990"/>
          </a:xfrm>
          <a:effectLst/>
        </p:grpSpPr>
        <p:sp>
          <p:nvSpPr>
            <p:cNvPr id="8" name="평행 사변형 7"/>
            <p:cNvSpPr>
              <a:spLocks/>
            </p:cNvSpPr>
            <p:nvPr/>
          </p:nvSpPr>
          <p:spPr>
            <a:xfrm rot="21000000">
              <a:off x="620395" y="1579880"/>
              <a:ext cx="1603375" cy="429895"/>
            </a:xfrm>
            <a:prstGeom prst="parallelogram">
              <a:avLst>
                <a:gd name="adj" fmla="val 25901"/>
              </a:avLst>
            </a:prstGeom>
            <a:solidFill>
              <a:schemeClr val="tx1"/>
            </a:solidFill>
            <a:ln w="0">
              <a:noFill/>
              <a:prstDash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9" name="평행 사변형 8"/>
            <p:cNvSpPr>
              <a:spLocks/>
            </p:cNvSpPr>
            <p:nvPr/>
          </p:nvSpPr>
          <p:spPr>
            <a:xfrm>
              <a:off x="704850" y="1453515"/>
              <a:ext cx="1976119" cy="389255"/>
            </a:xfrm>
            <a:prstGeom prst="parallelogram">
              <a:avLst>
                <a:gd name="adj" fmla="val 25901"/>
              </a:avLst>
            </a:prstGeom>
            <a:gradFill rotWithShape="1">
              <a:gsLst>
                <a:gs pos="0">
                  <a:srgbClr val="C0A47F">
                    <a:shade val="30000"/>
                    <a:satMod val="115000"/>
                  </a:srgbClr>
                </a:gs>
                <a:gs pos="50000">
                  <a:srgbClr val="C0A47F">
                    <a:shade val="67500"/>
                    <a:satMod val="115000"/>
                  </a:srgbClr>
                </a:gs>
                <a:gs pos="100000">
                  <a:srgbClr val="C0A47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>
                  <a:latin typeface="Arial" charset="0"/>
                  <a:ea typeface="Arial" charset="0"/>
                </a:rPr>
                <a:t>CONTENTS</a:t>
              </a:r>
              <a:endParaRPr lang="ko-KR" altLang="en-US" sz="1200" b="0" strike="noStrike" cap="none" dirty="0">
                <a:latin typeface="Arial" charset="0"/>
                <a:ea typeface="Arial" charset="0"/>
              </a:endParaRPr>
            </a:p>
          </p:txBody>
        </p:sp>
      </p:grpSp>
      <p:sp>
        <p:nvSpPr>
          <p:cNvPr id="3" name="직사각형 2"/>
          <p:cNvSpPr>
            <a:spLocks/>
          </p:cNvSpPr>
          <p:nvPr/>
        </p:nvSpPr>
        <p:spPr>
          <a:xfrm>
            <a:off x="701675" y="2110740"/>
            <a:ext cx="2864485" cy="8991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400" b="1" strike="noStrike" cap="none" dirty="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</a:t>
            </a:r>
            <a:endParaRPr lang="ko-KR" altLang="en-US" sz="1050" b="0" strike="noStrike" cap="none" dirty="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96265" y="3451225"/>
            <a:ext cx="2060575" cy="554990"/>
            <a:chOff x="596265" y="3451225"/>
            <a:chExt cx="2060575" cy="554990"/>
          </a:xfrm>
          <a:effectLst/>
        </p:grpSpPr>
        <p:sp>
          <p:nvSpPr>
            <p:cNvPr id="16" name="평행 사변형 15"/>
            <p:cNvSpPr>
              <a:spLocks/>
            </p:cNvSpPr>
            <p:nvPr/>
          </p:nvSpPr>
          <p:spPr>
            <a:xfrm rot="21000000">
              <a:off x="596265" y="3576955"/>
              <a:ext cx="1603375" cy="429895"/>
            </a:xfrm>
            <a:prstGeom prst="parallelogram">
              <a:avLst>
                <a:gd name="adj" fmla="val 25901"/>
              </a:avLst>
            </a:prstGeom>
            <a:solidFill>
              <a:schemeClr val="tx1"/>
            </a:solidFill>
            <a:ln w="0">
              <a:noFill/>
              <a:prstDash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17" name="평행 사변형 16"/>
            <p:cNvSpPr>
              <a:spLocks/>
            </p:cNvSpPr>
            <p:nvPr/>
          </p:nvSpPr>
          <p:spPr>
            <a:xfrm>
              <a:off x="680720" y="3451225"/>
              <a:ext cx="1976119" cy="389255"/>
            </a:xfrm>
            <a:prstGeom prst="parallelogram">
              <a:avLst>
                <a:gd name="adj" fmla="val 25901"/>
              </a:avLst>
            </a:prstGeom>
            <a:gradFill rotWithShape="1">
              <a:gsLst>
                <a:gs pos="0">
                  <a:srgbClr val="C0A47F">
                    <a:shade val="30000"/>
                    <a:satMod val="115000"/>
                  </a:srgbClr>
                </a:gs>
                <a:gs pos="50000">
                  <a:srgbClr val="C0A47F">
                    <a:shade val="67500"/>
                    <a:satMod val="115000"/>
                  </a:srgbClr>
                </a:gs>
                <a:gs pos="100000">
                  <a:srgbClr val="C0A47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>
                  <a:latin typeface="Arial" charset="0"/>
                  <a:ea typeface="Arial" charset="0"/>
                </a:rPr>
                <a:t>CONTENTS</a:t>
              </a:r>
              <a:endParaRPr lang="ko-KR" altLang="en-US" sz="1200" b="0" strike="noStrike" cap="none" dirty="0">
                <a:latin typeface="Arial" charset="0"/>
                <a:ea typeface="Arial" charset="0"/>
              </a:endParaRPr>
            </a:p>
          </p:txBody>
        </p:sp>
      </p:grpSp>
      <p:sp>
        <p:nvSpPr>
          <p:cNvPr id="19" name="타원 18"/>
          <p:cNvSpPr>
            <a:spLocks/>
          </p:cNvSpPr>
          <p:nvPr/>
        </p:nvSpPr>
        <p:spPr>
          <a:xfrm>
            <a:off x="6592570" y="2724785"/>
            <a:ext cx="727075" cy="727075"/>
          </a:xfrm>
          <a:prstGeom prst="ellipse">
            <a:avLst/>
          </a:prstGeom>
          <a:noFill/>
          <a:ln w="19050" cap="flat" cmpd="sng">
            <a:solidFill>
              <a:srgbClr val="AD9173">
                <a:alpha val="10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꺾인 연결선 20"/>
          <p:cNvSpPr>
            <a:spLocks/>
          </p:cNvSpPr>
          <p:nvPr/>
        </p:nvSpPr>
        <p:spPr>
          <a:xfrm>
            <a:off x="2630805" y="1647825"/>
            <a:ext cx="4325620" cy="1077595"/>
          </a:xfrm>
          <a:prstGeom prst="bentConnector2">
            <a:avLst/>
          </a:prstGeom>
          <a:ln w="6350" cap="flat" cmpd="sng">
            <a:solidFill>
              <a:srgbClr val="AD9173">
                <a:alpha val="100000"/>
              </a:srgb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/>
          </a:p>
        </p:txBody>
      </p:sp>
      <p:sp>
        <p:nvSpPr>
          <p:cNvPr id="23" name="타원 22"/>
          <p:cNvSpPr>
            <a:spLocks/>
          </p:cNvSpPr>
          <p:nvPr/>
        </p:nvSpPr>
        <p:spPr>
          <a:xfrm>
            <a:off x="4749165" y="4922520"/>
            <a:ext cx="727075" cy="727075"/>
          </a:xfrm>
          <a:prstGeom prst="ellipse">
            <a:avLst/>
          </a:prstGeom>
          <a:noFill/>
          <a:ln w="19050" cap="flat" cmpd="sng">
            <a:solidFill>
              <a:srgbClr val="AD9173">
                <a:alpha val="10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cxnSp>
        <p:nvCxnSpPr>
          <p:cNvPr id="24" name="꺾인 연결선 23"/>
          <p:cNvCxnSpPr/>
          <p:nvPr/>
        </p:nvCxnSpPr>
        <p:spPr>
          <a:xfrm>
            <a:off x="2606675" y="3645535"/>
            <a:ext cx="2143760" cy="1641475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rgbClr val="AD9173">
                <a:alpha val="100000"/>
              </a:srgb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>
            <a:spLocks/>
          </p:cNvSpPr>
          <p:nvPr/>
        </p:nvSpPr>
        <p:spPr>
          <a:xfrm>
            <a:off x="598170" y="4085590"/>
            <a:ext cx="2864485" cy="8991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400" b="1" strike="noStrike" cap="none" dirty="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</a:t>
            </a:r>
            <a:endParaRPr lang="ko-KR" altLang="en-US" sz="1050" b="0" strike="noStrike" cap="none" dirty="0">
              <a:solidFill>
                <a:schemeClr val="bg2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6367780" y="4229100"/>
            <a:ext cx="2060575" cy="554990"/>
            <a:chOff x="6367780" y="4229100"/>
            <a:chExt cx="2060575" cy="554990"/>
          </a:xfrm>
          <a:effectLst/>
        </p:grpSpPr>
        <p:sp>
          <p:nvSpPr>
            <p:cNvPr id="32" name="평행 사변형 31"/>
            <p:cNvSpPr>
              <a:spLocks/>
            </p:cNvSpPr>
            <p:nvPr/>
          </p:nvSpPr>
          <p:spPr>
            <a:xfrm rot="21000000">
              <a:off x="6367780" y="4355465"/>
              <a:ext cx="1603375" cy="429895"/>
            </a:xfrm>
            <a:prstGeom prst="parallelogram">
              <a:avLst>
                <a:gd name="adj" fmla="val 25901"/>
              </a:avLst>
            </a:prstGeom>
            <a:solidFill>
              <a:schemeClr val="tx1"/>
            </a:solidFill>
            <a:ln w="0">
              <a:noFill/>
              <a:prstDash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34" name="평행 사변형 33"/>
            <p:cNvSpPr>
              <a:spLocks/>
            </p:cNvSpPr>
            <p:nvPr/>
          </p:nvSpPr>
          <p:spPr>
            <a:xfrm>
              <a:off x="6452870" y="4229100"/>
              <a:ext cx="1976119" cy="389255"/>
            </a:xfrm>
            <a:prstGeom prst="parallelogram">
              <a:avLst>
                <a:gd name="adj" fmla="val 25901"/>
              </a:avLst>
            </a:prstGeom>
            <a:gradFill rotWithShape="1">
              <a:gsLst>
                <a:gs pos="0">
                  <a:srgbClr val="2B2D39"/>
                </a:gs>
                <a:gs pos="50000">
                  <a:srgbClr val="44475A"/>
                </a:gs>
                <a:gs pos="100000">
                  <a:srgbClr val="2B2D39"/>
                </a:gs>
              </a:gsLst>
              <a:path path="circle">
                <a:fillToRect l="50000" t="50000" r="50000" b="50000"/>
              </a:path>
            </a:gra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>
                  <a:latin typeface="Arial" charset="0"/>
                  <a:ea typeface="Arial" charset="0"/>
                </a:rPr>
                <a:t>CONTENTS</a:t>
              </a:r>
              <a:endParaRPr lang="ko-KR" altLang="en-US" sz="1200" b="0" strike="noStrike" cap="none" dirty="0">
                <a:latin typeface="Arial" charset="0"/>
                <a:ea typeface="Arial" charset="0"/>
              </a:endParaRPr>
            </a:p>
          </p:txBody>
        </p:sp>
      </p:grpSp>
      <p:sp>
        <p:nvSpPr>
          <p:cNvPr id="35" name="타원 34"/>
          <p:cNvSpPr>
            <a:spLocks/>
          </p:cNvSpPr>
          <p:nvPr/>
        </p:nvSpPr>
        <p:spPr>
          <a:xfrm>
            <a:off x="10723245" y="3856355"/>
            <a:ext cx="727075" cy="727075"/>
          </a:xfrm>
          <a:prstGeom prst="ellipse">
            <a:avLst/>
          </a:prstGeom>
          <a:noFill/>
          <a:ln w="19050" cap="flat" cmpd="sng">
            <a:solidFill>
              <a:srgbClr val="44475A">
                <a:alpha val="10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cxnSp>
        <p:nvCxnSpPr>
          <p:cNvPr id="36" name="꺾인 연결선 35"/>
          <p:cNvCxnSpPr/>
          <p:nvPr/>
        </p:nvCxnSpPr>
        <p:spPr>
          <a:xfrm rot="16200000" flipH="1">
            <a:off x="9086850" y="2583180"/>
            <a:ext cx="354330" cy="3646170"/>
          </a:xfrm>
          <a:prstGeom prst="bentConnector5">
            <a:avLst>
              <a:gd name="adj1" fmla="val -64675"/>
              <a:gd name="adj2" fmla="val 58568"/>
              <a:gd name="adj3" fmla="val 164675"/>
            </a:avLst>
          </a:prstGeom>
          <a:ln w="6350" cap="flat" cmpd="sng">
            <a:solidFill>
              <a:srgbClr val="44475A">
                <a:alpha val="100000"/>
              </a:srgb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>
            <a:spLocks/>
          </p:cNvSpPr>
          <p:nvPr/>
        </p:nvSpPr>
        <p:spPr>
          <a:xfrm>
            <a:off x="6473190" y="4800600"/>
            <a:ext cx="2864485" cy="8991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400" b="1" strike="noStrike" cap="none" dirty="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</a:t>
            </a:r>
            <a:endParaRPr lang="ko-KR" altLang="en-US" sz="1050" b="0" strike="noStrike" cap="none" dirty="0">
              <a:solidFill>
                <a:schemeClr val="bg2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3" name="모서리가 둥근 직사각형 42"/>
          <p:cNvSpPr>
            <a:spLocks/>
          </p:cNvSpPr>
          <p:nvPr/>
        </p:nvSpPr>
        <p:spPr>
          <a:xfrm>
            <a:off x="760095" y="5441315"/>
            <a:ext cx="1928495" cy="281940"/>
          </a:xfrm>
          <a:prstGeom prst="roundRect">
            <a:avLst>
              <a:gd name="adj" fmla="val 15012"/>
            </a:avLst>
          </a:prstGeom>
          <a:solidFill>
            <a:schemeClr val="bg1">
              <a:lumMod val="8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107950" bIns="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b="1" strike="noStrike" cap="none" dirty="0">
              <a:solidFill>
                <a:srgbClr val="000000">
                  <a:lumMod val="65000"/>
                  <a:lumOff val="3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44" name="모서리가 둥근 직사각형 43"/>
          <p:cNvSpPr>
            <a:spLocks/>
          </p:cNvSpPr>
          <p:nvPr/>
        </p:nvSpPr>
        <p:spPr>
          <a:xfrm>
            <a:off x="760095" y="5441315"/>
            <a:ext cx="1584960" cy="281940"/>
          </a:xfrm>
          <a:prstGeom prst="roundRect">
            <a:avLst>
              <a:gd name="adj" fmla="val 18511"/>
            </a:avLst>
          </a:prstGeom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45" name="직사각형 44"/>
          <p:cNvSpPr>
            <a:spLocks/>
          </p:cNvSpPr>
          <p:nvPr/>
        </p:nvSpPr>
        <p:spPr>
          <a:xfrm>
            <a:off x="2817495" y="5450840"/>
            <a:ext cx="464185" cy="26098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>
                <a:solidFill>
                  <a:srgbClr val="000000">
                    <a:lumMod val="65000"/>
                    <a:lumOff val="35000"/>
                  </a:srgbClr>
                </a:solidFill>
                <a:latin typeface="Arial" charset="0"/>
                <a:ea typeface="Arial" charset="0"/>
              </a:rPr>
              <a:t>86%</a:t>
            </a:r>
            <a:endParaRPr lang="ko-KR" altLang="en-US" sz="1100" b="0" strike="noStrike" cap="none" dirty="0">
              <a:solidFill>
                <a:srgbClr val="000000">
                  <a:lumMod val="65000"/>
                  <a:lumOff val="3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52" name="모서리가 둥근 직사각형 51"/>
          <p:cNvSpPr>
            <a:spLocks/>
          </p:cNvSpPr>
          <p:nvPr/>
        </p:nvSpPr>
        <p:spPr>
          <a:xfrm>
            <a:off x="760095" y="5882005"/>
            <a:ext cx="1928495" cy="281940"/>
          </a:xfrm>
          <a:prstGeom prst="roundRect">
            <a:avLst>
              <a:gd name="adj" fmla="val 15012"/>
            </a:avLst>
          </a:prstGeom>
          <a:solidFill>
            <a:schemeClr val="bg1">
              <a:lumMod val="8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107950" bIns="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b="1" strike="noStrike" cap="none" dirty="0">
              <a:solidFill>
                <a:srgbClr val="000000">
                  <a:lumMod val="65000"/>
                  <a:lumOff val="3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모서리가 둥근 직사각형 52"/>
          <p:cNvSpPr>
            <a:spLocks/>
          </p:cNvSpPr>
          <p:nvPr/>
        </p:nvSpPr>
        <p:spPr>
          <a:xfrm>
            <a:off x="760095" y="5882005"/>
            <a:ext cx="972820" cy="281940"/>
          </a:xfrm>
          <a:prstGeom prst="roundRect">
            <a:avLst>
              <a:gd name="adj" fmla="val 18511"/>
            </a:avLst>
          </a:prstGeom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54" name="직사각형 53"/>
          <p:cNvSpPr>
            <a:spLocks/>
          </p:cNvSpPr>
          <p:nvPr/>
        </p:nvSpPr>
        <p:spPr>
          <a:xfrm>
            <a:off x="2817495" y="5892165"/>
            <a:ext cx="464185" cy="26098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>
                <a:solidFill>
                  <a:srgbClr val="000000">
                    <a:lumMod val="65000"/>
                    <a:lumOff val="35000"/>
                  </a:srgbClr>
                </a:solidFill>
                <a:latin typeface="Arial" charset="0"/>
                <a:ea typeface="Arial" charset="0"/>
              </a:rPr>
              <a:t>50%</a:t>
            </a:r>
            <a:endParaRPr lang="ko-KR" altLang="en-US" sz="1100" b="0" strike="noStrike" cap="none" dirty="0">
              <a:solidFill>
                <a:srgbClr val="000000">
                  <a:lumMod val="65000"/>
                  <a:lumOff val="3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55" name="모서리가 둥근 직사각형 54"/>
          <p:cNvSpPr>
            <a:spLocks/>
          </p:cNvSpPr>
          <p:nvPr/>
        </p:nvSpPr>
        <p:spPr>
          <a:xfrm>
            <a:off x="9138285" y="1457325"/>
            <a:ext cx="1928495" cy="281940"/>
          </a:xfrm>
          <a:prstGeom prst="roundRect">
            <a:avLst>
              <a:gd name="adj" fmla="val 15012"/>
            </a:avLst>
          </a:prstGeom>
          <a:solidFill>
            <a:schemeClr val="bg1">
              <a:lumMod val="8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107950" bIns="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b="1" strike="noStrike" cap="none" dirty="0">
              <a:solidFill>
                <a:srgbClr val="000000">
                  <a:lumMod val="65000"/>
                  <a:lumOff val="3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56" name="모서리가 둥근 직사각형 55"/>
          <p:cNvSpPr>
            <a:spLocks/>
          </p:cNvSpPr>
          <p:nvPr/>
        </p:nvSpPr>
        <p:spPr>
          <a:xfrm>
            <a:off x="9138285" y="1457325"/>
            <a:ext cx="1584960" cy="281940"/>
          </a:xfrm>
          <a:prstGeom prst="roundRect">
            <a:avLst>
              <a:gd name="adj" fmla="val 18511"/>
            </a:avLst>
          </a:prstGeom>
          <a:solidFill>
            <a:srgbClr val="3B7AB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57" name="직사각형 56"/>
          <p:cNvSpPr>
            <a:spLocks/>
          </p:cNvSpPr>
          <p:nvPr/>
        </p:nvSpPr>
        <p:spPr>
          <a:xfrm>
            <a:off x="11196320" y="1466850"/>
            <a:ext cx="464185" cy="26098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>
                <a:solidFill>
                  <a:srgbClr val="000000">
                    <a:lumMod val="65000"/>
                    <a:lumOff val="35000"/>
                  </a:srgbClr>
                </a:solidFill>
                <a:latin typeface="Arial" charset="0"/>
                <a:ea typeface="Arial" charset="0"/>
              </a:rPr>
              <a:t>86%</a:t>
            </a:r>
            <a:endParaRPr lang="ko-KR" altLang="en-US" sz="1100" b="0" strike="noStrike" cap="none" dirty="0">
              <a:solidFill>
                <a:srgbClr val="000000">
                  <a:lumMod val="65000"/>
                  <a:lumOff val="3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58" name="모서리가 둥근 직사각형 57"/>
          <p:cNvSpPr>
            <a:spLocks/>
          </p:cNvSpPr>
          <p:nvPr/>
        </p:nvSpPr>
        <p:spPr>
          <a:xfrm>
            <a:off x="9138285" y="1898015"/>
            <a:ext cx="1928495" cy="281940"/>
          </a:xfrm>
          <a:prstGeom prst="roundRect">
            <a:avLst>
              <a:gd name="adj" fmla="val 15012"/>
            </a:avLst>
          </a:prstGeom>
          <a:solidFill>
            <a:schemeClr val="bg1">
              <a:lumMod val="8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107950" bIns="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b="1" strike="noStrike" cap="none" dirty="0">
              <a:solidFill>
                <a:srgbClr val="000000">
                  <a:lumMod val="65000"/>
                  <a:lumOff val="3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59" name="모서리가 둥근 직사각형 58"/>
          <p:cNvSpPr>
            <a:spLocks/>
          </p:cNvSpPr>
          <p:nvPr/>
        </p:nvSpPr>
        <p:spPr>
          <a:xfrm>
            <a:off x="9138285" y="1898015"/>
            <a:ext cx="972820" cy="281940"/>
          </a:xfrm>
          <a:prstGeom prst="roundRect">
            <a:avLst>
              <a:gd name="adj" fmla="val 18511"/>
            </a:avLst>
          </a:prstGeom>
          <a:solidFill>
            <a:srgbClr val="3B7AB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60" name="직사각형 59"/>
          <p:cNvSpPr>
            <a:spLocks/>
          </p:cNvSpPr>
          <p:nvPr/>
        </p:nvSpPr>
        <p:spPr>
          <a:xfrm>
            <a:off x="11196320" y="1908175"/>
            <a:ext cx="464185" cy="26098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>
                <a:solidFill>
                  <a:srgbClr val="000000">
                    <a:lumMod val="65000"/>
                    <a:lumOff val="35000"/>
                  </a:srgbClr>
                </a:solidFill>
                <a:latin typeface="Arial" charset="0"/>
                <a:ea typeface="Arial" charset="0"/>
              </a:rPr>
              <a:t>50%</a:t>
            </a:r>
            <a:endParaRPr lang="ko-KR" altLang="en-US" sz="1100" b="0" strike="noStrike" cap="none" dirty="0">
              <a:solidFill>
                <a:srgbClr val="000000">
                  <a:lumMod val="65000"/>
                  <a:lumOff val="35000"/>
                </a:srgb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57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Pages>3</Pages>
  <Words>177</Words>
  <Characters>0</Characters>
  <Application>Polaris Office Slide</Application>
  <DocSecurity>0</DocSecurity>
  <PresentationFormat>와이드스크린</PresentationFormat>
  <Lines>0</Lines>
  <Paragraphs>50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navy&amp;gold</dc:title>
  <dc:creator>Polaris Office</dc:creator>
</cp:coreProperties>
</file>