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5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B2D9EA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kingstargir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6310" y="36830"/>
            <a:ext cx="4152900" cy="267081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5539" dirty="0">
                <a:solidFill>
                  <a:srgbClr val="FFFFFF"/>
                </a:solidFill>
                <a:latin typeface="Arial" charset="0"/>
                <a:ea typeface="Arial" charset="0"/>
              </a:rPr>
              <a:t>Polaris</a:t>
            </a:r>
            <a:endParaRPr lang="ko-KR" altLang="en-US" sz="5539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5539" dirty="0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5539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5539" dirty="0">
                <a:solidFill>
                  <a:srgbClr val="FFFFFF"/>
                </a:solidFill>
                <a:latin typeface="Arial" charset="0"/>
                <a:ea typeface="Arial" charset="0"/>
              </a:rPr>
              <a:t>TITLE</a:t>
            </a:r>
            <a:endParaRPr lang="ko-KR" altLang="en-US" sz="5539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45" y="1511300"/>
            <a:ext cx="4621530" cy="4206875"/>
          </a:xfrm>
          <a:prstGeom prst="rect">
            <a:avLst/>
          </a:prstGeom>
        </p:spPr>
      </p:pic>
      <p:sp>
        <p:nvSpPr>
          <p:cNvPr id="20" name="도형 19"/>
          <p:cNvSpPr>
            <a:spLocks/>
          </p:cNvSpPr>
          <p:nvPr/>
        </p:nvSpPr>
        <p:spPr>
          <a:xfrm>
            <a:off x="5668645" y="6414770"/>
            <a:ext cx="6099175" cy="28448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5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5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9275445" y="6226175"/>
            <a:ext cx="2817495" cy="1930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62547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bg1"/>
                </a:solidFill>
                <a:latin typeface="Arial" charset="0"/>
                <a:ea typeface="Arial" charset="0"/>
                <a:hlinkClick r:id="rId4"/>
              </a:rPr>
              <a:t>https://blog.naver.com/kingstargirl</a:t>
            </a:r>
            <a:endParaRPr lang="ko-KR" altLang="en-US" sz="123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6310" y="36830"/>
            <a:ext cx="4152900" cy="5873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3077" dirty="0">
                <a:solidFill>
                  <a:srgbClr val="FFFFFF"/>
                </a:solidFill>
                <a:latin typeface="Arial" charset="0"/>
                <a:ea typeface="Arial" charset="0"/>
              </a:rPr>
              <a:t>LIST</a:t>
            </a:r>
            <a:endParaRPr lang="ko-KR" altLang="en-US" sz="3077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타원 1"/>
          <p:cNvSpPr>
            <a:spLocks/>
          </p:cNvSpPr>
          <p:nvPr/>
        </p:nvSpPr>
        <p:spPr>
          <a:xfrm>
            <a:off x="2886075" y="361315"/>
            <a:ext cx="6418580" cy="6418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3435350" y="908050"/>
            <a:ext cx="5316220" cy="531622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991610" y="3084830"/>
            <a:ext cx="931545" cy="96583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5539" dirty="0">
                <a:solidFill>
                  <a:schemeClr val="accent1"/>
                </a:solidFill>
                <a:latin typeface="Arial" charset="0"/>
                <a:ea typeface="Arial" charset="0"/>
              </a:rPr>
              <a:t>B</a:t>
            </a:r>
            <a:endParaRPr lang="ko-KR" altLang="en-US" sz="5539" dirty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596890" y="1189990"/>
            <a:ext cx="991870" cy="96583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553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ko-KR" altLang="en-US" sz="5539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5638165" y="4914900"/>
            <a:ext cx="951230" cy="96583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5539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ko-KR" altLang="en-US" sz="5539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295515" y="3084830"/>
            <a:ext cx="1076325" cy="96583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5539" dirty="0">
                <a:solidFill>
                  <a:schemeClr val="accent1"/>
                </a:solidFill>
                <a:latin typeface="Arial" charset="0"/>
                <a:ea typeface="Arial" charset="0"/>
              </a:rPr>
              <a:t>D</a:t>
            </a:r>
            <a:endParaRPr lang="ko-KR" altLang="en-US" sz="5539" dirty="0">
              <a:solidFill>
                <a:schemeClr val="accent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6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6310" y="36830"/>
            <a:ext cx="4152900" cy="58737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3077" dirty="0">
                <a:solidFill>
                  <a:srgbClr val="FFFFFF"/>
                </a:solidFill>
                <a:latin typeface="Arial" charset="0"/>
                <a:ea typeface="Arial" charset="0"/>
              </a:rPr>
              <a:t>CONTENTS</a:t>
            </a:r>
            <a:endParaRPr lang="ko-KR" altLang="en-US" sz="3077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8620" y="5143500"/>
            <a:ext cx="4152900" cy="60579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solution.</a:t>
            </a:r>
            <a:endParaRPr lang="ko-KR" altLang="en-US" sz="3077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 rot="1800000">
            <a:off x="3762375" y="3022600"/>
            <a:ext cx="480695" cy="133350"/>
          </a:xfrm>
          <a:prstGeom prst="flowChartTerminator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50" y="1965960"/>
            <a:ext cx="2303145" cy="2303145"/>
          </a:xfrm>
          <a:prstGeom prst="ellipse">
            <a:avLst/>
          </a:prstGeom>
          <a:solidFill>
            <a:srgbClr val="FFBDB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01090" y="2182495"/>
            <a:ext cx="1892300" cy="18923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38480" y="2700655"/>
            <a:ext cx="3018155" cy="85217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 rot="1800000">
            <a:off x="3717925" y="3240405"/>
            <a:ext cx="480695" cy="133350"/>
          </a:xfrm>
          <a:prstGeom prst="flowChartTerminator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 rot="1800000">
            <a:off x="7830820" y="3032760"/>
            <a:ext cx="480695" cy="133350"/>
          </a:xfrm>
          <a:prstGeom prst="flowChartTerminator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76165" y="2026285"/>
            <a:ext cx="2303145" cy="2303145"/>
          </a:xfrm>
          <a:prstGeom prst="ellipse">
            <a:avLst/>
          </a:prstGeom>
          <a:solidFill>
            <a:srgbClr val="FFBDB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81270" y="2243455"/>
            <a:ext cx="1892300" cy="18923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 rot="1800000">
            <a:off x="7785735" y="3250565"/>
            <a:ext cx="480695" cy="133350"/>
          </a:xfrm>
          <a:prstGeom prst="flowChartTerminator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26525" y="1965960"/>
            <a:ext cx="2303145" cy="2303145"/>
          </a:xfrm>
          <a:prstGeom prst="ellipse">
            <a:avLst/>
          </a:prstGeom>
          <a:solidFill>
            <a:srgbClr val="FFBDB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2265" y="2182495"/>
            <a:ext cx="1892300" cy="18923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4518025" y="2710815"/>
            <a:ext cx="3018155" cy="852170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8662035" y="2700655"/>
            <a:ext cx="3018155" cy="852170"/>
          </a:xfrm>
          <a:prstGeom prst="rect">
            <a:avLst/>
          </a:prstGeom>
        </p:spPr>
        <p:txBody>
          <a:bodyPr vert="horz" wrap="square" lIns="112542" tIns="56271" rIns="112542" bIns="56271" anchor="t">
            <a:spAutoFit/>
          </a:bodyPr>
          <a:lstStyle/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Office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6310" y="36830"/>
            <a:ext cx="4152900" cy="1818640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5539" dirty="0">
                <a:solidFill>
                  <a:srgbClr val="FFFFFF"/>
                </a:solidFill>
                <a:latin typeface="Arial" charset="0"/>
                <a:ea typeface="Arial" charset="0"/>
              </a:rPr>
              <a:t>Thank</a:t>
            </a:r>
            <a:endParaRPr lang="ko-KR" altLang="en-US" sz="5539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5539" dirty="0">
                <a:solidFill>
                  <a:srgbClr val="FFFFFF"/>
                </a:solidFill>
                <a:latin typeface="Arial" charset="0"/>
                <a:ea typeface="Arial" charset="0"/>
              </a:rPr>
              <a:t>You</a:t>
            </a:r>
            <a:endParaRPr lang="ko-KR" altLang="en-US" sz="5539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45" y="1511300"/>
            <a:ext cx="4621530" cy="4206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0" y="1614805"/>
            <a:ext cx="4506595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Pages>4</Pages>
  <Words>51</Words>
  <Characters>0</Characters>
  <Application>Polaris Office Slide</Application>
  <DocSecurity>0</DocSecurity>
  <PresentationFormat>와이드스크린</PresentationFormat>
  <Lines>0</Lines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circle</dc:title>
  <dc:creator>Polaris Office</dc:creator>
</cp:coreProperties>
</file>