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3" r:id="rId12"/>
  </p:sldMasterIdLst>
  <p:sldIdLst>
    <p:sldId id="517" r:id="rId14"/>
    <p:sldId id="518" r:id="rId15"/>
    <p:sldId id="511" r:id="rId16"/>
    <p:sldId id="514" r:id="rId17"/>
    <p:sldId id="515" r:id="rId18"/>
    <p:sldId id="51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6074"/>
    <a:srgbClr val="FAF0E4"/>
    <a:srgbClr val="C5D1DF"/>
    <a:srgbClr val="CACACA"/>
    <a:srgbClr val="303030"/>
    <a:srgbClr val="525252"/>
    <a:srgbClr val="C0C0C0"/>
    <a:srgbClr val="54335E"/>
    <a:srgbClr val="4EBBC2"/>
    <a:srgbClr val="EBEC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15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04" y="68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FAF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AF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442210" y="3780790"/>
            <a:ext cx="7308215" cy="0"/>
          </a:xfrm>
          <a:prstGeom prst="line">
            <a:avLst/>
          </a:prstGeom>
          <a:ln>
            <a:solidFill>
              <a:srgbClr val="E1607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/>
          <p:cNvGrpSpPr/>
          <p:nvPr/>
        </p:nvGrpSpPr>
        <p:grpSpPr>
          <a:xfrm>
            <a:off x="-635" y="6242685"/>
            <a:ext cx="12192000" cy="1229360"/>
            <a:chOff x="-635" y="6242685"/>
            <a:chExt cx="12192000" cy="1229360"/>
          </a:xfrm>
          <a:solidFill>
            <a:schemeClr val="bg1">
              <a:alpha val="39000"/>
            </a:schemeClr>
          </a:solidFill>
        </p:grpSpPr>
        <p:sp>
          <p:nvSpPr>
            <p:cNvPr id="165" name="막힌 원호 164"/>
            <p:cNvSpPr/>
            <p:nvPr/>
          </p:nvSpPr>
          <p:spPr>
            <a:xfrm>
              <a:off x="-635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막힌 원호 186"/>
            <p:cNvSpPr/>
            <p:nvPr/>
          </p:nvSpPr>
          <p:spPr>
            <a:xfrm>
              <a:off x="122936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막힌 원호 187"/>
            <p:cNvSpPr/>
            <p:nvPr/>
          </p:nvSpPr>
          <p:spPr>
            <a:xfrm>
              <a:off x="244602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막힌 원호 188"/>
            <p:cNvSpPr/>
            <p:nvPr/>
          </p:nvSpPr>
          <p:spPr>
            <a:xfrm>
              <a:off x="366268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막힌 원호 189"/>
            <p:cNvSpPr/>
            <p:nvPr/>
          </p:nvSpPr>
          <p:spPr>
            <a:xfrm>
              <a:off x="487934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막힌 원호 190"/>
            <p:cNvSpPr/>
            <p:nvPr/>
          </p:nvSpPr>
          <p:spPr>
            <a:xfrm>
              <a:off x="609600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막힌 원호 191"/>
            <p:cNvSpPr/>
            <p:nvPr/>
          </p:nvSpPr>
          <p:spPr>
            <a:xfrm>
              <a:off x="731266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막힌 원호 192"/>
            <p:cNvSpPr/>
            <p:nvPr/>
          </p:nvSpPr>
          <p:spPr>
            <a:xfrm>
              <a:off x="852932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막힌 원호 193"/>
            <p:cNvSpPr/>
            <p:nvPr/>
          </p:nvSpPr>
          <p:spPr>
            <a:xfrm>
              <a:off x="974598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막힌 원호 194"/>
            <p:cNvSpPr/>
            <p:nvPr/>
          </p:nvSpPr>
          <p:spPr>
            <a:xfrm>
              <a:off x="10962640" y="624268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577850" y="5753735"/>
            <a:ext cx="10975340" cy="1229360"/>
            <a:chOff x="577850" y="5753735"/>
            <a:chExt cx="10975340" cy="1229360"/>
          </a:xfrm>
          <a:solidFill>
            <a:schemeClr val="bg1">
              <a:alpha val="39000"/>
            </a:schemeClr>
          </a:solidFill>
        </p:grpSpPr>
        <p:sp>
          <p:nvSpPr>
            <p:cNvPr id="198" name="막힌 원호 197"/>
            <p:cNvSpPr/>
            <p:nvPr/>
          </p:nvSpPr>
          <p:spPr>
            <a:xfrm>
              <a:off x="57785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막힌 원호 198"/>
            <p:cNvSpPr/>
            <p:nvPr/>
          </p:nvSpPr>
          <p:spPr>
            <a:xfrm>
              <a:off x="180721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막힌 원호 199"/>
            <p:cNvSpPr/>
            <p:nvPr/>
          </p:nvSpPr>
          <p:spPr>
            <a:xfrm>
              <a:off x="302387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막힌 원호 200"/>
            <p:cNvSpPr/>
            <p:nvPr/>
          </p:nvSpPr>
          <p:spPr>
            <a:xfrm>
              <a:off x="424053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막힌 원호 201"/>
            <p:cNvSpPr/>
            <p:nvPr/>
          </p:nvSpPr>
          <p:spPr>
            <a:xfrm>
              <a:off x="545719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막힌 원호 202"/>
            <p:cNvSpPr/>
            <p:nvPr/>
          </p:nvSpPr>
          <p:spPr>
            <a:xfrm>
              <a:off x="667385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막힌 원호 203"/>
            <p:cNvSpPr/>
            <p:nvPr/>
          </p:nvSpPr>
          <p:spPr>
            <a:xfrm>
              <a:off x="789051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막힌 원호 204"/>
            <p:cNvSpPr/>
            <p:nvPr/>
          </p:nvSpPr>
          <p:spPr>
            <a:xfrm>
              <a:off x="910717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막힌 원호 205"/>
            <p:cNvSpPr/>
            <p:nvPr/>
          </p:nvSpPr>
          <p:spPr>
            <a:xfrm>
              <a:off x="10323830" y="5753735"/>
              <a:ext cx="1229360" cy="1229360"/>
            </a:xfrm>
            <a:prstGeom prst="blockArc">
              <a:avLst>
                <a:gd name="adj1" fmla="val 10800000"/>
                <a:gd name="adj2" fmla="val 4"/>
                <a:gd name="adj3" fmla="val 122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10" y="860425"/>
            <a:ext cx="6291580" cy="29203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09900" y="3868420"/>
            <a:ext cx="6173470" cy="22142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POLARIS </a:t>
            </a:r>
            <a:endParaRPr lang="ko-KR" altLang="en-US" sz="60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SLIDE</a:t>
            </a:r>
            <a:endParaRPr lang="ko-KR" altLang="en-US" sz="60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1200" b="0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5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AF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442210" y="3780790"/>
            <a:ext cx="7308215" cy="0"/>
          </a:xfrm>
          <a:prstGeom prst="line">
            <a:avLst/>
          </a:prstGeom>
          <a:ln>
            <a:solidFill>
              <a:srgbClr val="E1607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2734945" y="4291330"/>
            <a:ext cx="1273810" cy="368300"/>
          </a:xfrm>
          <a:prstGeom prst="roundRect">
            <a:avLst>
              <a:gd name="adj" fmla="val 50000"/>
            </a:avLst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CATEGORY. 1</a:t>
            </a:r>
            <a:endParaRPr lang="ko-KR" altLang="en-US" sz="12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412365" y="4831715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412365" y="5370195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2412365" y="5909310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426710" y="4286885"/>
            <a:ext cx="1273810" cy="368300"/>
          </a:xfrm>
          <a:prstGeom prst="roundRect">
            <a:avLst>
              <a:gd name="adj" fmla="val 50000"/>
            </a:avLst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CATEGORY. 1</a:t>
            </a:r>
            <a:endParaRPr lang="ko-KR" altLang="en-US" sz="12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103495" y="4827270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5103495" y="5366385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103495" y="5904865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8117840" y="4284345"/>
            <a:ext cx="1273810" cy="368300"/>
          </a:xfrm>
          <a:prstGeom prst="roundRect">
            <a:avLst>
              <a:gd name="adj" fmla="val 50000"/>
            </a:avLst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CATEGORY. 1</a:t>
            </a:r>
            <a:endParaRPr lang="ko-KR" altLang="en-US" sz="12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7794625" y="4824730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7794625" y="5363210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794625" y="5902325"/>
            <a:ext cx="1920240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009900" y="547370"/>
            <a:ext cx="6172835" cy="1291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60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1200" b="0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5" y="2407285"/>
            <a:ext cx="4803775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635" cy="873760"/>
          </a:xfrm>
          <a:prstGeom prst="rect">
            <a:avLst/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6385" y="99695"/>
            <a:ext cx="6173470" cy="64579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 rot="0">
            <a:off x="676910" y="1254125"/>
            <a:ext cx="602615" cy="1464310"/>
            <a:chOff x="676910" y="1254125"/>
            <a:chExt cx="602615" cy="1464310"/>
          </a:xfrm>
        </p:grpSpPr>
        <p:sp>
          <p:nvSpPr>
            <p:cNvPr id="136" name="직사각형 135"/>
            <p:cNvSpPr>
              <a:spLocks/>
            </p:cNvSpPr>
            <p:nvPr/>
          </p:nvSpPr>
          <p:spPr>
            <a:xfrm rot="0">
              <a:off x="676910" y="1254125"/>
              <a:ext cx="602615" cy="374015"/>
            </a:xfrm>
            <a:prstGeom prst="rect"/>
            <a:solidFill>
              <a:srgbClr val="E1607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01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9" name="직사각형 138"/>
            <p:cNvSpPr>
              <a:spLocks/>
            </p:cNvSpPr>
            <p:nvPr/>
          </p:nvSpPr>
          <p:spPr>
            <a:xfrm rot="0">
              <a:off x="689610" y="1711325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E1607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1" name="직사각형 140"/>
          <p:cNvSpPr>
            <a:spLocks/>
          </p:cNvSpPr>
          <p:nvPr/>
        </p:nvSpPr>
        <p:spPr>
          <a:xfrm rot="0">
            <a:off x="739775" y="1689100"/>
            <a:ext cx="2479040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E1607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1" strike="noStrike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6" name="그룹 145"/>
          <p:cNvGrpSpPr/>
          <p:nvPr/>
        </p:nvGrpSpPr>
        <p:grpSpPr>
          <a:xfrm rot="0">
            <a:off x="6125845" y="1254125"/>
            <a:ext cx="601980" cy="1463675"/>
            <a:chOff x="6125845" y="1254125"/>
            <a:chExt cx="601980" cy="1463675"/>
          </a:xfrm>
        </p:grpSpPr>
        <p:sp>
          <p:nvSpPr>
            <p:cNvPr id="147" name="직사각형 146"/>
            <p:cNvSpPr>
              <a:spLocks/>
            </p:cNvSpPr>
            <p:nvPr/>
          </p:nvSpPr>
          <p:spPr>
            <a:xfrm rot="0">
              <a:off x="6125845" y="1254125"/>
              <a:ext cx="602615" cy="374015"/>
            </a:xfrm>
            <a:prstGeom prst="rect"/>
            <a:solidFill>
              <a:srgbClr val="FFC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03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8" name="직사각형 147"/>
            <p:cNvSpPr>
              <a:spLocks/>
            </p:cNvSpPr>
            <p:nvPr/>
          </p:nvSpPr>
          <p:spPr>
            <a:xfrm rot="0">
              <a:off x="6138545" y="1711325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9" name="직사각형 148"/>
          <p:cNvSpPr/>
          <p:nvPr/>
        </p:nvSpPr>
        <p:spPr>
          <a:xfrm>
            <a:off x="6188710" y="168910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FFC000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rgbClr val="FFC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 rot="0">
            <a:off x="8844915" y="5024120"/>
            <a:ext cx="601980" cy="1452880"/>
            <a:chOff x="8844915" y="5024120"/>
            <a:chExt cx="601980" cy="1452880"/>
          </a:xfrm>
        </p:grpSpPr>
        <p:sp>
          <p:nvSpPr>
            <p:cNvPr id="151" name="직사각형 150"/>
            <p:cNvSpPr>
              <a:spLocks/>
            </p:cNvSpPr>
            <p:nvPr/>
          </p:nvSpPr>
          <p:spPr>
            <a:xfrm rot="0">
              <a:off x="8844915" y="6103620"/>
              <a:ext cx="602615" cy="374015"/>
            </a:xfrm>
            <a:prstGeom prst="rect"/>
            <a:solidFill>
              <a:srgbClr val="62A2C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04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2" name="직사각형 151"/>
            <p:cNvSpPr>
              <a:spLocks/>
            </p:cNvSpPr>
            <p:nvPr/>
          </p:nvSpPr>
          <p:spPr>
            <a:xfrm rot="0">
              <a:off x="8857615" y="5024120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62A2CA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8952865" y="499872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62A2CA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rgbClr val="62A2CA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4" name="그룹 153"/>
          <p:cNvGrpSpPr/>
          <p:nvPr/>
        </p:nvGrpSpPr>
        <p:grpSpPr>
          <a:xfrm rot="0">
            <a:off x="3408045" y="5049520"/>
            <a:ext cx="601980" cy="1452880"/>
            <a:chOff x="3408045" y="5049520"/>
            <a:chExt cx="601980" cy="1452880"/>
          </a:xfrm>
        </p:grpSpPr>
        <p:sp>
          <p:nvSpPr>
            <p:cNvPr id="155" name="직사각형 154"/>
            <p:cNvSpPr>
              <a:spLocks/>
            </p:cNvSpPr>
            <p:nvPr/>
          </p:nvSpPr>
          <p:spPr>
            <a:xfrm rot="0">
              <a:off x="3408045" y="6129020"/>
              <a:ext cx="602615" cy="374015"/>
            </a:xfrm>
            <a:prstGeom prst="rect"/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02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6" name="직사각형 155"/>
            <p:cNvSpPr>
              <a:spLocks/>
            </p:cNvSpPr>
            <p:nvPr/>
          </p:nvSpPr>
          <p:spPr>
            <a:xfrm rot="0">
              <a:off x="3420745" y="5049520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3515995" y="502412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415" y="2830195"/>
            <a:ext cx="2719705" cy="2082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IMG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06775" y="2830195"/>
            <a:ext cx="2719705" cy="2082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IMG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51245" y="2830195"/>
            <a:ext cx="2719705" cy="2082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IMG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05240" y="2830195"/>
            <a:ext cx="2719705" cy="2082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IMG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05" y="92710"/>
            <a:ext cx="2682240" cy="7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stCxn id="57" idx="6"/>
            <a:endCxn id="61" idx="2"/>
          </p:cNvCxnSpPr>
          <p:nvPr/>
        </p:nvCxnSpPr>
        <p:spPr>
          <a:xfrm>
            <a:off x="2087880" y="3912235"/>
            <a:ext cx="6674485" cy="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635" cy="873760"/>
          </a:xfrm>
          <a:prstGeom prst="rect">
            <a:avLst/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6385" y="99695"/>
            <a:ext cx="6173470" cy="64579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36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641985" y="3199130"/>
            <a:ext cx="1446530" cy="1426845"/>
          </a:xfrm>
          <a:prstGeom prst="ellipse">
            <a:avLst/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70%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2719070" y="3377565"/>
            <a:ext cx="1085215" cy="10699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60%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4434205" y="3024505"/>
            <a:ext cx="1800860" cy="1776095"/>
          </a:xfrm>
          <a:prstGeom prst="ellipse">
            <a:avLst/>
          </a:prstGeom>
          <a:solidFill>
            <a:schemeClr val="bg1"/>
          </a:solidFill>
          <a:ln>
            <a:solidFill>
              <a:srgbClr val="E16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100%</a:t>
            </a:r>
            <a:endParaRPr lang="ko-KR" altLang="en-US" sz="24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6865620" y="3288665"/>
            <a:ext cx="1265555" cy="1248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70%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8761730" y="3110230"/>
            <a:ext cx="1627505" cy="1604645"/>
          </a:xfrm>
          <a:prstGeom prst="ellipse">
            <a:avLst/>
          </a:prstGeom>
          <a:solidFill>
            <a:srgbClr val="E16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90%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1257935" y="1237615"/>
            <a:ext cx="601980" cy="1463675"/>
            <a:chOff x="1257935" y="1237615"/>
            <a:chExt cx="601980" cy="146367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 rot="0">
              <a:off x="1257935" y="1237615"/>
              <a:ext cx="602615" cy="374015"/>
            </a:xfrm>
            <a:prstGeom prst="rect"/>
            <a:solidFill>
              <a:srgbClr val="E1607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01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 rot="0">
              <a:off x="1270635" y="1694815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E1607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320800" y="167259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3195955" y="5146040"/>
            <a:ext cx="601980" cy="1452880"/>
            <a:chOff x="3195955" y="5146040"/>
            <a:chExt cx="601980" cy="1452880"/>
          </a:xfrm>
        </p:grpSpPr>
        <p:sp>
          <p:nvSpPr>
            <p:cNvPr id="30" name="직사각형 29"/>
            <p:cNvSpPr>
              <a:spLocks/>
            </p:cNvSpPr>
            <p:nvPr/>
          </p:nvSpPr>
          <p:spPr>
            <a:xfrm rot="0">
              <a:off x="3195955" y="6225540"/>
              <a:ext cx="602615" cy="374015"/>
            </a:xfrm>
            <a:prstGeom prst="rect"/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02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 rot="0">
              <a:off x="3208655" y="5146040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303905" y="512064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7459980" y="5171440"/>
            <a:ext cx="601980" cy="1452880"/>
            <a:chOff x="7459980" y="5171440"/>
            <a:chExt cx="601980" cy="1452880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 rot="0">
              <a:off x="7459980" y="6250940"/>
              <a:ext cx="602615" cy="374015"/>
            </a:xfrm>
            <a:prstGeom prst="rect"/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04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7472680" y="5171440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567295" y="514604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5272405" y="1237615"/>
            <a:ext cx="601980" cy="1463675"/>
            <a:chOff x="5272405" y="1237615"/>
            <a:chExt cx="601980" cy="14636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 rot="0">
              <a:off x="5272405" y="1237615"/>
              <a:ext cx="602615" cy="374015"/>
            </a:xfrm>
            <a:prstGeom prst="rect"/>
            <a:solidFill>
              <a:schemeClr val="bg1"/>
            </a:solidFill>
            <a:ln w="12700" cap="flat" cmpd="sng">
              <a:solidFill>
                <a:srgbClr val="E16074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E16074"/>
                  </a:solidFill>
                  <a:latin typeface="맑은 고딕" charset="0"/>
                  <a:ea typeface="맑은 고딕" charset="0"/>
                </a:rPr>
                <a:t>03</a:t>
              </a:r>
              <a:endParaRPr lang="ko-KR" altLang="en-US" sz="1800" cap="none" dirty="0" smtClean="0" b="1" strike="noStrike">
                <a:solidFill>
                  <a:srgbClr val="E1607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 rot="0">
              <a:off x="5285105" y="1694815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E1607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335270" y="1672590"/>
            <a:ext cx="24784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E1607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1" strike="noStrike" cap="none" dirty="0" smtClean="0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9465945" y="1242060"/>
            <a:ext cx="601980" cy="1463675"/>
            <a:chOff x="9465945" y="1242060"/>
            <a:chExt cx="601980" cy="1463675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 rot="0">
              <a:off x="9465945" y="1242060"/>
              <a:ext cx="602615" cy="374015"/>
            </a:xfrm>
            <a:prstGeom prst="rect"/>
            <a:solidFill>
              <a:srgbClr val="E1607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latin typeface="맑은 고딕" charset="0"/>
                  <a:ea typeface="맑은 고딕" charset="0"/>
                </a:rPr>
                <a:t>05</a:t>
              </a: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직사각형 42"/>
            <p:cNvSpPr>
              <a:spLocks/>
            </p:cNvSpPr>
            <p:nvPr/>
          </p:nvSpPr>
          <p:spPr>
            <a:xfrm rot="0">
              <a:off x="9478645" y="1699260"/>
              <a:ext cx="589915" cy="1007110"/>
            </a:xfrm>
            <a:prstGeom prst="rect"/>
            <a:solidFill>
              <a:srgbClr val="FAF0E4"/>
            </a:solidFill>
            <a:ln w="0">
              <a:noFill/>
              <a:prstDash/>
            </a:ln>
            <a:effectLst>
              <a:outerShdw sx="100000" sy="100000" blurRad="0" dist="12700" dir="10800000" rotWithShape="0" algn="r">
                <a:srgbClr val="E1607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직사각형 43"/>
          <p:cNvSpPr>
            <a:spLocks/>
          </p:cNvSpPr>
          <p:nvPr/>
        </p:nvSpPr>
        <p:spPr>
          <a:xfrm rot="0">
            <a:off x="9528810" y="1677035"/>
            <a:ext cx="247904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E1607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1" strike="noStrike">
              <a:solidFill>
                <a:srgbClr val="E16074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05" y="92710"/>
            <a:ext cx="2682240" cy="7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AF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6090" y="1792605"/>
            <a:ext cx="8500745" cy="127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2865120" y="1691005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165100" dir="27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직각 삼각형 27"/>
          <p:cNvSpPr/>
          <p:nvPr/>
        </p:nvSpPr>
        <p:spPr>
          <a:xfrm rot="16200000">
            <a:off x="11151235" y="2712085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25400" dir="24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06090" y="3639185"/>
            <a:ext cx="8500745" cy="244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2865120" y="3537585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165100" dir="27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51235" y="5740400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25400" dir="24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0">
            <a:off x="528320" y="1519555"/>
            <a:ext cx="2194560" cy="1661160"/>
          </a:xfrm>
          <a:prstGeom prst="rect"/>
          <a:solidFill>
            <a:srgbClr val="E16074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0">
            <a:off x="528320" y="4425315"/>
            <a:ext cx="2194560" cy="1661160"/>
          </a:xfrm>
          <a:prstGeom prst="rect"/>
          <a:solidFill>
            <a:srgbClr val="E16074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0" y="0"/>
            <a:ext cx="12193270" cy="874395"/>
          </a:xfrm>
          <a:prstGeom prst="rect"/>
          <a:solidFill>
            <a:srgbClr val="E16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 rot="0">
            <a:off x="286385" y="99695"/>
            <a:ext cx="6174105" cy="6464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36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2" name="그림 41" descr="C:/Users/edlen.y.choi/AppData/Roaming/PolarisOffice/ETemp/2752_55645912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95105" y="92710"/>
            <a:ext cx="2682875" cy="7810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4104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AF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9245" y="1332230"/>
            <a:ext cx="8931275" cy="510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2712085" y="1215390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165100" dir="27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직각 삼각형 27"/>
          <p:cNvSpPr/>
          <p:nvPr/>
        </p:nvSpPr>
        <p:spPr>
          <a:xfrm rot="16200000">
            <a:off x="11379835" y="6069330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25400" dir="24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0">
            <a:off x="372110" y="1303020"/>
            <a:ext cx="2194560" cy="1661160"/>
          </a:xfrm>
          <a:prstGeom prst="rect"/>
          <a:solidFill>
            <a:srgbClr val="E16074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155" y="3416935"/>
            <a:ext cx="2032635" cy="302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각 삼각형 28"/>
          <p:cNvSpPr/>
          <p:nvPr/>
        </p:nvSpPr>
        <p:spPr>
          <a:xfrm rot="5400000">
            <a:off x="166370" y="3305810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165100" dir="27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직각 삼각형 32"/>
          <p:cNvSpPr/>
          <p:nvPr/>
        </p:nvSpPr>
        <p:spPr>
          <a:xfrm rot="16200000">
            <a:off x="2009775" y="6055995"/>
            <a:ext cx="492760" cy="492760"/>
          </a:xfrm>
          <a:prstGeom prst="rtTriangle">
            <a:avLst/>
          </a:prstGeom>
          <a:solidFill>
            <a:srgbClr val="F6819C"/>
          </a:solidFill>
          <a:ln>
            <a:noFill/>
          </a:ln>
          <a:effectLst>
            <a:outerShdw blurRad="165100" dist="25400" dir="2400000" sx="76000" sy="76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 rot="0">
            <a:off x="0" y="0"/>
            <a:ext cx="12193270" cy="874395"/>
          </a:xfrm>
          <a:prstGeom prst="rect"/>
          <a:solidFill>
            <a:srgbClr val="E16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286385" y="99695"/>
            <a:ext cx="6174105" cy="6464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36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1" name="그림 40" descr="C:/Users/edlen.y.choi/AppData/Roaming/PolarisOffice/ETemp/2752_55645912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95105" y="92710"/>
            <a:ext cx="2682875" cy="7810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8564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78</Paragraphs>
  <Words>202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pink rounded</dc:title>
  <dcterms:modified xsi:type="dcterms:W3CDTF">2018-10-26T04:41:07Z</dcterms:modified>
</cp:coreProperties>
</file>