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2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5" r:id="rId12"/>
  </p:sldMasterIdLst>
  <p:sldIdLst>
    <p:sldId id="259" r:id="rId14"/>
    <p:sldId id="257" r:id="rId15"/>
    <p:sldId id="258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F4D28"/>
    <a:srgbClr val="7C604B"/>
    <a:srgbClr val="21242D"/>
    <a:srgbClr val="5FC5DC"/>
    <a:srgbClr val="E47F39"/>
    <a:srgbClr val="E79E2F"/>
    <a:srgbClr val="4B4541"/>
    <a:srgbClr val="AC5B6E"/>
    <a:srgbClr val="660033"/>
    <a:srgbClr val="AB5B6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8557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8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2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charts/_rels/chart1.xml.rels><?xml version="1.0" encoding="UTF-8"?>
<Relationships xmlns="http://schemas.openxmlformats.org/package/2006/relationships"><Relationship Id="rId1" Type="http://schemas.openxmlformats.org/officeDocument/2006/relationships/package" Target="../embeddings/Microsoft_Office_Excel_____1.xlsx"></Relationship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0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flat">
              <a:solidFill>
                <a:srgbClr val="5FC5DC">
                  <a:alpha val="100000"/>
                </a:srgbClr>
              </a:solidFill>
              <a:round/>
            </a:ln>
          </c:spPr>
          <c:marker>
            <c:symbol val="circle"/>
            <c:size val="6"/>
            <c:spPr>
              <a:solidFill>
                <a:srgbClr val="FFFFFF">
                  <a:alpha val="100000"/>
                </a:srgbClr>
              </a:solidFill>
              <a:ln w="6350" cap="flat">
                <a:solidFill>
                  <a:srgbClr val="5FC5DC">
                    <a:alpha val="100000"/>
                  </a:srgbClr>
                </a:solidFill>
                <a:round/>
              </a:ln>
            </c:spPr>
          </c:marker>
          <c:cat>
            <c:strRef>
              <c:f>Sheet1!$A$2:$A$13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marker val="1"/>
        <c:axId val="1111"/>
        <c:axId val="2222"/>
      </c:lineChart>
      <c:catAx>
        <c:axId val="1111"/>
        <c:scaling>
          <c:orientation val="minMax"/>
        </c:scaling>
        <c:delete val="1"/>
        <c:axPos val="b"/>
        <c:majorTickMark val="none"/>
        <c:minorTickMark val="none"/>
        <c:tickLblPos val="nextTo"/>
        <c:spPr>
          <a:noFill/>
          <a:ln w="635" cap="flat">
            <a:solidFill>
              <a:srgbClr val="808080">
                <a:alpha val="100000"/>
              </a:srgbClr>
            </a:solidFill>
            <a:round/>
          </a:ln>
        </c:spPr>
        <c:crossAx val="2222"/>
        <c:crosses val="autoZero"/>
        <c:auto val="1"/>
        <c:lblAlgn val="ctr"/>
        <c:lblOffset val="100"/>
      </c:catAx>
      <c:valAx>
        <c:axId val="222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spPr>
          <a:noFill/>
          <a:ln w="635" cap="flat">
            <a:solidFill>
              <a:srgbClr val="808080">
                <a:alpha val="100000"/>
              </a:srgbClr>
            </a:solidFill>
            <a:round/>
          </a:ln>
        </c:spPr>
        <c:crossAx val="1111"/>
        <c:crosses val="autoZero"/>
        <c:crossBetween val="between"/>
      </c:valAx>
      <c:spPr>
        <a:noFill/>
        <a:ln>
          <a:noFill/>
          <a:round/>
        </a:ln>
      </c:spPr>
    </c:plotArea>
    <c:plotVisOnly val="1"/>
    <c:dispBlanksAs val="gap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0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9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6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8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1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20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8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7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rgbClr val="AC5B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5" Type="http://schemas.openxmlformats.org/officeDocument/2006/relationships/image" Target="../media/image4.png"></Relationship><Relationship Id="rId4" Type="http://schemas.openxmlformats.org/officeDocument/2006/relationships/image" Target="../media/image3.png"></Relationship><Relationship Id="rId6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AC5B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445250" y="2862580"/>
            <a:ext cx="4801235" cy="8305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POLARIS</a:t>
            </a:r>
            <a:r>
              <a:rPr lang="en-US" altLang="ko-KR" sz="2400" b="1" i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 SLIDE</a:t>
            </a:r>
            <a:endParaRPr lang="ko-KR" altLang="en-US" sz="2400" b="1" i="1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209040" y="740410"/>
            <a:ext cx="4638040" cy="5588000"/>
            <a:chOff x="1209040" y="740410"/>
            <a:chExt cx="4638040" cy="5588000"/>
          </a:xfrm>
          <a:effectLst>
            <a:outerShdw blurRad="266700" dist="762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44" name="직사각형 43"/>
            <p:cNvSpPr/>
            <p:nvPr/>
          </p:nvSpPr>
          <p:spPr>
            <a:xfrm>
              <a:off x="1423035" y="740410"/>
              <a:ext cx="1899920" cy="5588635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44145" tIns="396240" rIns="91440" bIns="45720" numCol="1" anchor="t">
              <a:noAutofit/>
            </a:bodyPr>
            <a:lstStyle/>
            <a:p>
              <a:pPr marL="285750" indent="-285750" algn="l" defTabSz="914400" eaLnBrk="0" fontAlgn="auto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b="1" i="1" strike="noStrike" cap="none" dirty="0" smtClean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3C </a:t>
              </a:r>
              <a:r>
                <a:rPr lang="en-US" altLang="ko-KR" sz="1000" b="0" i="1" strike="noStrike" cap="none" dirty="0" smtClean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Analysis</a:t>
              </a:r>
              <a:endParaRPr lang="ko-KR" altLang="en-US" sz="1000" b="0" i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defTabSz="914400" eaLnBrk="0" fontAlgn="auto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b="1" i="1" strike="noStrike" cap="none" dirty="0" smtClean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SWOT </a:t>
              </a:r>
              <a:r>
                <a:rPr lang="en-US" altLang="ko-KR" sz="1000" b="0" i="1" strike="noStrike" cap="none" dirty="0" smtClean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Analysis</a:t>
              </a:r>
              <a:endParaRPr lang="ko-KR" altLang="en-US" sz="1000" b="0" i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defTabSz="914400" eaLnBrk="0" fontAlgn="auto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b="1" i="1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4P </a:t>
              </a:r>
              <a:r>
                <a:rPr lang="en-US" altLang="ko-KR" sz="1000" b="0" i="1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Mix</a:t>
              </a:r>
              <a:endParaRPr lang="ko-KR" altLang="en-US" sz="10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defTabSz="914400" eaLnBrk="0" fontAlgn="auto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b="1" i="1" strike="noStrike" cap="none" dirty="0" smtClean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IMC</a:t>
              </a:r>
              <a:endParaRPr lang="ko-KR" altLang="en-US" sz="1100" b="1" i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defTabSz="914400" eaLnBrk="0" fontAlgn="auto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b="1" i="1" strike="noStrike" cap="none" dirty="0" smtClean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Expected effect</a:t>
              </a:r>
              <a:endParaRPr lang="ko-KR" altLang="en-US" sz="1100" b="1" i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defTabSz="914400" eaLnBrk="0" fontAlgn="auto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b="1" i="1" strike="noStrike" cap="none" dirty="0" smtClean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Budget &amp; Schedule</a:t>
              </a:r>
              <a:endParaRPr lang="ko-KR" altLang="en-US" sz="1100" b="1" i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양쪽 모서리가 둥근 사각형 44"/>
            <p:cNvSpPr/>
            <p:nvPr/>
          </p:nvSpPr>
          <p:spPr>
            <a:xfrm rot="16200000">
              <a:off x="663575" y="1800860"/>
              <a:ext cx="1318260" cy="2184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322320" y="5936615"/>
              <a:ext cx="2525395" cy="39179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1" strike="noStrike" cap="none" dirty="0" smtClean="0">
                  <a:solidFill>
                    <a:srgbClr val="4B4541"/>
                  </a:solidFill>
                  <a:latin typeface="맑은 고딕" charset="0"/>
                  <a:ea typeface="맑은 고딕" charset="0"/>
                </a:rPr>
                <a:t>START</a:t>
              </a:r>
              <a:endParaRPr lang="ko-KR" altLang="en-US" sz="1050" b="1" strike="noStrike" cap="none" dirty="0" smtClean="0">
                <a:solidFill>
                  <a:srgbClr val="4B454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10945" y="1471295"/>
              <a:ext cx="306705" cy="922655"/>
            </a:xfrm>
            <a:prstGeom prst="rect">
              <a:avLst/>
            </a:prstGeom>
            <a:noFill/>
          </p:spPr>
          <p:txBody>
            <a:bodyPr vert="eaVert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INDEX</a:t>
              </a:r>
              <a:endParaRPr lang="ko-KR" altLang="en-US" sz="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9" name="직사각형 48"/>
          <p:cNvSpPr>
            <a:spLocks/>
          </p:cNvSpPr>
          <p:nvPr/>
        </p:nvSpPr>
        <p:spPr>
          <a:xfrm>
            <a:off x="3322320" y="740410"/>
            <a:ext cx="2525395" cy="519747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  <a:effectLst>
            <a:outerShdw blurRad="203200" dist="6350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608705" y="1250950"/>
            <a:ext cx="588645" cy="588645"/>
            <a:chOff x="3608705" y="1250950"/>
            <a:chExt cx="588645" cy="588645"/>
          </a:xfrm>
        </p:grpSpPr>
        <p:sp>
          <p:nvSpPr>
            <p:cNvPr id="52" name="타원 51"/>
            <p:cNvSpPr/>
            <p:nvPr/>
          </p:nvSpPr>
          <p:spPr>
            <a:xfrm>
              <a:off x="3608705" y="1250950"/>
              <a:ext cx="589280" cy="5892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350" y="1331595"/>
              <a:ext cx="427355" cy="427355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3608705" y="4625340"/>
            <a:ext cx="588645" cy="588645"/>
            <a:chOff x="3608705" y="4625340"/>
            <a:chExt cx="588645" cy="588645"/>
          </a:xfrm>
        </p:grpSpPr>
        <p:sp>
          <p:nvSpPr>
            <p:cNvPr id="55" name="타원 54"/>
            <p:cNvSpPr/>
            <p:nvPr/>
          </p:nvSpPr>
          <p:spPr>
            <a:xfrm>
              <a:off x="3608705" y="4625340"/>
              <a:ext cx="589280" cy="5892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575" y="4728845"/>
              <a:ext cx="382270" cy="38227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636645" y="2448560"/>
            <a:ext cx="588645" cy="588645"/>
            <a:chOff x="3636645" y="2448560"/>
            <a:chExt cx="588645" cy="588645"/>
          </a:xfrm>
        </p:grpSpPr>
        <p:sp>
          <p:nvSpPr>
            <p:cNvPr id="58" name="타원 57"/>
            <p:cNvSpPr/>
            <p:nvPr/>
          </p:nvSpPr>
          <p:spPr>
            <a:xfrm>
              <a:off x="3636645" y="2448560"/>
              <a:ext cx="589280" cy="5892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260" y="2542540"/>
              <a:ext cx="400685" cy="400685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610610" y="3496310"/>
            <a:ext cx="588645" cy="588645"/>
            <a:chOff x="3610610" y="3496310"/>
            <a:chExt cx="588645" cy="588645"/>
          </a:xfrm>
        </p:grpSpPr>
        <p:sp>
          <p:nvSpPr>
            <p:cNvPr id="61" name="타원 60"/>
            <p:cNvSpPr/>
            <p:nvPr/>
          </p:nvSpPr>
          <p:spPr>
            <a:xfrm>
              <a:off x="3610610" y="3496310"/>
              <a:ext cx="589280" cy="5892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495" y="3591560"/>
              <a:ext cx="398145" cy="398145"/>
            </a:xfrm>
            <a:prstGeom prst="rect">
              <a:avLst/>
            </a:prstGeom>
          </p:spPr>
        </p:pic>
      </p:grpSp>
      <p:sp>
        <p:nvSpPr>
          <p:cNvPr id="81" name="직사각형 80"/>
          <p:cNvSpPr/>
          <p:nvPr/>
        </p:nvSpPr>
        <p:spPr>
          <a:xfrm>
            <a:off x="4502785" y="3496310"/>
            <a:ext cx="1036955" cy="784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4B4541"/>
                </a:solidFill>
                <a:latin typeface="맑은 고딕" charset="0"/>
                <a:ea typeface="맑은 고딕" charset="0"/>
              </a:rPr>
              <a:t>Name</a:t>
            </a:r>
            <a:endParaRPr lang="ko-KR" altLang="en-US" sz="1200" b="1" strike="noStrike" cap="none" dirty="0" smtClean="0">
              <a:solidFill>
                <a:srgbClr val="4B454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4B4541"/>
                </a:solidFill>
                <a:latin typeface="맑은 고딕" charset="0"/>
                <a:ea typeface="맑은 고딕" charset="0"/>
              </a:rPr>
              <a:t>Group</a:t>
            </a:r>
            <a:endParaRPr lang="ko-KR" altLang="en-US" sz="900" b="0" strike="noStrike" cap="none" dirty="0" smtClean="0">
              <a:solidFill>
                <a:srgbClr val="4B454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4B4541"/>
                </a:solidFill>
                <a:latin typeface="맑은 고딕" charset="0"/>
                <a:ea typeface="맑은 고딕" charset="0"/>
              </a:rPr>
              <a:t>Role </a:t>
            </a:r>
            <a:endParaRPr lang="ko-KR" altLang="en-US" sz="900" b="0" strike="noStrike" cap="none" dirty="0" smtClean="0">
              <a:solidFill>
                <a:srgbClr val="4B45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502785" y="4544695"/>
            <a:ext cx="1036955" cy="784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4B4541"/>
                </a:solidFill>
                <a:latin typeface="맑은 고딕" charset="0"/>
                <a:ea typeface="맑은 고딕" charset="0"/>
              </a:rPr>
              <a:t>Name</a:t>
            </a:r>
            <a:endParaRPr lang="ko-KR" altLang="en-US" sz="1200" b="1" strike="noStrike" cap="none" dirty="0" smtClean="0">
              <a:solidFill>
                <a:srgbClr val="4B454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4B4541"/>
                </a:solidFill>
                <a:latin typeface="맑은 고딕" charset="0"/>
                <a:ea typeface="맑은 고딕" charset="0"/>
              </a:rPr>
              <a:t>Group</a:t>
            </a:r>
            <a:endParaRPr lang="ko-KR" altLang="en-US" sz="900" b="0" strike="noStrike" cap="none" dirty="0" smtClean="0">
              <a:solidFill>
                <a:srgbClr val="4B454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4B4541"/>
                </a:solidFill>
                <a:latin typeface="맑은 고딕" charset="0"/>
                <a:ea typeface="맑은 고딕" charset="0"/>
              </a:rPr>
              <a:t>Role </a:t>
            </a:r>
            <a:endParaRPr lang="ko-KR" altLang="en-US" sz="900" b="0" strike="noStrike" cap="none" dirty="0" smtClean="0">
              <a:solidFill>
                <a:srgbClr val="4B45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02785" y="2448560"/>
            <a:ext cx="1036955" cy="784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4B4541"/>
                </a:solidFill>
                <a:latin typeface="맑은 고딕" charset="0"/>
                <a:ea typeface="맑은 고딕" charset="0"/>
              </a:rPr>
              <a:t>Name</a:t>
            </a:r>
            <a:endParaRPr lang="ko-KR" altLang="en-US" sz="1200" b="1" strike="noStrike" cap="none" dirty="0" smtClean="0">
              <a:solidFill>
                <a:srgbClr val="4B454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4B4541"/>
                </a:solidFill>
                <a:latin typeface="맑은 고딕" charset="0"/>
                <a:ea typeface="맑은 고딕" charset="0"/>
              </a:rPr>
              <a:t>Group</a:t>
            </a:r>
            <a:endParaRPr lang="ko-KR" altLang="en-US" sz="900" b="0" strike="noStrike" cap="none" dirty="0" smtClean="0">
              <a:solidFill>
                <a:srgbClr val="4B454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4B4541"/>
                </a:solidFill>
                <a:latin typeface="맑은 고딕" charset="0"/>
                <a:ea typeface="맑은 고딕" charset="0"/>
              </a:rPr>
              <a:t>Role </a:t>
            </a:r>
            <a:endParaRPr lang="ko-KR" altLang="en-US" sz="900" b="0" strike="noStrike" cap="none" dirty="0" smtClean="0">
              <a:solidFill>
                <a:srgbClr val="4B45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64025" y="1250950"/>
            <a:ext cx="1514475" cy="784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rgbClr val="4B4541"/>
                </a:solidFill>
                <a:latin typeface="맑은 고딕" charset="0"/>
                <a:ea typeface="맑은 고딕" charset="0"/>
              </a:rPr>
              <a:t>Name</a:t>
            </a:r>
            <a:endParaRPr lang="ko-KR" altLang="en-US" sz="1200" b="1" strike="noStrike" cap="none" dirty="0" smtClean="0">
              <a:solidFill>
                <a:srgbClr val="4B454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4B4541"/>
                </a:solidFill>
                <a:latin typeface="맑은 고딕" charset="0"/>
                <a:ea typeface="맑은 고딕" charset="0"/>
              </a:rPr>
              <a:t>Group</a:t>
            </a:r>
            <a:endParaRPr lang="ko-KR" altLang="en-US" sz="900" b="0" strike="noStrike" cap="none" dirty="0" smtClean="0">
              <a:solidFill>
                <a:srgbClr val="4B454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4B4541"/>
                </a:solidFill>
                <a:latin typeface="맑은 고딕" charset="0"/>
                <a:ea typeface="맑은 고딕" charset="0"/>
              </a:rPr>
              <a:t>Role </a:t>
            </a:r>
            <a:endParaRPr lang="ko-KR" altLang="en-US" sz="1200" b="1" strike="noStrike" cap="none" dirty="0" smtClean="0">
              <a:solidFill>
                <a:srgbClr val="4B454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265930" y="2123440"/>
            <a:ext cx="144081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254500" y="3274060"/>
            <a:ext cx="144081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225290" y="4413250"/>
            <a:ext cx="144081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9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AC5B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5185" y="914400"/>
            <a:ext cx="10579735" cy="5588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16355" y="1447800"/>
            <a:ext cx="6519545" cy="760730"/>
          </a:xfrm>
          <a:prstGeom prst="rect">
            <a:avLst/>
          </a:prstGeom>
          <a:solidFill>
            <a:srgbClr val="E5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cap="none" dirty="0" smtClean="0" b="0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228600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</a:t>
            </a:r>
            <a:endParaRPr lang="ko-KR" altLang="en-US" sz="900" cap="none" dirty="0" smtClean="0" b="0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80820" y="1539240"/>
            <a:ext cx="576580" cy="576580"/>
            <a:chOff x="1480820" y="1539240"/>
            <a:chExt cx="576580" cy="576580"/>
          </a:xfrm>
        </p:grpSpPr>
        <p:sp>
          <p:nvSpPr>
            <p:cNvPr id="4" name="타원 3"/>
            <p:cNvSpPr/>
            <p:nvPr/>
          </p:nvSpPr>
          <p:spPr>
            <a:xfrm>
              <a:off x="1480820" y="1539240"/>
              <a:ext cx="577215" cy="577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32" name="Group 39"/>
            <p:cNvGrpSpPr>
              <a:grpSpLocks noChangeAspect="1"/>
            </p:cNvGrpSpPr>
            <p:nvPr/>
          </p:nvGrpSpPr>
          <p:grpSpPr bwMode="auto">
            <a:xfrm>
              <a:off x="1637030" y="1712595"/>
              <a:ext cx="262890" cy="212725"/>
              <a:chOff x="1637030" y="1712595"/>
              <a:chExt cx="262890" cy="212725"/>
            </a:xfrm>
            <a:solidFill>
              <a:srgbClr val="4B4541"/>
            </a:solidFill>
          </p:grpSpPr>
          <p:sp>
            <p:nvSpPr>
              <p:cNvPr id="33" name="Freeform 41"/>
              <p:cNvSpPr>
                <a:spLocks/>
              </p:cNvSpPr>
              <p:nvPr/>
            </p:nvSpPr>
            <p:spPr bwMode="auto">
              <a:xfrm>
                <a:off x="1755140" y="1824355"/>
                <a:ext cx="26670" cy="31750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4" name="Freeform 42"/>
              <p:cNvSpPr>
                <a:spLocks/>
              </p:cNvSpPr>
              <p:nvPr/>
            </p:nvSpPr>
            <p:spPr bwMode="auto">
              <a:xfrm>
                <a:off x="1642745" y="1845945"/>
                <a:ext cx="252095" cy="79375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" name="Freeform 43"/>
              <p:cNvSpPr>
                <a:spLocks noEditPoints="1"/>
              </p:cNvSpPr>
              <p:nvPr/>
            </p:nvSpPr>
            <p:spPr bwMode="auto">
              <a:xfrm>
                <a:off x="1637030" y="1712595"/>
                <a:ext cx="263525" cy="122555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36" name="직사각형 35"/>
          <p:cNvSpPr/>
          <p:nvPr/>
        </p:nvSpPr>
        <p:spPr>
          <a:xfrm>
            <a:off x="2281555" y="1494155"/>
            <a:ext cx="1551940" cy="36893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2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6355" y="3438525"/>
            <a:ext cx="6519545" cy="760730"/>
          </a:xfrm>
          <a:prstGeom prst="rect">
            <a:avLst/>
          </a:prstGeom>
          <a:solidFill>
            <a:srgbClr val="E5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cap="none" dirty="0" smtClean="0" b="0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228600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</a:t>
            </a:r>
            <a:endParaRPr lang="ko-KR" altLang="en-US" sz="900" cap="none" dirty="0" smtClean="0" b="0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81555" y="3484880"/>
            <a:ext cx="1551940" cy="36893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2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16355" y="4436110"/>
            <a:ext cx="6519545" cy="760730"/>
          </a:xfrm>
          <a:prstGeom prst="rect">
            <a:avLst/>
          </a:prstGeom>
          <a:solidFill>
            <a:srgbClr val="E5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cap="none" dirty="0" smtClean="0" b="0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228600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</a:t>
            </a:r>
            <a:endParaRPr lang="ko-KR" altLang="en-US" sz="900" cap="none" dirty="0" smtClean="0" b="0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81555" y="4481830"/>
            <a:ext cx="1551940" cy="36893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2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16355" y="5433695"/>
            <a:ext cx="6519545" cy="760730"/>
          </a:xfrm>
          <a:prstGeom prst="rect">
            <a:avLst/>
          </a:prstGeom>
          <a:solidFill>
            <a:srgbClr val="E5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cap="none" dirty="0" smtClean="0" b="0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228600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</a:t>
            </a:r>
            <a:endParaRPr lang="ko-KR" altLang="en-US" sz="900" cap="none" dirty="0" smtClean="0" b="0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81555" y="5479415"/>
            <a:ext cx="1551940" cy="36893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2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480820" y="3536315"/>
            <a:ext cx="576580" cy="576580"/>
            <a:chOff x="1480820" y="3536315"/>
            <a:chExt cx="576580" cy="576580"/>
          </a:xfrm>
        </p:grpSpPr>
        <p:sp>
          <p:nvSpPr>
            <p:cNvPr id="14" name="타원 13"/>
            <p:cNvSpPr/>
            <p:nvPr/>
          </p:nvSpPr>
          <p:spPr>
            <a:xfrm>
              <a:off x="1480820" y="3536315"/>
              <a:ext cx="577215" cy="577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자유형 24"/>
            <p:cNvSpPr>
              <a:spLocks/>
            </p:cNvSpPr>
            <p:nvPr/>
          </p:nvSpPr>
          <p:spPr bwMode="auto">
            <a:xfrm>
              <a:off x="1617980" y="3710305"/>
              <a:ext cx="274320" cy="24066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B45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480820" y="5523230"/>
            <a:ext cx="576580" cy="576580"/>
            <a:chOff x="1480820" y="5523230"/>
            <a:chExt cx="576580" cy="576580"/>
          </a:xfrm>
        </p:grpSpPr>
        <p:sp>
          <p:nvSpPr>
            <p:cNvPr id="22" name="타원 21"/>
            <p:cNvSpPr/>
            <p:nvPr/>
          </p:nvSpPr>
          <p:spPr>
            <a:xfrm>
              <a:off x="1480820" y="5523230"/>
              <a:ext cx="577215" cy="577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6" name="Group 20"/>
            <p:cNvGrpSpPr>
              <a:grpSpLocks noChangeAspect="1"/>
            </p:cNvGrpSpPr>
            <p:nvPr/>
          </p:nvGrpSpPr>
          <p:grpSpPr bwMode="auto">
            <a:xfrm>
              <a:off x="1676400" y="5650865"/>
              <a:ext cx="215900" cy="294640"/>
              <a:chOff x="1676400" y="5650865"/>
              <a:chExt cx="215900" cy="294640"/>
            </a:xfrm>
            <a:solidFill>
              <a:srgbClr val="4B4541"/>
            </a:solidFill>
          </p:grpSpPr>
          <p:sp>
            <p:nvSpPr>
              <p:cNvPr id="27" name="Freeform 22"/>
              <p:cNvSpPr>
                <a:spLocks noEditPoints="1"/>
              </p:cNvSpPr>
              <p:nvPr/>
            </p:nvSpPr>
            <p:spPr bwMode="auto">
              <a:xfrm>
                <a:off x="1708785" y="5650865"/>
                <a:ext cx="151130" cy="175895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8" name="Freeform 23"/>
              <p:cNvSpPr>
                <a:spLocks noEditPoints="1"/>
              </p:cNvSpPr>
              <p:nvPr/>
            </p:nvSpPr>
            <p:spPr bwMode="auto">
              <a:xfrm>
                <a:off x="1743075" y="5737225"/>
                <a:ext cx="83185" cy="27305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9" name="Freeform 24"/>
              <p:cNvSpPr>
                <a:spLocks noEditPoints="1"/>
              </p:cNvSpPr>
              <p:nvPr/>
            </p:nvSpPr>
            <p:spPr bwMode="auto">
              <a:xfrm>
                <a:off x="1676400" y="5822315"/>
                <a:ext cx="216535" cy="123825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1767840" y="5834380"/>
                <a:ext cx="34290" cy="83185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1480820" y="4517390"/>
            <a:ext cx="576580" cy="576580"/>
            <a:chOff x="1480820" y="4517390"/>
            <a:chExt cx="576580" cy="576580"/>
          </a:xfrm>
        </p:grpSpPr>
        <p:sp>
          <p:nvSpPr>
            <p:cNvPr id="21" name="타원 20"/>
            <p:cNvSpPr/>
            <p:nvPr/>
          </p:nvSpPr>
          <p:spPr>
            <a:xfrm>
              <a:off x="1480820" y="4517390"/>
              <a:ext cx="577215" cy="577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Freeform 36"/>
            <p:cNvSpPr>
              <a:spLocks noEditPoints="1"/>
            </p:cNvSpPr>
            <p:nvPr/>
          </p:nvSpPr>
          <p:spPr bwMode="auto">
            <a:xfrm>
              <a:off x="1687195" y="4682490"/>
              <a:ext cx="162560" cy="27241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B45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9311640" y="914400"/>
            <a:ext cx="2113280" cy="5588000"/>
            <a:chOff x="9311640" y="914400"/>
            <a:chExt cx="2113280" cy="5588000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9525000" y="914400"/>
              <a:ext cx="1899920" cy="5588635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145" tIns="396240" rIns="91440" bIns="45720" numCol="1" vert="horz" anchor="t">
              <a:noAutofit/>
            </a:bodyPr>
            <a:lstStyle/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3C </a:t>
              </a:r>
              <a:r>
                <a:rPr lang="en-US" altLang="ko-KR" sz="1000" cap="none" dirty="0" smtClean="0" i="1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Analysis</a:t>
              </a:r>
              <a:endParaRPr lang="ko-KR" altLang="en-US" sz="1000" cap="none" dirty="0" smtClean="0" i="1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SWOT </a:t>
              </a:r>
              <a:r>
                <a:rPr lang="en-US" altLang="ko-KR" sz="1000" cap="none" dirty="0" smtClean="0" i="1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Analysis</a:t>
              </a:r>
              <a:endParaRPr lang="ko-KR" altLang="en-US" sz="1000" cap="none" dirty="0" smtClean="0" i="1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C000"/>
                  </a:solidFill>
                  <a:latin typeface="맑은 고딕" charset="0"/>
                  <a:ea typeface="맑은 고딕" charset="0"/>
                </a:rPr>
                <a:t>4P </a:t>
              </a:r>
              <a:r>
                <a:rPr lang="en-US" altLang="ko-KR" sz="1000" cap="none" dirty="0" smtClean="0" i="1" b="0" strike="noStrike">
                  <a:solidFill>
                    <a:srgbClr val="FFC000"/>
                  </a:solidFill>
                  <a:latin typeface="맑은 고딕" charset="0"/>
                  <a:ea typeface="맑은 고딕" charset="0"/>
                </a:rPr>
                <a:t>Mix</a:t>
              </a:r>
              <a:endParaRPr lang="ko-KR" altLang="en-US" sz="1000" cap="none" dirty="0" smtClean="0" i="1" b="0" strike="noStrike">
                <a:solidFill>
                  <a:srgbClr val="FFC000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IMC</a:t>
              </a:r>
              <a:endParaRPr lang="ko-KR" altLang="en-US" sz="1100" cap="none" dirty="0" smtClean="0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Expected effect</a:t>
              </a:r>
              <a:endParaRPr lang="ko-KR" altLang="en-US" sz="1100" cap="none" dirty="0" smtClean="0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Budget &amp; Schedule</a:t>
              </a:r>
              <a:endParaRPr lang="ko-KR" altLang="en-US" sz="1100" cap="none" dirty="0" smtClean="0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16200000">
              <a:off x="8766175" y="1974850"/>
              <a:ext cx="1318260" cy="2184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5000" y="6111240"/>
              <a:ext cx="1899920" cy="39179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 strike="noStrike">
                  <a:solidFill>
                    <a:srgbClr val="4B4541"/>
                  </a:solidFill>
                  <a:latin typeface="맑은 고딕" charset="0"/>
                  <a:ea typeface="맑은 고딕" charset="0"/>
                </a:rPr>
                <a:t>NEXT PAGE</a:t>
              </a:r>
              <a:endParaRPr lang="ko-KR" altLang="en-US" sz="1050" cap="none" dirty="0" smtClean="0" b="0" strike="noStrike">
                <a:solidFill>
                  <a:srgbClr val="4B454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3545" y="1645285"/>
              <a:ext cx="306705" cy="922655"/>
            </a:xfrm>
            <a:prstGeom prst="rect">
              <a:avLst/>
            </a:prstGeom>
            <a:noFill/>
          </p:spPr>
          <p:txBody>
            <a:bodyPr wrap="square" lIns="91440" tIns="45720" rIns="91440" bIns="45720" numCol="1" vert="eaVert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INDEX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613150" y="2466340"/>
            <a:ext cx="3886200" cy="640080"/>
            <a:chOff x="3613150" y="2466340"/>
            <a:chExt cx="3886200" cy="64008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3613150" y="2466340"/>
              <a:ext cx="3427095" cy="236220"/>
            </a:xfrm>
            <a:prstGeom prst="roundRect">
              <a:avLst>
                <a:gd name="adj" fmla="val 150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107950" bIns="0" numCol="1" vert="horz" anchor="ctr">
              <a:noAutofit/>
            </a:bodyPr>
            <a:lstStyle/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1" strike="noStrike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3613150" y="2466340"/>
              <a:ext cx="1813560" cy="236220"/>
            </a:xfrm>
            <a:prstGeom prst="roundRect">
              <a:avLst>
                <a:gd name="adj" fmla="val 1851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042785" y="2499360"/>
              <a:ext cx="453390" cy="260985"/>
            </a:xfrm>
            <a:prstGeom prst="rect">
              <a:avLst/>
            </a:prstGeom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 charset="0"/>
                  <a:ea typeface="맑은 고딕" charset="0"/>
                </a:rPr>
                <a:t>63%</a:t>
              </a:r>
              <a:endParaRPr lang="ko-KR" altLang="en-US" sz="1100" cap="none" dirty="0" smtClean="0" b="0" strike="noStrike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613150" y="2854325"/>
              <a:ext cx="3427095" cy="236220"/>
            </a:xfrm>
            <a:prstGeom prst="roundRect">
              <a:avLst>
                <a:gd name="adj" fmla="val 150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107950" bIns="0" numCol="1" vert="horz" anchor="ctr">
              <a:noAutofit/>
            </a:bodyPr>
            <a:lstStyle/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1" strike="noStrike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613150" y="2854325"/>
              <a:ext cx="3151505" cy="236220"/>
            </a:xfrm>
            <a:prstGeom prst="roundRect">
              <a:avLst>
                <a:gd name="adj" fmla="val 18511"/>
              </a:avLst>
            </a:prstGeom>
            <a:solidFill>
              <a:srgbClr val="706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042785" y="2887345"/>
              <a:ext cx="453390" cy="260985"/>
            </a:xfrm>
            <a:prstGeom prst="rect">
              <a:avLst/>
            </a:prstGeom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 charset="0"/>
                  <a:ea typeface="맑은 고딕" charset="0"/>
                </a:rPr>
                <a:t>91%</a:t>
              </a:r>
              <a:endParaRPr lang="ko-KR" altLang="en-US" sz="1100" cap="none" dirty="0" smtClean="0" b="0" strike="noStrike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0" name="직사각형 79"/>
          <p:cNvSpPr>
            <a:spLocks/>
          </p:cNvSpPr>
          <p:nvPr/>
        </p:nvSpPr>
        <p:spPr>
          <a:xfrm>
            <a:off x="975995" y="-635"/>
            <a:ext cx="4801870" cy="83058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POLARIS</a:t>
            </a:r>
            <a:r>
              <a:rPr lang="en-US" altLang="ko-KR" sz="2400" cap="none" dirty="0" smtClean="0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 SLIDE</a:t>
            </a:r>
            <a:endParaRPr lang="ko-KR" altLang="en-US" sz="2400" cap="none" dirty="0" smtClean="0" i="1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AC5B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5185" y="914400"/>
            <a:ext cx="10579735" cy="5588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9311640" y="914400"/>
            <a:ext cx="2113280" cy="5588000"/>
            <a:chOff x="9311640" y="914400"/>
            <a:chExt cx="2113280" cy="5588000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9525000" y="914400"/>
              <a:ext cx="1899920" cy="5588635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145" tIns="396240" rIns="91440" bIns="45720" numCol="1" vert="horz" anchor="t">
              <a:noAutofit/>
            </a:bodyPr>
            <a:lstStyle/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C000"/>
                  </a:solidFill>
                  <a:latin typeface="맑은 고딕" charset="0"/>
                  <a:ea typeface="맑은 고딕" charset="0"/>
                </a:rPr>
                <a:t>3C </a:t>
              </a:r>
              <a:r>
                <a:rPr lang="en-US" altLang="ko-KR" sz="1000" cap="none" dirty="0" smtClean="0" i="1" b="0" strike="noStrike">
                  <a:solidFill>
                    <a:srgbClr val="FFC000"/>
                  </a:solidFill>
                  <a:latin typeface="맑은 고딕" charset="0"/>
                  <a:ea typeface="맑은 고딕" charset="0"/>
                </a:rPr>
                <a:t>Analysis</a:t>
              </a:r>
              <a:endParaRPr lang="ko-KR" altLang="en-US" sz="1000" cap="none" dirty="0" smtClean="0" i="1" b="0" strike="noStrike">
                <a:solidFill>
                  <a:srgbClr val="FFC000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SWOT </a:t>
              </a:r>
              <a:r>
                <a:rPr lang="en-US" altLang="ko-KR" sz="1000" cap="none" dirty="0" smtClean="0" i="1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Analysis</a:t>
              </a:r>
              <a:endParaRPr lang="ko-KR" altLang="en-US" sz="1000" cap="none" dirty="0" smtClean="0" i="1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4P </a:t>
              </a:r>
              <a:r>
                <a:rPr lang="en-US" altLang="ko-KR" sz="1000" cap="none" dirty="0" smtClean="0" i="1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Mix</a:t>
              </a:r>
              <a:endParaRPr lang="ko-KR" altLang="en-US" sz="1000" cap="none" dirty="0" smtClean="0" i="1" b="0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IMC</a:t>
              </a:r>
              <a:endParaRPr lang="ko-KR" altLang="en-US" sz="1100" cap="none" dirty="0" smtClean="0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Expected effect</a:t>
              </a:r>
              <a:endParaRPr lang="ko-KR" altLang="en-US" sz="1100" cap="none" dirty="0" smtClean="0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Budget &amp; Schedule</a:t>
              </a:r>
              <a:endParaRPr lang="ko-KR" altLang="en-US" sz="1100" cap="none" dirty="0" smtClean="0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16200000">
              <a:off x="8766175" y="1974850"/>
              <a:ext cx="1318260" cy="2184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25000" y="6111240"/>
              <a:ext cx="1899920" cy="39179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 strike="noStrike">
                  <a:solidFill>
                    <a:srgbClr val="4B4541"/>
                  </a:solidFill>
                  <a:latin typeface="맑은 고딕" charset="0"/>
                  <a:ea typeface="맑은 고딕" charset="0"/>
                </a:rPr>
                <a:t>NEXT PAGE</a:t>
              </a:r>
              <a:endParaRPr lang="ko-KR" altLang="en-US" sz="1050" cap="none" dirty="0" smtClean="0" b="0" strike="noStrike">
                <a:solidFill>
                  <a:srgbClr val="4B454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13545" y="1645285"/>
              <a:ext cx="306705" cy="922655"/>
            </a:xfrm>
            <a:prstGeom prst="rect">
              <a:avLst/>
            </a:prstGeom>
            <a:noFill/>
          </p:spPr>
          <p:txBody>
            <a:bodyPr wrap="square" lIns="91440" tIns="45720" rIns="91440" bIns="45720" numCol="1" vert="eaVert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INDEX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원호 43"/>
          <p:cNvSpPr>
            <a:spLocks/>
          </p:cNvSpPr>
          <p:nvPr/>
        </p:nvSpPr>
        <p:spPr>
          <a:xfrm rot="0">
            <a:off x="2322195" y="1972945"/>
            <a:ext cx="1761490" cy="1761490"/>
          </a:xfrm>
          <a:prstGeom prst="arc">
            <a:avLst>
              <a:gd name="adj1" fmla="val 16096352"/>
              <a:gd name="adj2" fmla="val 3285360"/>
            </a:avLst>
          </a:prstGeom>
          <a:noFill/>
          <a:ln w="190500" cap="flat" cmpd="sng">
            <a:solidFill>
              <a:srgbClr val="5FC5D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4B45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79320" y="1677035"/>
            <a:ext cx="951865" cy="52260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4B4541"/>
                </a:solidFill>
                <a:latin typeface="맑은 고딕" charset="0"/>
                <a:ea typeface="맑은 고딕" charset="0"/>
              </a:rPr>
              <a:t>40</a:t>
            </a:r>
            <a:r>
              <a:rPr lang="en-US" altLang="ko-KR" sz="1600" cap="none" dirty="0" smtClean="0" b="1" strike="noStrike">
                <a:solidFill>
                  <a:srgbClr val="4B4541"/>
                </a:solidFill>
                <a:latin typeface="맑은 고딕" charset="0"/>
                <a:ea typeface="맑은 고딕" charset="0"/>
              </a:rPr>
              <a:t>%</a:t>
            </a:r>
            <a:endParaRPr lang="ko-KR" altLang="en-US" sz="1600" cap="none" dirty="0" smtClean="0" b="1" strike="noStrike">
              <a:solidFill>
                <a:srgbClr val="4B45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0955" y="2670810"/>
            <a:ext cx="1283335" cy="34607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 strike="noStrike">
                <a:solidFill>
                  <a:srgbClr val="4B4541"/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100" cap="none" dirty="0" smtClean="0" b="1" strike="noStrike">
              <a:solidFill>
                <a:srgbClr val="4B45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원호 49"/>
          <p:cNvSpPr>
            <a:spLocks/>
          </p:cNvSpPr>
          <p:nvPr/>
        </p:nvSpPr>
        <p:spPr>
          <a:xfrm rot="0">
            <a:off x="5972810" y="1972945"/>
            <a:ext cx="1762125" cy="1762125"/>
          </a:xfrm>
          <a:prstGeom prst="arc">
            <a:avLst>
              <a:gd name="adj1" fmla="val 16096352"/>
              <a:gd name="adj2" fmla="val 10613260"/>
            </a:avLst>
          </a:prstGeom>
          <a:noFill/>
          <a:ln w="190500" cap="flat" cmpd="sng">
            <a:solidFill>
              <a:srgbClr val="AC5B6E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4B45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29935" y="1677035"/>
            <a:ext cx="951865" cy="52260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4B4541"/>
                </a:solidFill>
                <a:latin typeface="맑은 고딕" charset="0"/>
                <a:ea typeface="맑은 고딕" charset="0"/>
              </a:rPr>
              <a:t>75</a:t>
            </a:r>
            <a:r>
              <a:rPr lang="en-US" altLang="ko-KR" sz="1600" cap="none" dirty="0" smtClean="0" b="1" strike="noStrike">
                <a:solidFill>
                  <a:srgbClr val="4B4541"/>
                </a:solidFill>
                <a:latin typeface="맑은 고딕" charset="0"/>
                <a:ea typeface="맑은 고딕" charset="0"/>
              </a:rPr>
              <a:t>%</a:t>
            </a:r>
            <a:endParaRPr lang="ko-KR" altLang="en-US" sz="1600" cap="none" dirty="0" smtClean="0" b="1" strike="noStrike">
              <a:solidFill>
                <a:srgbClr val="4B45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11570" y="2670810"/>
            <a:ext cx="1283335" cy="34607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 strike="noStrike">
                <a:solidFill>
                  <a:srgbClr val="4B4541"/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100" cap="none" dirty="0" smtClean="0" b="1" strike="noStrike">
              <a:solidFill>
                <a:srgbClr val="4B45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80210" y="5018405"/>
            <a:ext cx="3046095" cy="12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Experience a variety of solutions with proprietary Polaris Office solution.</a:t>
            </a:r>
            <a:endParaRPr lang="ko-KR" altLang="en-US" sz="1100" cap="none" dirty="0" smtClean="0" b="0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389505" y="4411980"/>
            <a:ext cx="1651635" cy="368300"/>
          </a:xfrm>
          <a:prstGeom prst="roundRect">
            <a:avLst>
              <a:gd name="adj" fmla="val 50000"/>
            </a:avLst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372735" y="4962525"/>
            <a:ext cx="3046095" cy="12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Experience a variety of solutions with proprietary Polaris Office solution.</a:t>
            </a:r>
            <a:endParaRPr lang="ko-KR" altLang="en-US" sz="1100" cap="none" dirty="0" smtClean="0" b="0" strike="noStrike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82030" y="4355465"/>
            <a:ext cx="1651635" cy="368300"/>
          </a:xfrm>
          <a:prstGeom prst="roundRect">
            <a:avLst>
              <a:gd name="adj" fmla="val 50000"/>
            </a:avLst>
          </a:prstGeom>
          <a:solidFill>
            <a:srgbClr val="AC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직사각형 79"/>
          <p:cNvSpPr>
            <a:spLocks/>
          </p:cNvSpPr>
          <p:nvPr/>
        </p:nvSpPr>
        <p:spPr>
          <a:xfrm>
            <a:off x="975995" y="-635"/>
            <a:ext cx="4801870" cy="83058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POLARIS</a:t>
            </a:r>
            <a:r>
              <a:rPr lang="en-US" altLang="ko-KR" sz="2400" cap="none" dirty="0" smtClean="0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 SLIDE</a:t>
            </a:r>
            <a:endParaRPr lang="ko-KR" altLang="en-US" sz="2400" cap="none" dirty="0" smtClean="0" i="1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2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AC5B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673735" y="914400"/>
            <a:ext cx="2113280" cy="5588000"/>
            <a:chOff x="673735" y="914400"/>
            <a:chExt cx="2113280" cy="5588000"/>
          </a:xfrm>
          <a:effectLst>
            <a:outerShdw blurRad="203200" dist="114300" dir="10800000" sx="97000" sy="97000" algn="r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887095" y="914400"/>
              <a:ext cx="1899920" cy="5588635"/>
            </a:xfrm>
            <a:prstGeom prst="rect">
              <a:avLst/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145" tIns="396240" rIns="91440" bIns="45720" numCol="1" vert="horz" anchor="t">
              <a:noAutofit/>
            </a:bodyPr>
            <a:lstStyle/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C000"/>
                  </a:solidFill>
                  <a:latin typeface="맑은 고딕" charset="0"/>
                  <a:ea typeface="맑은 고딕" charset="0"/>
                </a:rPr>
                <a:t>3C </a:t>
              </a:r>
              <a:r>
                <a:rPr lang="en-US" altLang="ko-KR" sz="1000" cap="none" dirty="0" smtClean="0" i="1" b="0" strike="noStrike">
                  <a:solidFill>
                    <a:srgbClr val="FFC000"/>
                  </a:solidFill>
                  <a:latin typeface="맑은 고딕" charset="0"/>
                  <a:ea typeface="맑은 고딕" charset="0"/>
                </a:rPr>
                <a:t>Analysis</a:t>
              </a:r>
              <a:endParaRPr lang="ko-KR" altLang="en-US" sz="1000" cap="none" dirty="0" smtClean="0" i="1" b="0" strike="noStrike">
                <a:solidFill>
                  <a:srgbClr val="FFC000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SWOT </a:t>
              </a:r>
              <a:r>
                <a:rPr lang="en-US" altLang="ko-KR" sz="1000" cap="none" dirty="0" smtClean="0" i="1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Analysis</a:t>
              </a:r>
              <a:endParaRPr lang="ko-KR" altLang="en-US" sz="1000" cap="none" dirty="0" smtClean="0" i="1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4P </a:t>
              </a:r>
              <a:r>
                <a:rPr lang="en-US" altLang="ko-KR" sz="1000" cap="none" dirty="0" smtClean="0" i="1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Mix</a:t>
              </a:r>
              <a:endParaRPr lang="ko-KR" altLang="en-US" sz="1000" cap="none" dirty="0" smtClean="0" i="1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IMC</a:t>
              </a:r>
              <a:endParaRPr lang="ko-KR" altLang="en-US" sz="1100" cap="none" dirty="0" smtClean="0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Expected effect</a:t>
              </a:r>
              <a:endParaRPr lang="ko-KR" altLang="en-US" sz="1100" cap="none" dirty="0" smtClean="0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  <a:p>
              <a:pPr marL="285750" indent="-285750" algn="l" fontAlgn="auto" defTabSz="914400" eaLnBrk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§"/>
              </a:pPr>
              <a:r>
                <a:rPr lang="en-US" altLang="ko-KR" sz="1100" cap="none" dirty="0" smtClean="0" i="1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Budget &amp; Schedule</a:t>
              </a:r>
              <a:endParaRPr lang="ko-KR" altLang="en-US" sz="1100" cap="none" dirty="0" smtClean="0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16200000">
              <a:off x="128270" y="1974850"/>
              <a:ext cx="1318260" cy="2184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87095" y="6111240"/>
              <a:ext cx="1899920" cy="39179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 strike="noStrike">
                  <a:solidFill>
                    <a:srgbClr val="4B4541"/>
                  </a:solidFill>
                  <a:latin typeface="맑은 고딕" charset="0"/>
                  <a:ea typeface="맑은 고딕" charset="0"/>
                </a:rPr>
                <a:t>NEXT PAGE</a:t>
              </a:r>
              <a:endParaRPr lang="ko-KR" altLang="en-US" sz="1050" cap="none" dirty="0" smtClean="0" b="0" strike="noStrike">
                <a:solidFill>
                  <a:srgbClr val="4B454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5640" y="1645285"/>
              <a:ext cx="306705" cy="922655"/>
            </a:xfrm>
            <a:prstGeom prst="rect">
              <a:avLst/>
            </a:prstGeom>
            <a:noFill/>
          </p:spPr>
          <p:txBody>
            <a:bodyPr wrap="square" lIns="91440" tIns="45720" rIns="91440" bIns="45720" numCol="1" vert="eaVert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INDEX</a:t>
              </a:r>
              <a:endParaRPr lang="ko-KR" altLang="en-US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787015" y="914400"/>
            <a:ext cx="8637905" cy="5588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826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3202940" y="3087370"/>
            <a:ext cx="2271395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44145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2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cap="none" dirty="0" smtClean="0" b="0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5293995" y="3982085"/>
            <a:ext cx="180340" cy="180340"/>
          </a:xfrm>
          <a:prstGeom prst="rect">
            <a:avLst/>
          </a:prstGeom>
          <a:solidFill>
            <a:srgbClr val="44A8F3"/>
          </a:solidFill>
          <a:ln>
            <a:noFill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9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5916930" y="3087370"/>
            <a:ext cx="225679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44145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2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cap="none" dirty="0" smtClean="0" b="0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7992745" y="3973195"/>
            <a:ext cx="180340" cy="180340"/>
          </a:xfrm>
          <a:prstGeom prst="rect">
            <a:avLst/>
          </a:prstGeom>
          <a:solidFill>
            <a:srgbClr val="44A8F3"/>
          </a:solidFill>
          <a:ln>
            <a:noFill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9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8615680" y="3087370"/>
            <a:ext cx="2238375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44145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200" cap="none" dirty="0" smtClean="0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cap="none" dirty="0" smtClean="0" b="0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10673715" y="3973195"/>
            <a:ext cx="180340" cy="180340"/>
          </a:xfrm>
          <a:prstGeom prst="rect">
            <a:avLst/>
          </a:prstGeom>
          <a:solidFill>
            <a:srgbClr val="44A8F3"/>
          </a:solidFill>
          <a:ln>
            <a:noFill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9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202940" y="1623060"/>
            <a:ext cx="2281555" cy="14643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IMAGE</a:t>
            </a:r>
            <a:endParaRPr lang="ko-KR" altLang="en-US" sz="11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5917565" y="1645285"/>
            <a:ext cx="2281555" cy="14643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IMAGE</a:t>
            </a:r>
            <a:endParaRPr lang="ko-KR" altLang="en-US" sz="11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8626475" y="1614170"/>
            <a:ext cx="2281555" cy="14643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IMAGE</a:t>
            </a:r>
            <a:endParaRPr lang="ko-KR" altLang="en-US" sz="11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3" name="차트 42"/>
          <p:cNvGraphicFramePr/>
          <p:nvPr>
            <p:extLst>
              <p:ext uri="{D42A27DB-BD31-4B8C-83A1-F6EECF244321}">
                <p14:modId xmlns:p14="http://schemas.microsoft.com/office/powerpoint/2010/main" val="2514632042"/>
              </p:ext>
            </p:extLst>
          </p:nvPr>
        </p:nvGraphicFramePr>
        <p:xfrm>
          <a:off x="3203107" y="4573476"/>
          <a:ext cx="8003489" cy="1752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8644890" y="4672965"/>
            <a:ext cx="1676400" cy="593725"/>
            <a:chOff x="8644890" y="4672965"/>
            <a:chExt cx="1676400" cy="593725"/>
          </a:xfrm>
          <a:solidFill>
            <a:srgbClr val="5FC5DC"/>
          </a:solidFill>
        </p:grpSpPr>
        <p:sp>
          <p:nvSpPr>
            <p:cNvPr id="49" name="순서도: 처리 48"/>
            <p:cNvSpPr/>
            <p:nvPr/>
          </p:nvSpPr>
          <p:spPr>
            <a:xfrm>
              <a:off x="8644890" y="4672965"/>
              <a:ext cx="1677035" cy="38163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CONTENTS </a:t>
              </a:r>
              <a:r>
                <a:rPr lang="en-US" altLang="ko-KR" sz="1200" cap="none" dirty="0" smtClean="0" b="1" strike="noStrike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50% </a:t>
              </a:r>
              <a:endParaRPr lang="ko-KR" altLang="en-US" sz="12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이등변 삼각형 52"/>
            <p:cNvSpPr/>
            <p:nvPr/>
          </p:nvSpPr>
          <p:spPr>
            <a:xfrm rot="10800000">
              <a:off x="8771890" y="5014595"/>
              <a:ext cx="252730" cy="2527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0" name="직사각형 79"/>
          <p:cNvSpPr>
            <a:spLocks/>
          </p:cNvSpPr>
          <p:nvPr/>
        </p:nvSpPr>
        <p:spPr>
          <a:xfrm>
            <a:off x="975995" y="-635"/>
            <a:ext cx="4801870" cy="83058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POLARIS</a:t>
            </a:r>
            <a:r>
              <a:rPr lang="en-US" altLang="ko-KR" sz="2400" cap="none" dirty="0" smtClean="0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 SLIDE</a:t>
            </a:r>
            <a:endParaRPr lang="ko-KR" altLang="en-US" sz="2400" cap="none" dirty="0" smtClean="0" i="1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3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87</Paragraphs>
  <Words>241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Polaris Office</dc:creator>
  <dc:title>purple chart</dc:title>
  <dcterms:modified xsi:type="dcterms:W3CDTF">2018-10-26T04:41:59Z</dcterms:modified>
</cp:coreProperties>
</file>