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317" r:id="rId2"/>
    <p:sldId id="318" r:id="rId3"/>
    <p:sldId id="319" r:id="rId4"/>
    <p:sldId id="320" r:id="rId5"/>
    <p:sldId id="321" r:id="rId6"/>
    <p:sldId id="32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BD7"/>
    <a:srgbClr val="313540"/>
    <a:srgbClr val="DCE0E9"/>
    <a:srgbClr val="FF7C80"/>
    <a:srgbClr val="FF3300"/>
    <a:srgbClr val="F6F9FF"/>
    <a:srgbClr val="FF5050"/>
    <a:srgbClr val="E7E6E2"/>
    <a:srgbClr val="CEA07B"/>
    <a:srgbClr val="DBC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020" y="108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/>
      <c:barChart>
        <c:barDir val="bar"/>
        <c:grouping val="percent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5B9BD5"/>
            </a:solidFill>
            <a:ln>
              <a:noFill/>
              <a:round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vert="horz" anchor="b" anchorCtr="1"/>
              <a:lstStyle/>
              <a:p>
                <a:pPr>
                  <a:defRPr sz="1400" b="0" i="0" u="none" baseline="0">
                    <a:solidFill>
                      <a:srgbClr val="FFFFFF"/>
                    </a:solidFill>
                    <a:latin typeface="Calibri"/>
                    <a:ea typeface="Calibri"/>
                  </a:defRPr>
                </a:pPr>
                <a:endParaRPr lang="ko-KR"/>
              </a:p>
            </c:txPr>
            <c:dLblPos val="ctr"/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  <a:round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8BA3-49D8-B4FB-8CDFA810FA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DCE0E9"/>
            </a:solidFill>
            <a:ln>
              <a:noFill/>
              <a:round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vert="horz" anchor="b" anchorCtr="1"/>
              <a:lstStyle/>
              <a:p>
                <a:pPr>
                  <a:defRPr sz="1400" b="0" i="0" u="none" baseline="0">
                    <a:solidFill>
                      <a:srgbClr val="FFFFFF"/>
                    </a:solidFill>
                    <a:latin typeface="Calibri"/>
                    <a:ea typeface="Calibri"/>
                  </a:defRPr>
                </a:pPr>
                <a:endParaRPr lang="ko-KR"/>
              </a:p>
            </c:txPr>
            <c:dLblPos val="ctr"/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  <a:round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8BA3-49D8-B4FB-8CDFA810FA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43CBD7"/>
            </a:solidFill>
            <a:ln>
              <a:noFill/>
              <a:round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vert="horz" anchor="b" anchorCtr="1"/>
              <a:lstStyle/>
              <a:p>
                <a:pPr>
                  <a:defRPr sz="1400" b="0" i="0" u="none" baseline="0">
                    <a:solidFill>
                      <a:srgbClr val="FFFFFF"/>
                    </a:solidFill>
                    <a:latin typeface="Calibri"/>
                    <a:ea typeface="Calibri"/>
                  </a:defRPr>
                </a:pPr>
                <a:endParaRPr lang="ko-KR"/>
              </a:p>
            </c:txPr>
            <c:dLblPos val="ctr"/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  <a:round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8BA3-49D8-B4FB-8CDFA810F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111"/>
        <c:axId val="2222"/>
      </c:barChart>
      <c:catAx>
        <c:axId val="1111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222"/>
        <c:crosses val="autoZero"/>
        <c:auto val="1"/>
        <c:lblAlgn val="ctr"/>
        <c:lblOffset val="100"/>
        <c:noMultiLvlLbl val="1"/>
      </c:catAx>
      <c:valAx>
        <c:axId val="222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111"/>
        <c:crosses val="autoZero"/>
        <c:crossBetween val="between"/>
      </c:valAx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4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/>
      <c:area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DCE0E9">
                <a:alpha val="100000"/>
              </a:srgbClr>
            </a:solidFill>
            <a:ln>
              <a:noFill/>
              <a:round/>
            </a:ln>
          </c:spPr>
          <c:cat>
            <c:strRef>
              <c:f>Sheet1!$A$2:$A$8</c:f>
              <c:strCache>
                <c:ptCount val="7"/>
                <c:pt idx="0">
                  <c:v>2012년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  <c:pt idx="6">
                  <c:v>2018년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15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03-4FED-AF45-28A1AAF30B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313540">
                <a:alpha val="100000"/>
              </a:srgbClr>
            </a:solidFill>
            <a:ln>
              <a:noFill/>
              <a:round/>
            </a:ln>
          </c:spPr>
          <c:cat>
            <c:strRef>
              <c:f>Sheet1!$A$2:$A$8</c:f>
              <c:strCache>
                <c:ptCount val="7"/>
                <c:pt idx="0">
                  <c:v>2012년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  <c:pt idx="6">
                  <c:v>2018년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03-4FED-AF45-28A1AAF30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1"/>
        <c:axId val="2222"/>
      </c:areaChart>
      <c:catAx>
        <c:axId val="111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>
            <a:solidFill>
              <a:srgbClr val="D9D9D9">
                <a:alpha val="100000"/>
              </a:srgbClr>
            </a:solidFill>
            <a:round/>
          </a:ln>
        </c:spPr>
        <c:crossAx val="2222"/>
        <c:crosses val="autoZero"/>
        <c:auto val="1"/>
        <c:lblAlgn val="ctr"/>
        <c:lblOffset val="100"/>
        <c:noMultiLvlLbl val="1"/>
      </c:catAx>
      <c:valAx>
        <c:axId val="222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  <a:round/>
          </a:ln>
        </c:spPr>
        <c:crossAx val="1111"/>
        <c:crosses val="autoZero"/>
        <c:crossBetween val="midCat"/>
      </c:valAx>
      <c:spPr>
        <a:noFill/>
        <a:ln>
          <a:noFill/>
          <a:round/>
        </a:ln>
      </c:spPr>
    </c:plotArea>
    <c:plotVisOnly val="1"/>
    <c:dispBlanksAs val="zero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2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7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36160" y="2219960"/>
            <a:ext cx="2693670" cy="2693670"/>
          </a:xfrm>
          <a:prstGeom prst="rect">
            <a:avLst/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144145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Name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4500" y="2901950"/>
            <a:ext cx="2011680" cy="201168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144145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Department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58965" y="4332605"/>
            <a:ext cx="581025" cy="581025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7950" tIns="71755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ETC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950" y="3566795"/>
            <a:ext cx="4167505" cy="1291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Polaris Office </a:t>
            </a:r>
            <a:r>
              <a:rPr lang="en-US" altLang="ko-KR" sz="3200" b="1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b="1" i="1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Enjoy your stylish business and campus </a:t>
            </a:r>
            <a:endParaRPr lang="ko-KR" altLang="en-US" sz="1000" b="0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life with BIZCAM </a:t>
            </a:r>
            <a:endParaRPr lang="ko-KR" altLang="en-US" sz="1000" b="0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529195" y="2221865"/>
            <a:ext cx="158432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1640" y="2058670"/>
            <a:ext cx="551180" cy="3225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NAME</a:t>
            </a:r>
            <a:endParaRPr lang="ko-KR" altLang="en-US" sz="1000" b="0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29195" y="2903855"/>
            <a:ext cx="158432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311640" y="2740660"/>
            <a:ext cx="1059815" cy="3225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Marketing team</a:t>
            </a:r>
            <a:endParaRPr lang="ko-KR" altLang="en-US" sz="1000" b="0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529195" y="4311650"/>
            <a:ext cx="158432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311640" y="4148455"/>
            <a:ext cx="692785" cy="3225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Et cetera</a:t>
            </a:r>
            <a:endParaRPr lang="ko-KR" altLang="en-US" sz="1000" b="0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다이아몬드 19"/>
          <p:cNvSpPr/>
          <p:nvPr/>
        </p:nvSpPr>
        <p:spPr>
          <a:xfrm>
            <a:off x="4702175" y="4354830"/>
            <a:ext cx="2912110" cy="876935"/>
          </a:xfrm>
          <a:prstGeom prst="diamond">
            <a:avLst/>
          </a:prstGeom>
          <a:solidFill>
            <a:srgbClr val="313540">
              <a:alpha val="20000"/>
            </a:srgb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144145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4702175" y="3335655"/>
            <a:ext cx="2912110" cy="876935"/>
          </a:xfrm>
          <a:prstGeom prst="diamond">
            <a:avLst/>
          </a:prstGeom>
          <a:solidFill>
            <a:srgbClr val="3135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144145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4702175" y="2836545"/>
            <a:ext cx="2912110" cy="876935"/>
          </a:xfrm>
          <a:prstGeom prst="diamond">
            <a:avLst/>
          </a:prstGeom>
          <a:solidFill>
            <a:srgbClr val="31354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144145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835" y="5080"/>
            <a:ext cx="4205605" cy="10769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POLARIS OFFICE </a:t>
            </a:r>
            <a:r>
              <a:rPr lang="en-US" altLang="ko-KR" sz="2400" b="1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SLIDE</a:t>
            </a:r>
            <a:endParaRPr lang="ko-KR" altLang="en-US" sz="2400" b="1" i="1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Enjoy your stylish business and campus life with BIZCAM </a:t>
            </a:r>
            <a:endParaRPr lang="ko-KR" altLang="en-US" sz="800" b="0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90110" y="2268220"/>
            <a:ext cx="2912110" cy="876935"/>
          </a:xfrm>
          <a:prstGeom prst="diamond">
            <a:avLst/>
          </a:prstGeom>
          <a:solidFill>
            <a:srgbClr val="3135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144145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4662805" y="1661795"/>
            <a:ext cx="2939415" cy="885190"/>
          </a:xfrm>
          <a:prstGeom prst="diamond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7950" tIns="71755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13850" y="1905635"/>
            <a:ext cx="2429510" cy="992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7600950" y="2088515"/>
            <a:ext cx="144081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600950" y="3258185"/>
            <a:ext cx="144081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213850" y="3110230"/>
            <a:ext cx="2429510" cy="992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222625" y="2706370"/>
            <a:ext cx="144081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21030" y="2546350"/>
            <a:ext cx="2429510" cy="992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3249930" y="3754120"/>
            <a:ext cx="144081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47700" y="3594100"/>
            <a:ext cx="2430145" cy="992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29785" y="5622925"/>
            <a:ext cx="3032760" cy="992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75945" y="741680"/>
            <a:ext cx="1583690" cy="36195"/>
            <a:chOff x="575945" y="741680"/>
            <a:chExt cx="1583690" cy="36195"/>
          </a:xfrm>
        </p:grpSpPr>
        <p:sp>
          <p:nvSpPr>
            <p:cNvPr id="33" name="직사각형 32"/>
            <p:cNvSpPr/>
            <p:nvPr/>
          </p:nvSpPr>
          <p:spPr>
            <a:xfrm>
              <a:off x="575945" y="741680"/>
              <a:ext cx="792480" cy="3683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67790" y="741680"/>
              <a:ext cx="792480" cy="3683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Arial" charset="0"/>
                <a:ea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81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537845" y="3830320"/>
            <a:ext cx="2232660" cy="7239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835" y="5080"/>
            <a:ext cx="4205605" cy="10769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POLARIS OFFICE </a:t>
            </a:r>
            <a:r>
              <a:rPr lang="en-US" altLang="ko-KR" sz="2400" b="1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SLIDE</a:t>
            </a:r>
            <a:endParaRPr lang="ko-KR" altLang="en-US" sz="2400" b="1" i="1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Enjoy your stylish business and campus life with BIZCAM </a:t>
            </a:r>
            <a:endParaRPr lang="ko-KR" altLang="en-US" sz="800" b="0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육각형 1"/>
          <p:cNvSpPr/>
          <p:nvPr/>
        </p:nvSpPr>
        <p:spPr>
          <a:xfrm rot="16200000">
            <a:off x="4531995" y="2016760"/>
            <a:ext cx="1341120" cy="1156335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0" name="육각형 29"/>
          <p:cNvSpPr/>
          <p:nvPr/>
        </p:nvSpPr>
        <p:spPr>
          <a:xfrm rot="16200000">
            <a:off x="5158740" y="3079750"/>
            <a:ext cx="1341120" cy="1156335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1" name="육각형 30"/>
          <p:cNvSpPr/>
          <p:nvPr/>
        </p:nvSpPr>
        <p:spPr>
          <a:xfrm rot="16200000">
            <a:off x="5862955" y="2016760"/>
            <a:ext cx="1341120" cy="1156335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2" name="육각형 31"/>
          <p:cNvSpPr/>
          <p:nvPr/>
        </p:nvSpPr>
        <p:spPr>
          <a:xfrm rot="16200000">
            <a:off x="6458585" y="3070860"/>
            <a:ext cx="1341120" cy="1156335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6" name="육각형 35"/>
          <p:cNvSpPr/>
          <p:nvPr/>
        </p:nvSpPr>
        <p:spPr>
          <a:xfrm rot="16200000">
            <a:off x="5788025" y="4194175"/>
            <a:ext cx="1341120" cy="1156335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7" name="육각형 36"/>
          <p:cNvSpPr/>
          <p:nvPr/>
        </p:nvSpPr>
        <p:spPr>
          <a:xfrm rot="16200000">
            <a:off x="4540250" y="4194175"/>
            <a:ext cx="1341120" cy="1156335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74150" y="2056130"/>
            <a:ext cx="2429510" cy="992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7423150" y="2552065"/>
            <a:ext cx="144081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9556750" y="3180080"/>
            <a:ext cx="2429510" cy="992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905750" y="3676015"/>
            <a:ext cx="144081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074150" y="5427345"/>
            <a:ext cx="2429510" cy="992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423150" y="4895215"/>
            <a:ext cx="1440815" cy="713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2985135" y="2641600"/>
            <a:ext cx="144081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83540" y="2481580"/>
            <a:ext cx="2429510" cy="992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981960" y="4775200"/>
            <a:ext cx="144081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79730" y="4615180"/>
            <a:ext cx="2429510" cy="992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8145" y="3272155"/>
            <a:ext cx="628015" cy="64579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i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PPT</a:t>
            </a:r>
            <a:endParaRPr lang="ko-KR" altLang="en-US" sz="1800" b="1" i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4" name="자유형 53"/>
          <p:cNvSpPr>
            <a:spLocks/>
          </p:cNvSpPr>
          <p:nvPr/>
        </p:nvSpPr>
        <p:spPr bwMode="auto">
          <a:xfrm>
            <a:off x="7033260" y="3488055"/>
            <a:ext cx="229235" cy="2540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6320155" y="4631055"/>
            <a:ext cx="278765" cy="24701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 bwMode="auto">
          <a:xfrm>
            <a:off x="5022215" y="2456815"/>
            <a:ext cx="257175" cy="2254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pSp>
        <p:nvGrpSpPr>
          <p:cNvPr id="57" name="Group 20"/>
          <p:cNvGrpSpPr>
            <a:grpSpLocks noChangeAspect="1"/>
          </p:cNvGrpSpPr>
          <p:nvPr/>
        </p:nvGrpSpPr>
        <p:grpSpPr bwMode="auto">
          <a:xfrm>
            <a:off x="6431915" y="2422525"/>
            <a:ext cx="202565" cy="276225"/>
            <a:chOff x="6431915" y="2422525"/>
            <a:chExt cx="202565" cy="276225"/>
          </a:xfrm>
          <a:solidFill>
            <a:schemeClr val="bg1"/>
          </a:solidFill>
        </p:grpSpPr>
        <p:sp>
          <p:nvSpPr>
            <p:cNvPr id="58" name="Freeform 22"/>
            <p:cNvSpPr>
              <a:spLocks noEditPoints="1"/>
            </p:cNvSpPr>
            <p:nvPr/>
          </p:nvSpPr>
          <p:spPr bwMode="auto">
            <a:xfrm>
              <a:off x="6462395" y="2422525"/>
              <a:ext cx="141605" cy="164465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59" name="Freeform 23"/>
            <p:cNvSpPr>
              <a:spLocks noEditPoints="1"/>
            </p:cNvSpPr>
            <p:nvPr/>
          </p:nvSpPr>
          <p:spPr bwMode="auto">
            <a:xfrm>
              <a:off x="6494145" y="2503170"/>
              <a:ext cx="78105" cy="26035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6431915" y="2582545"/>
              <a:ext cx="203200" cy="116205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6517640" y="2593975"/>
              <a:ext cx="32385" cy="78105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000000"/>
                </a:solidFill>
                <a:latin typeface="Arial" charset="0"/>
                <a:ea typeface="Arial" charset="0"/>
              </a:endParaRPr>
            </a:p>
          </p:txBody>
        </p:sp>
      </p:grpSp>
      <p:sp>
        <p:nvSpPr>
          <p:cNvPr id="62" name="Freeform 36"/>
          <p:cNvSpPr>
            <a:spLocks noEditPoints="1"/>
          </p:cNvSpPr>
          <p:nvPr/>
        </p:nvSpPr>
        <p:spPr bwMode="auto">
          <a:xfrm>
            <a:off x="5149850" y="4631055"/>
            <a:ext cx="151765" cy="25527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75945" y="741680"/>
            <a:ext cx="1583690" cy="36195"/>
            <a:chOff x="575945" y="741680"/>
            <a:chExt cx="1583690" cy="36195"/>
          </a:xfrm>
        </p:grpSpPr>
        <p:sp>
          <p:nvSpPr>
            <p:cNvPr id="69" name="직사각형 68"/>
            <p:cNvSpPr/>
            <p:nvPr/>
          </p:nvSpPr>
          <p:spPr>
            <a:xfrm>
              <a:off x="575945" y="741680"/>
              <a:ext cx="792480" cy="3683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Arial" charset="0"/>
                <a:ea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367790" y="741680"/>
              <a:ext cx="792480" cy="3683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537845" y="3830320"/>
            <a:ext cx="1656715" cy="7239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68295" y="3712210"/>
            <a:ext cx="58547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80</a:t>
            </a:r>
            <a:r>
              <a:rPr lang="en-US" altLang="ko-KR" sz="10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%</a:t>
            </a:r>
            <a:endParaRPr lang="ko-KR" altLang="en-US" sz="1000" b="0" strike="noStrike" cap="none" dirty="0">
              <a:solidFill>
                <a:srgbClr val="313540"/>
              </a:solidFill>
              <a:latin typeface="Arial" charset="0"/>
              <a:ea typeface="Arial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7845" y="5960110"/>
            <a:ext cx="2232660" cy="7239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7845" y="5960110"/>
            <a:ext cx="1656715" cy="7239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68295" y="5842635"/>
            <a:ext cx="58547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80</a:t>
            </a:r>
            <a:r>
              <a:rPr lang="en-US" altLang="ko-KR" sz="10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%</a:t>
            </a:r>
            <a:endParaRPr lang="ko-KR" altLang="en-US" sz="1000" b="0" strike="noStrike" cap="none" dirty="0">
              <a:solidFill>
                <a:srgbClr val="313540"/>
              </a:solidFill>
              <a:latin typeface="Arial" charset="0"/>
              <a:ea typeface="Arial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074150" y="1634490"/>
            <a:ext cx="2232660" cy="7239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074150" y="1634490"/>
            <a:ext cx="1656715" cy="7239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404600" y="1516380"/>
            <a:ext cx="58547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80</a:t>
            </a:r>
            <a:r>
              <a:rPr lang="en-US" altLang="ko-KR" sz="10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%</a:t>
            </a:r>
            <a:endParaRPr lang="ko-KR" altLang="en-US" sz="1000" b="0" strike="noStrike" cap="none" dirty="0">
              <a:solidFill>
                <a:srgbClr val="313540"/>
              </a:solidFill>
              <a:latin typeface="Arial" charset="0"/>
              <a:ea typeface="Arial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70340" y="4511675"/>
            <a:ext cx="2232660" cy="7239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070340" y="4511675"/>
            <a:ext cx="1656715" cy="7239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400790" y="4393565"/>
            <a:ext cx="58547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80</a:t>
            </a:r>
            <a:r>
              <a:rPr lang="en-US" altLang="ko-KR" sz="10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%</a:t>
            </a:r>
            <a:endParaRPr lang="ko-KR" altLang="en-US" sz="1000" b="0" strike="noStrike" cap="none" dirty="0">
              <a:solidFill>
                <a:srgbClr val="313540"/>
              </a:solidFill>
              <a:latin typeface="Arial" charset="0"/>
              <a:ea typeface="Arial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070340" y="4879340"/>
            <a:ext cx="2232660" cy="7239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070340" y="4879340"/>
            <a:ext cx="1656715" cy="7239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400790" y="4761865"/>
            <a:ext cx="58547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80</a:t>
            </a:r>
            <a:r>
              <a:rPr lang="en-US" altLang="ko-KR" sz="10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%</a:t>
            </a:r>
            <a:endParaRPr lang="ko-KR" altLang="en-US" sz="1000" b="0" strike="noStrike" cap="none" dirty="0">
              <a:solidFill>
                <a:srgbClr val="313540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6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7835" y="5080"/>
            <a:ext cx="4205605" cy="10769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POLARIS OFFICE </a:t>
            </a:r>
            <a:r>
              <a:rPr lang="en-US" altLang="ko-KR" sz="2400" b="1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SLIDE</a:t>
            </a:r>
            <a:endParaRPr lang="ko-KR" altLang="en-US" sz="2400" b="1" i="1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Enjoy your stylish business and campus life with BIZCAM </a:t>
            </a:r>
            <a:endParaRPr lang="ko-KR" altLang="en-US" sz="800" b="0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75945" y="741680"/>
            <a:ext cx="1583690" cy="36195"/>
            <a:chOff x="575945" y="741680"/>
            <a:chExt cx="1583690" cy="36195"/>
          </a:xfrm>
        </p:grpSpPr>
        <p:sp>
          <p:nvSpPr>
            <p:cNvPr id="69" name="직사각형 68"/>
            <p:cNvSpPr/>
            <p:nvPr/>
          </p:nvSpPr>
          <p:spPr>
            <a:xfrm>
              <a:off x="575945" y="741680"/>
              <a:ext cx="792480" cy="3683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367790" y="741680"/>
              <a:ext cx="792480" cy="3683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96367"/>
              </p:ext>
            </p:extLst>
          </p:nvPr>
        </p:nvGraphicFramePr>
        <p:xfrm>
          <a:off x="575702" y="2001071"/>
          <a:ext cx="2082800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CONTENTS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10234"/>
              </p:ext>
            </p:extLst>
          </p:nvPr>
        </p:nvGraphicFramePr>
        <p:xfrm>
          <a:off x="3104700" y="2001071"/>
          <a:ext cx="2082800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CONTENTS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04480"/>
              </p:ext>
            </p:extLst>
          </p:nvPr>
        </p:nvGraphicFramePr>
        <p:xfrm>
          <a:off x="5608298" y="2001071"/>
          <a:ext cx="2082800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CONTENTS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420100" y="2000885"/>
            <a:ext cx="3264535" cy="3613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66" name="원호 65"/>
          <p:cNvSpPr/>
          <p:nvPr/>
        </p:nvSpPr>
        <p:spPr>
          <a:xfrm>
            <a:off x="9159875" y="2439670"/>
            <a:ext cx="1864359" cy="1864359"/>
          </a:xfrm>
          <a:prstGeom prst="arc">
            <a:avLst>
              <a:gd name="adj1" fmla="val 16200000"/>
              <a:gd name="adj2" fmla="val 10751933"/>
            </a:avLst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37270" y="4605020"/>
            <a:ext cx="2908935" cy="992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2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Experience a variety of solutions with proprietary 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867140" y="2995295"/>
            <a:ext cx="58547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75</a:t>
            </a:r>
            <a:r>
              <a:rPr lang="en-US" altLang="ko-KR" sz="10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%</a:t>
            </a:r>
            <a:endParaRPr lang="ko-KR" altLang="en-US" sz="1000" b="0" strike="noStrike" cap="none" dirty="0">
              <a:solidFill>
                <a:srgbClr val="313540"/>
              </a:solidFill>
              <a:latin typeface="Arial" charset="0"/>
              <a:ea typeface="Arial" charset="0"/>
            </a:endParaRPr>
          </a:p>
        </p:txBody>
      </p:sp>
      <p:sp>
        <p:nvSpPr>
          <p:cNvPr id="88" name="원호 87"/>
          <p:cNvSpPr/>
          <p:nvPr/>
        </p:nvSpPr>
        <p:spPr>
          <a:xfrm>
            <a:off x="9515475" y="2792095"/>
            <a:ext cx="1149350" cy="1149350"/>
          </a:xfrm>
          <a:prstGeom prst="arc">
            <a:avLst>
              <a:gd name="adj1" fmla="val 16200000"/>
              <a:gd name="adj2" fmla="val 8833658"/>
            </a:avLst>
          </a:prstGeom>
          <a:noFill/>
          <a:ln w="1270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341485" y="3355340"/>
            <a:ext cx="58547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43CBD7"/>
                </a:solidFill>
                <a:latin typeface="Arial" charset="0"/>
                <a:ea typeface="Arial" charset="0"/>
              </a:rPr>
              <a:t>65</a:t>
            </a:r>
            <a:r>
              <a:rPr lang="en-US" altLang="ko-KR" sz="1000" b="0" strike="noStrike" cap="none" dirty="0">
                <a:solidFill>
                  <a:srgbClr val="43CBD7"/>
                </a:solidFill>
                <a:latin typeface="Arial" charset="0"/>
                <a:ea typeface="Arial" charset="0"/>
              </a:rPr>
              <a:t>%</a:t>
            </a:r>
            <a:endParaRPr lang="ko-KR" altLang="en-US" sz="1000" b="0" strike="noStrike" cap="none" dirty="0">
              <a:solidFill>
                <a:srgbClr val="43CBD7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1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7835" y="5080"/>
            <a:ext cx="4205605" cy="10769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POLARIS OFFICE </a:t>
            </a:r>
            <a:r>
              <a:rPr lang="en-US" altLang="ko-KR" sz="2400" b="1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SLIDE</a:t>
            </a:r>
            <a:endParaRPr lang="ko-KR" altLang="en-US" sz="2400" b="1" i="1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Enjoy your stylish business and campus life with BIZCAM </a:t>
            </a:r>
            <a:endParaRPr lang="ko-KR" altLang="en-US" sz="800" b="0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75945" y="741680"/>
            <a:ext cx="1583690" cy="36195"/>
            <a:chOff x="575945" y="741680"/>
            <a:chExt cx="1583690" cy="36195"/>
          </a:xfrm>
        </p:grpSpPr>
        <p:sp>
          <p:nvSpPr>
            <p:cNvPr id="69" name="직사각형 68"/>
            <p:cNvSpPr/>
            <p:nvPr/>
          </p:nvSpPr>
          <p:spPr>
            <a:xfrm>
              <a:off x="575945" y="741680"/>
              <a:ext cx="792480" cy="3683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367790" y="741680"/>
              <a:ext cx="792480" cy="3683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</p:grp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965077696"/>
              </p:ext>
            </p:extLst>
          </p:nvPr>
        </p:nvGraphicFramePr>
        <p:xfrm>
          <a:off x="575945" y="2264410"/>
          <a:ext cx="8128635" cy="2940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직선 연결선 19"/>
          <p:cNvCxnSpPr/>
          <p:nvPr/>
        </p:nvCxnSpPr>
        <p:spPr>
          <a:xfrm rot="5400000" flipH="1">
            <a:off x="6654165" y="2778125"/>
            <a:ext cx="72072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32935" y="1654175"/>
            <a:ext cx="1215390" cy="2527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05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0225" y="2000885"/>
            <a:ext cx="2429510" cy="71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8193405" y="4654550"/>
            <a:ext cx="72072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997950" y="5014595"/>
            <a:ext cx="1215390" cy="25273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05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6200000" flipH="1">
            <a:off x="2694305" y="4780280"/>
            <a:ext cx="720725" cy="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310890" y="5014595"/>
            <a:ext cx="1215390" cy="25273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CONTENTS A</a:t>
            </a:r>
            <a:endParaRPr lang="ko-KR" altLang="en-US" sz="105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18815" y="5361940"/>
            <a:ext cx="2429510" cy="71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8553450" y="2735580"/>
            <a:ext cx="768985" cy="768985"/>
          </a:xfrm>
          <a:prstGeom prst="wedgeEllipseCallout">
            <a:avLst>
              <a:gd name="adj1" fmla="val -63146"/>
              <a:gd name="adj2" fmla="val 41517"/>
            </a:avLst>
          </a:prstGeom>
          <a:solidFill>
            <a:srgbClr val="92D050"/>
          </a:solidFill>
          <a:ln>
            <a:noFill/>
          </a:ln>
          <a:effectLst>
            <a:outerShdw dist="38100" dir="8100000" algn="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latin typeface="Arial" charset="0"/>
                <a:ea typeface="Arial" charset="0"/>
              </a:rPr>
              <a:t>DETAIL</a:t>
            </a:r>
            <a:endParaRPr lang="ko-KR" altLang="en-US" sz="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8940800" y="5364480"/>
            <a:ext cx="2429510" cy="71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1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원호 35"/>
          <p:cNvSpPr/>
          <p:nvPr/>
        </p:nvSpPr>
        <p:spPr>
          <a:xfrm>
            <a:off x="8453755" y="2635885"/>
            <a:ext cx="969010" cy="969010"/>
          </a:xfrm>
          <a:prstGeom prst="arc">
            <a:avLst>
              <a:gd name="adj1" fmla="val 10409422"/>
              <a:gd name="adj2" fmla="val 2273079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원호 37"/>
          <p:cNvSpPr/>
          <p:nvPr/>
        </p:nvSpPr>
        <p:spPr>
          <a:xfrm>
            <a:off x="8308340" y="2498725"/>
            <a:ext cx="1279525" cy="1279525"/>
          </a:xfrm>
          <a:prstGeom prst="arc">
            <a:avLst>
              <a:gd name="adj1" fmla="val 10409422"/>
              <a:gd name="adj2" fmla="val 200833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원호 38"/>
          <p:cNvSpPr/>
          <p:nvPr/>
        </p:nvSpPr>
        <p:spPr>
          <a:xfrm>
            <a:off x="8149590" y="2350135"/>
            <a:ext cx="1576705" cy="1576705"/>
          </a:xfrm>
          <a:prstGeom prst="arc">
            <a:avLst>
              <a:gd name="adj1" fmla="val 10409422"/>
              <a:gd name="adj2" fmla="val 18542381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04630" y="3480435"/>
            <a:ext cx="58547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accent6"/>
                </a:solidFill>
                <a:latin typeface="Arial" charset="0"/>
                <a:ea typeface="Arial" charset="0"/>
              </a:rPr>
              <a:t>75</a:t>
            </a:r>
            <a:r>
              <a:rPr lang="en-US" altLang="ko-KR" sz="1000" b="0" strike="noStrike" cap="none" dirty="0">
                <a:solidFill>
                  <a:schemeClr val="accent6"/>
                </a:solidFill>
                <a:latin typeface="Arial" charset="0"/>
                <a:ea typeface="Arial" charset="0"/>
              </a:rPr>
              <a:t>%</a:t>
            </a:r>
            <a:endParaRPr lang="ko-KR" altLang="en-US" sz="1000" b="0" strike="noStrike" cap="none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97365" y="2925445"/>
            <a:ext cx="58547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accent6"/>
                </a:solidFill>
                <a:latin typeface="Arial" charset="0"/>
                <a:ea typeface="Arial" charset="0"/>
              </a:rPr>
              <a:t>75</a:t>
            </a:r>
            <a:r>
              <a:rPr lang="en-US" altLang="ko-KR" sz="1000" b="0" strike="noStrike" cap="none" dirty="0">
                <a:solidFill>
                  <a:schemeClr val="accent6"/>
                </a:solidFill>
                <a:latin typeface="Arial" charset="0"/>
                <a:ea typeface="Arial" charset="0"/>
              </a:rPr>
              <a:t>%</a:t>
            </a:r>
            <a:endParaRPr lang="ko-KR" altLang="en-US" sz="1000" b="0" strike="noStrike" cap="none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84360" y="2379980"/>
            <a:ext cx="585470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accent6"/>
                </a:solidFill>
                <a:latin typeface="Arial" charset="0"/>
                <a:ea typeface="Arial" charset="0"/>
              </a:rPr>
              <a:t>75</a:t>
            </a:r>
            <a:r>
              <a:rPr lang="en-US" altLang="ko-KR" sz="1000" b="0" strike="noStrike" cap="none" dirty="0">
                <a:solidFill>
                  <a:schemeClr val="accent6"/>
                </a:solidFill>
                <a:latin typeface="Arial" charset="0"/>
                <a:ea typeface="Arial" charset="0"/>
              </a:rPr>
              <a:t>%</a:t>
            </a:r>
            <a:endParaRPr lang="ko-KR" altLang="en-US" sz="1000" b="0" strike="noStrike" cap="none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3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7835" y="5080"/>
            <a:ext cx="4205605" cy="10769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POLARIS OFFICE </a:t>
            </a:r>
            <a:r>
              <a:rPr lang="en-US" altLang="ko-KR" sz="2400" b="1" i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SLIDE</a:t>
            </a:r>
            <a:endParaRPr lang="ko-KR" altLang="en-US" sz="2400" b="1" i="1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Enjoy your stylish business and campus life with BIZCAM </a:t>
            </a:r>
            <a:endParaRPr lang="ko-KR" altLang="en-US" sz="800" b="0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75945" y="741680"/>
            <a:ext cx="1583690" cy="36195"/>
            <a:chOff x="575945" y="741680"/>
            <a:chExt cx="1583690" cy="36195"/>
          </a:xfrm>
        </p:grpSpPr>
        <p:sp>
          <p:nvSpPr>
            <p:cNvPr id="69" name="직사각형 68"/>
            <p:cNvSpPr/>
            <p:nvPr/>
          </p:nvSpPr>
          <p:spPr>
            <a:xfrm>
              <a:off x="575945" y="741680"/>
              <a:ext cx="792480" cy="3683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367790" y="741680"/>
              <a:ext cx="792480" cy="3683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</p:grp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3420623597"/>
              </p:ext>
            </p:extLst>
          </p:nvPr>
        </p:nvGraphicFramePr>
        <p:xfrm>
          <a:off x="997313" y="2176040"/>
          <a:ext cx="10531072" cy="417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769110" y="1799590"/>
            <a:ext cx="4594225" cy="97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69110" y="2933065"/>
            <a:ext cx="1273810" cy="368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43CBD7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200" b="1" strike="noStrike" cap="none" dirty="0">
              <a:solidFill>
                <a:srgbClr val="43CBD7"/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09820" y="2966085"/>
            <a:ext cx="4594225" cy="977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 Office Slide</a:t>
            </a:r>
            <a:endParaRPr lang="ko-KR" altLang="en-US" sz="1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Experience a variety of solutions with proprietary Polaris Office solution</a:t>
            </a:r>
            <a:endParaRPr lang="ko-KR" altLang="en-US" sz="105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230235" y="2465705"/>
            <a:ext cx="1273810" cy="368300"/>
          </a:xfrm>
          <a:prstGeom prst="roundRect">
            <a:avLst>
              <a:gd name="adj" fmla="val 50000"/>
            </a:avLst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CONTENTS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54690" y="2158365"/>
            <a:ext cx="58547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80</a:t>
            </a:r>
            <a:r>
              <a:rPr lang="en-US" altLang="ko-KR" sz="11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%</a:t>
            </a:r>
            <a:endParaRPr lang="ko-KR" altLang="en-US" sz="1100" b="0" strike="noStrike" cap="none" dirty="0">
              <a:solidFill>
                <a:srgbClr val="313540"/>
              </a:solidFill>
              <a:latin typeface="Arial" charset="0"/>
              <a:ea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259185" y="3752850"/>
            <a:ext cx="58547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60</a:t>
            </a:r>
            <a:r>
              <a:rPr lang="en-US" altLang="ko-KR" sz="1100" b="0" strike="noStrike" cap="none" dirty="0">
                <a:solidFill>
                  <a:srgbClr val="313540"/>
                </a:solidFill>
                <a:latin typeface="Arial" charset="0"/>
                <a:ea typeface="Arial" charset="0"/>
              </a:rPr>
              <a:t>%</a:t>
            </a:r>
            <a:endParaRPr lang="ko-KR" altLang="en-US" sz="1100" b="0" strike="noStrike" cap="none" dirty="0">
              <a:solidFill>
                <a:srgbClr val="313540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꺾인 연결선 14"/>
          <p:cNvCxnSpPr>
            <a:stCxn id="43" idx="2"/>
            <a:endCxn id="49" idx="2"/>
          </p:cNvCxnSpPr>
          <p:nvPr/>
        </p:nvCxnSpPr>
        <p:spPr>
          <a:xfrm rot="16200000" flipH="1">
            <a:off x="6567805" y="-861695"/>
            <a:ext cx="822325" cy="9146540"/>
          </a:xfrm>
          <a:prstGeom prst="bentConnector3">
            <a:avLst>
              <a:gd name="adj1" fmla="val 167242"/>
            </a:avLst>
          </a:prstGeom>
          <a:ln w="3175">
            <a:solidFill>
              <a:srgbClr val="43CBD7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7" idx="0"/>
            <a:endCxn id="48" idx="0"/>
          </p:cNvCxnSpPr>
          <p:nvPr/>
        </p:nvCxnSpPr>
        <p:spPr>
          <a:xfrm rot="5400000" flipH="1" flipV="1">
            <a:off x="9853295" y="1172210"/>
            <a:ext cx="308610" cy="2280920"/>
          </a:xfrm>
          <a:prstGeom prst="bentConnector3">
            <a:avLst>
              <a:gd name="adj1" fmla="val 309662"/>
            </a:avLst>
          </a:prstGeom>
          <a:ln w="3175">
            <a:solidFill>
              <a:srgbClr val="43CBD7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Pages>6</Pages>
  <Words>446</Words>
  <Characters>0</Characters>
  <Application>Polaris Office Slide</Application>
  <DocSecurity>0</DocSecurity>
  <PresentationFormat>와이드스크린</PresentationFormat>
  <Lines>0</Lines>
  <Paragraphs>103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rectangle things</dc:title>
  <dc:creator>Polaris Office</dc:creator>
</cp:coreProperties>
</file>