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7" r:id="rId12"/>
  </p:sldMasterIdLst>
  <p:notesMasterIdLst>
    <p:notesMasterId r:id="rId14"/>
  </p:notesMasterIdLst>
  <p:sldIdLst>
    <p:sldId id="427" r:id="rId16"/>
    <p:sldId id="42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6600"/>
    <a:srgbClr val="DB1D1D"/>
    <a:srgbClr val="034065"/>
    <a:srgbClr val="034771"/>
    <a:srgbClr val="056BA9"/>
    <a:srgbClr val="FCBA78"/>
    <a:srgbClr val="FDCC9B"/>
    <a:srgbClr val="401900"/>
    <a:srgbClr val="E64F36"/>
    <a:srgbClr val="FBA8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557" autoAdjust="0"/>
    <p:restoredTop sz="96429" autoAdjust="0"/>
  </p:normalViewPr>
  <p:slideViewPr>
    <p:cSldViewPr snapToGrid="0" snapToObjects="1">
      <p:cViewPr varScale="1">
        <p:scale>
          <a:sx n="68" d="100"/>
          <a:sy n="68" d="100"/>
        </p:scale>
        <p:origin x="864" y="68"/>
      </p:cViewPr>
      <p:guideLst>
        <p:guide orient="horz" pos="2156"/>
        <p:guide pos="38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7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00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bg>
      <p:bgPr>
        <a:gradFill>
          <a:gsLst>
            <a:gs pos="0">
              <a:srgbClr val="056BA9"/>
            </a:gs>
            <a:gs pos="100000">
              <a:srgbClr val="034065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1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26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9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98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98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4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6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gradFill>
          <a:gsLst>
            <a:gs pos="0">
              <a:srgbClr val="056BA9"/>
            </a:gs>
            <a:gs pos="100000">
              <a:srgbClr val="034065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1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rgbClr val="056BA9"/>
            </a:gs>
            <a:gs pos="100000">
              <a:srgbClr val="034065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평행 사변형 73"/>
          <p:cNvSpPr/>
          <p:nvPr/>
        </p:nvSpPr>
        <p:spPr>
          <a:xfrm>
            <a:off x="6938645" y="2023745"/>
            <a:ext cx="2082800" cy="461645"/>
          </a:xfrm>
          <a:prstGeom prst="parallelogram">
            <a:avLst/>
          </a:prstGeom>
          <a:solidFill>
            <a:srgbClr val="FF6600"/>
          </a:solidFill>
          <a:ln>
            <a:noFill/>
          </a:ln>
          <a:effectLst>
            <a:outerShdw blurRad="381000" dist="342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BIZCAM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07130" y="3474720"/>
            <a:ext cx="3378200" cy="896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72" name="평행 사변형 71"/>
          <p:cNvSpPr/>
          <p:nvPr/>
        </p:nvSpPr>
        <p:spPr>
          <a:xfrm>
            <a:off x="3703320" y="2629535"/>
            <a:ext cx="5149215" cy="991870"/>
          </a:xfrm>
          <a:prstGeom prst="parallelogram">
            <a:avLst/>
          </a:prstGeom>
          <a:solidFill>
            <a:srgbClr val="DB1D1D"/>
          </a:solidFill>
          <a:ln>
            <a:noFill/>
          </a:ln>
          <a:effectLst>
            <a:outerShdw blurRad="381000" dist="342900" dir="5400000" algn="t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Polaris Slide</a:t>
            </a:r>
            <a:endParaRPr lang="ko-KR" altLang="en-US" sz="4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66410" y="4477385"/>
            <a:ext cx="1540510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www.pptbizcam.co.kr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789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222"/>
          <p:cNvGrpSpPr/>
          <p:nvPr/>
        </p:nvGrpSpPr>
        <p:grpSpPr>
          <a:xfrm rot="0">
            <a:off x="468630" y="939165"/>
            <a:ext cx="4688840" cy="4688840"/>
            <a:chOff x="468630" y="939165"/>
            <a:chExt cx="4688840" cy="4688840"/>
          </a:xfrm>
        </p:grpSpPr>
        <p:grpSp>
          <p:nvGrpSpPr>
            <p:cNvPr id="10" name="Group 9"/>
            <p:cNvGrpSpPr/>
            <p:nvPr/>
          </p:nvGrpSpPr>
          <p:grpSpPr bwMode="auto">
            <a:xfrm rot="0">
              <a:off x="690245" y="1439545"/>
              <a:ext cx="3813175" cy="3813175"/>
              <a:chOff x="690245" y="1439545"/>
              <a:chExt cx="3813175" cy="3813175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 rot="0">
                <a:off x="690245" y="1439545"/>
                <a:ext cx="3813175" cy="3813175"/>
              </a:xfrm>
              <a:custGeom>
                <a:gdLst>
                  <a:gd fmla="*/ 6135 w 12272" name="TX0"/>
                  <a:gd fmla="*/ 0 h 12272" name="TY0"/>
                  <a:gd fmla="*/ 6293 w 12272" name="TX1"/>
                  <a:gd fmla="*/ 1 h 12272" name="TY1"/>
                  <a:gd fmla="*/ 6607 w 12272" name="TX2"/>
                  <a:gd fmla="*/ 17 h 12272" name="TY2"/>
                  <a:gd fmla="*/ 6917 w 12272" name="TX3"/>
                  <a:gd fmla="*/ 49 h 12272" name="TY3"/>
                  <a:gd fmla="*/ 7222 w 12272" name="TX4"/>
                  <a:gd fmla="*/ 95 h 12272" name="TY4"/>
                  <a:gd fmla="*/ 7522 w 12272" name="TX5"/>
                  <a:gd fmla="*/ 157 h 12272" name="TY5"/>
                  <a:gd fmla="*/ 7816 w 12272" name="TX6"/>
                  <a:gd fmla="*/ 232 h 12272" name="TY6"/>
                  <a:gd fmla="*/ 8104 w 12272" name="TX7"/>
                  <a:gd fmla="*/ 321 h 12272" name="TY7"/>
                  <a:gd fmla="*/ 8386 w 12272" name="TX8"/>
                  <a:gd fmla="*/ 425 h 12272" name="TY8"/>
                  <a:gd fmla="*/ 8661 w 12272" name="TX9"/>
                  <a:gd fmla="*/ 541 h 12272" name="TY9"/>
                  <a:gd fmla="*/ 8929 w 12272" name="TX10"/>
                  <a:gd fmla="*/ 671 h 12272" name="TY10"/>
                  <a:gd fmla="*/ 9190 w 12272" name="TX11"/>
                  <a:gd fmla="*/ 812 h 12272" name="TY11"/>
                  <a:gd fmla="*/ 9443 w 12272" name="TX12"/>
                  <a:gd fmla="*/ 966 h 12272" name="TY12"/>
                  <a:gd fmla="*/ 9688 w 12272" name="TX13"/>
                  <a:gd fmla="*/ 1132 h 12272" name="TY13"/>
                  <a:gd fmla="*/ 9924 w 12272" name="TX14"/>
                  <a:gd fmla="*/ 1308 h 12272" name="TY14"/>
                  <a:gd fmla="*/ 10152 w 12272" name="TX15"/>
                  <a:gd fmla="*/ 1496 h 12272" name="TY15"/>
                  <a:gd fmla="*/ 10369 w 12272" name="TX16"/>
                  <a:gd fmla="*/ 1694 h 12272" name="TY16"/>
                  <a:gd fmla="*/ 10576 w 12272" name="TX17"/>
                  <a:gd fmla="*/ 1902 h 12272" name="TY17"/>
                  <a:gd fmla="*/ 10775 w 12272" name="TX18"/>
                  <a:gd fmla="*/ 2120 h 12272" name="TY18"/>
                  <a:gd fmla="*/ 10962 w 12272" name="TX19"/>
                  <a:gd fmla="*/ 2347 h 12272" name="TY19"/>
                  <a:gd fmla="*/ 11139 w 12272" name="TX20"/>
                  <a:gd fmla="*/ 2584 h 12272" name="TY20"/>
                  <a:gd fmla="*/ 11305 w 12272" name="TX21"/>
                  <a:gd fmla="*/ 2828 h 12272" name="TY21"/>
                  <a:gd fmla="*/ 11458 w 12272" name="TX22"/>
                  <a:gd fmla="*/ 3080 h 12272" name="TY22"/>
                  <a:gd fmla="*/ 11600 w 12272" name="TX23"/>
                  <a:gd fmla="*/ 3343 h 12272" name="TY23"/>
                  <a:gd fmla="*/ 11730 w 12272" name="TX24"/>
                  <a:gd fmla="*/ 3610 h 12272" name="TY24"/>
                  <a:gd fmla="*/ 11845 w 12272" name="TX25"/>
                  <a:gd fmla="*/ 3886 h 12272" name="TY25"/>
                  <a:gd fmla="*/ 11949 w 12272" name="TX26"/>
                  <a:gd fmla="*/ 4168 h 12272" name="TY26"/>
                  <a:gd fmla="*/ 12038 w 12272" name="TX27"/>
                  <a:gd fmla="*/ 4456 h 12272" name="TY27"/>
                  <a:gd fmla="*/ 12114 w 12272" name="TX28"/>
                  <a:gd fmla="*/ 4750 h 12272" name="TY28"/>
                  <a:gd fmla="*/ 12175 w 12272" name="TX29"/>
                  <a:gd fmla="*/ 5049 h 12272" name="TY29"/>
                  <a:gd fmla="*/ 12222 w 12272" name="TX30"/>
                  <a:gd fmla="*/ 5353 h 12272" name="TY30"/>
                  <a:gd fmla="*/ 12254 w 12272" name="TX31"/>
                  <a:gd fmla="*/ 5663 h 12272" name="TY31"/>
                  <a:gd fmla="*/ 12270 w 12272" name="TX32"/>
                  <a:gd fmla="*/ 5977 h 12272" name="TY32"/>
                  <a:gd fmla="*/ 12271 w 12272" name="TX33"/>
                  <a:gd fmla="*/ 6135 h 12272" name="TY33"/>
                  <a:gd fmla="*/ 12270 w 12272" name="TX34"/>
                  <a:gd fmla="*/ 6293 h 12272" name="TY34"/>
                  <a:gd fmla="*/ 12254 w 12272" name="TX35"/>
                  <a:gd fmla="*/ 6607 h 12272" name="TY35"/>
                  <a:gd fmla="*/ 12222 w 12272" name="TX36"/>
                  <a:gd fmla="*/ 6917 h 12272" name="TY36"/>
                  <a:gd fmla="*/ 12175 w 12272" name="TX37"/>
                  <a:gd fmla="*/ 7222 h 12272" name="TY37"/>
                  <a:gd fmla="*/ 12114 w 12272" name="TX38"/>
                  <a:gd fmla="*/ 7522 h 12272" name="TY38"/>
                  <a:gd fmla="*/ 12038 w 12272" name="TX39"/>
                  <a:gd fmla="*/ 7816 h 12272" name="TY39"/>
                  <a:gd fmla="*/ 11949 w 12272" name="TX40"/>
                  <a:gd fmla="*/ 8104 h 12272" name="TY40"/>
                  <a:gd fmla="*/ 11845 w 12272" name="TX41"/>
                  <a:gd fmla="*/ 8386 h 12272" name="TY41"/>
                  <a:gd fmla="*/ 11730 w 12272" name="TX42"/>
                  <a:gd fmla="*/ 8661 h 12272" name="TY42"/>
                  <a:gd fmla="*/ 11600 w 12272" name="TX43"/>
                  <a:gd fmla="*/ 8929 h 12272" name="TY43"/>
                  <a:gd fmla="*/ 11458 w 12272" name="TX44"/>
                  <a:gd fmla="*/ 9190 h 12272" name="TY44"/>
                  <a:gd fmla="*/ 11305 w 12272" name="TX45"/>
                  <a:gd fmla="*/ 9443 h 12272" name="TY45"/>
                  <a:gd fmla="*/ 11139 w 12272" name="TX46"/>
                  <a:gd fmla="*/ 9688 h 12272" name="TY46"/>
                  <a:gd fmla="*/ 10962 w 12272" name="TX47"/>
                  <a:gd fmla="*/ 9924 h 12272" name="TY47"/>
                  <a:gd fmla="*/ 10775 w 12272" name="TX48"/>
                  <a:gd fmla="*/ 10152 h 12272" name="TY48"/>
                  <a:gd fmla="*/ 10576 w 12272" name="TX49"/>
                  <a:gd fmla="*/ 10369 h 12272" name="TY49"/>
                  <a:gd fmla="*/ 10369 w 12272" name="TX50"/>
                  <a:gd fmla="*/ 10576 h 12272" name="TY50"/>
                  <a:gd fmla="*/ 10152 w 12272" name="TX51"/>
                  <a:gd fmla="*/ 10775 h 12272" name="TY51"/>
                  <a:gd fmla="*/ 9924 w 12272" name="TX52"/>
                  <a:gd fmla="*/ 10962 h 12272" name="TY52"/>
                  <a:gd fmla="*/ 9688 w 12272" name="TX53"/>
                  <a:gd fmla="*/ 11139 h 12272" name="TY53"/>
                  <a:gd fmla="*/ 9443 w 12272" name="TX54"/>
                  <a:gd fmla="*/ 11305 h 12272" name="TY54"/>
                  <a:gd fmla="*/ 9190 w 12272" name="TX55"/>
                  <a:gd fmla="*/ 11458 h 12272" name="TY55"/>
                  <a:gd fmla="*/ 8929 w 12272" name="TX56"/>
                  <a:gd fmla="*/ 11600 h 12272" name="TY56"/>
                  <a:gd fmla="*/ 8661 w 12272" name="TX57"/>
                  <a:gd fmla="*/ 11730 h 12272" name="TY57"/>
                  <a:gd fmla="*/ 8386 w 12272" name="TX58"/>
                  <a:gd fmla="*/ 11845 h 12272" name="TY58"/>
                  <a:gd fmla="*/ 8104 w 12272" name="TX59"/>
                  <a:gd fmla="*/ 11949 h 12272" name="TY59"/>
                  <a:gd fmla="*/ 7816 w 12272" name="TX60"/>
                  <a:gd fmla="*/ 12038 h 12272" name="TY60"/>
                  <a:gd fmla="*/ 7522 w 12272" name="TX61"/>
                  <a:gd fmla="*/ 12114 h 12272" name="TY61"/>
                  <a:gd fmla="*/ 7222 w 12272" name="TX62"/>
                  <a:gd fmla="*/ 12175 h 12272" name="TY62"/>
                  <a:gd fmla="*/ 6917 w 12272" name="TX63"/>
                  <a:gd fmla="*/ 12222 h 12272" name="TY63"/>
                  <a:gd fmla="*/ 6607 w 12272" name="TX64"/>
                  <a:gd fmla="*/ 12254 h 12272" name="TY64"/>
                  <a:gd fmla="*/ 6293 w 12272" name="TX65"/>
                  <a:gd fmla="*/ 12270 h 12272" name="TY65"/>
                  <a:gd fmla="*/ 6135 w 12272" name="TX66"/>
                  <a:gd fmla="*/ 12271 h 12272" name="TY66"/>
                  <a:gd fmla="*/ 5977 w 12272" name="TX67"/>
                  <a:gd fmla="*/ 12270 h 12272" name="TY67"/>
                  <a:gd fmla="*/ 5663 w 12272" name="TX68"/>
                  <a:gd fmla="*/ 12254 h 12272" name="TY68"/>
                  <a:gd fmla="*/ 5354 w 12272" name="TX69"/>
                  <a:gd fmla="*/ 12222 h 12272" name="TY69"/>
                  <a:gd fmla="*/ 5049 w 12272" name="TX70"/>
                  <a:gd fmla="*/ 12175 h 12272" name="TY70"/>
                  <a:gd fmla="*/ 4750 w 12272" name="TX71"/>
                  <a:gd fmla="*/ 12114 h 12272" name="TY71"/>
                  <a:gd fmla="*/ 4456 w 12272" name="TX72"/>
                  <a:gd fmla="*/ 12038 h 12272" name="TY72"/>
                  <a:gd fmla="*/ 4168 w 12272" name="TX73"/>
                  <a:gd fmla="*/ 11949 h 12272" name="TY73"/>
                  <a:gd fmla="*/ 3886 w 12272" name="TX74"/>
                  <a:gd fmla="*/ 11845 h 12272" name="TY74"/>
                  <a:gd fmla="*/ 3610 w 12272" name="TX75"/>
                  <a:gd fmla="*/ 11730 h 12272" name="TY75"/>
                  <a:gd fmla="*/ 3343 w 12272" name="TX76"/>
                  <a:gd fmla="*/ 11600 h 12272" name="TY76"/>
                  <a:gd fmla="*/ 3080 w 12272" name="TX77"/>
                  <a:gd fmla="*/ 11458 h 12272" name="TY77"/>
                  <a:gd fmla="*/ 2828 w 12272" name="TX78"/>
                  <a:gd fmla="*/ 11305 h 12272" name="TY78"/>
                  <a:gd fmla="*/ 2584 w 12272" name="TX79"/>
                  <a:gd fmla="*/ 11139 h 12272" name="TY79"/>
                  <a:gd fmla="*/ 2347 w 12272" name="TX80"/>
                  <a:gd fmla="*/ 10962 h 12272" name="TY80"/>
                  <a:gd fmla="*/ 2120 w 12272" name="TX81"/>
                  <a:gd fmla="*/ 10775 h 12272" name="TY81"/>
                  <a:gd fmla="*/ 1902 w 12272" name="TX82"/>
                  <a:gd fmla="*/ 10576 h 12272" name="TY82"/>
                  <a:gd fmla="*/ 1694 w 12272" name="TX83"/>
                  <a:gd fmla="*/ 10369 h 12272" name="TY83"/>
                  <a:gd fmla="*/ 1496 w 12272" name="TX84"/>
                  <a:gd fmla="*/ 10152 h 12272" name="TY84"/>
                  <a:gd fmla="*/ 1308 w 12272" name="TX85"/>
                  <a:gd fmla="*/ 9924 h 12272" name="TY85"/>
                  <a:gd fmla="*/ 1132 w 12272" name="TX86"/>
                  <a:gd fmla="*/ 9688 h 12272" name="TY86"/>
                  <a:gd fmla="*/ 966 w 12272" name="TX87"/>
                  <a:gd fmla="*/ 9443 h 12272" name="TY87"/>
                  <a:gd fmla="*/ 812 w 12272" name="TX88"/>
                  <a:gd fmla="*/ 9190 h 12272" name="TY88"/>
                  <a:gd fmla="*/ 671 w 12272" name="TX89"/>
                  <a:gd fmla="*/ 8929 h 12272" name="TY89"/>
                  <a:gd fmla="*/ 541 w 12272" name="TX90"/>
                  <a:gd fmla="*/ 8661 h 12272" name="TY90"/>
                  <a:gd fmla="*/ 425 w 12272" name="TX91"/>
                  <a:gd fmla="*/ 8386 h 12272" name="TY91"/>
                  <a:gd fmla="*/ 321 w 12272" name="TX92"/>
                  <a:gd fmla="*/ 8104 h 12272" name="TY92"/>
                  <a:gd fmla="*/ 232 w 12272" name="TX93"/>
                  <a:gd fmla="*/ 7816 h 12272" name="TY93"/>
                  <a:gd fmla="*/ 157 w 12272" name="TX94"/>
                  <a:gd fmla="*/ 7522 h 12272" name="TY94"/>
                  <a:gd fmla="*/ 95 w 12272" name="TX95"/>
                  <a:gd fmla="*/ 7222 h 12272" name="TY95"/>
                  <a:gd fmla="*/ 49 w 12272" name="TX96"/>
                  <a:gd fmla="*/ 6917 h 12272" name="TY96"/>
                  <a:gd fmla="*/ 17 w 12272" name="TX97"/>
                  <a:gd fmla="*/ 6607 h 12272" name="TY97"/>
                  <a:gd fmla="*/ 1 w 12272" name="TX98"/>
                  <a:gd fmla="*/ 6293 h 12272" name="TY98"/>
                  <a:gd fmla="*/ 0 w 12272" name="TX99"/>
                  <a:gd fmla="*/ 6135 h 12272" name="TY99"/>
                  <a:gd fmla="*/ 1 w 12272" name="TX100"/>
                  <a:gd fmla="*/ 5977 h 12272" name="TY100"/>
                  <a:gd fmla="*/ 17 w 12272" name="TX101"/>
                  <a:gd fmla="*/ 5663 h 12272" name="TY101"/>
                  <a:gd fmla="*/ 49 w 12272" name="TX102"/>
                  <a:gd fmla="*/ 5353 h 12272" name="TY102"/>
                  <a:gd fmla="*/ 95 w 12272" name="TX103"/>
                  <a:gd fmla="*/ 5049 h 12272" name="TY103"/>
                  <a:gd fmla="*/ 157 w 12272" name="TX104"/>
                  <a:gd fmla="*/ 4750 h 12272" name="TY104"/>
                  <a:gd fmla="*/ 232 w 12272" name="TX105"/>
                  <a:gd fmla="*/ 4456 h 12272" name="TY105"/>
                  <a:gd fmla="*/ 321 w 12272" name="TX106"/>
                  <a:gd fmla="*/ 4168 h 12272" name="TY106"/>
                  <a:gd fmla="*/ 425 w 12272" name="TX107"/>
                  <a:gd fmla="*/ 3886 h 12272" name="TY107"/>
                  <a:gd fmla="*/ 541 w 12272" name="TX108"/>
                  <a:gd fmla="*/ 3610 h 12272" name="TY108"/>
                  <a:gd fmla="*/ 671 w 12272" name="TX109"/>
                  <a:gd fmla="*/ 3343 h 12272" name="TY109"/>
                  <a:gd fmla="*/ 812 w 12272" name="TX110"/>
                  <a:gd fmla="*/ 3080 h 12272" name="TY110"/>
                  <a:gd fmla="*/ 966 w 12272" name="TX111"/>
                  <a:gd fmla="*/ 2828 h 12272" name="TY111"/>
                  <a:gd fmla="*/ 1132 w 12272" name="TX112"/>
                  <a:gd fmla="*/ 2584 h 12272" name="TY112"/>
                  <a:gd fmla="*/ 1308 w 12272" name="TX113"/>
                  <a:gd fmla="*/ 2347 h 12272" name="TY113"/>
                  <a:gd fmla="*/ 1496 w 12272" name="TX114"/>
                  <a:gd fmla="*/ 2120 h 12272" name="TY114"/>
                  <a:gd fmla="*/ 1694 w 12272" name="TX115"/>
                  <a:gd fmla="*/ 1902 h 12272" name="TY115"/>
                  <a:gd fmla="*/ 1902 w 12272" name="TX116"/>
                  <a:gd fmla="*/ 1694 h 12272" name="TY116"/>
                  <a:gd fmla="*/ 2120 w 12272" name="TX117"/>
                  <a:gd fmla="*/ 1496 h 12272" name="TY117"/>
                  <a:gd fmla="*/ 2347 w 12272" name="TX118"/>
                  <a:gd fmla="*/ 1308 h 12272" name="TY118"/>
                  <a:gd fmla="*/ 2584 w 12272" name="TX119"/>
                  <a:gd fmla="*/ 1132 h 12272" name="TY119"/>
                  <a:gd fmla="*/ 2828 w 12272" name="TX120"/>
                  <a:gd fmla="*/ 966 h 12272" name="TY120"/>
                  <a:gd fmla="*/ 3080 w 12272" name="TX121"/>
                  <a:gd fmla="*/ 812 h 12272" name="TY121"/>
                  <a:gd fmla="*/ 3343 w 12272" name="TX122"/>
                  <a:gd fmla="*/ 671 h 12272" name="TY122"/>
                  <a:gd fmla="*/ 3610 w 12272" name="TX123"/>
                  <a:gd fmla="*/ 541 h 12272" name="TY123"/>
                  <a:gd fmla="*/ 3886 w 12272" name="TX124"/>
                  <a:gd fmla="*/ 425 h 12272" name="TY124"/>
                  <a:gd fmla="*/ 4168 w 12272" name="TX125"/>
                  <a:gd fmla="*/ 321 h 12272" name="TY125"/>
                  <a:gd fmla="*/ 4456 w 12272" name="TX126"/>
                  <a:gd fmla="*/ 232 h 12272" name="TY126"/>
                  <a:gd fmla="*/ 4750 w 12272" name="TX127"/>
                  <a:gd fmla="*/ 157 h 12272" name="TY127"/>
                  <a:gd fmla="*/ 5049 w 12272" name="TX128"/>
                  <a:gd fmla="*/ 95 h 12272" name="TY128"/>
                  <a:gd fmla="*/ 5354 w 12272" name="TX129"/>
                  <a:gd fmla="*/ 49 h 12272" name="TY129"/>
                  <a:gd fmla="*/ 5663 w 12272" name="TX130"/>
                  <a:gd fmla="*/ 17 h 12272" name="TY130"/>
                  <a:gd fmla="*/ 5977 w 12272" name="TX131"/>
                  <a:gd fmla="*/ 1 h 12272" name="TY131"/>
                  <a:gd fmla="*/ 6135 w 12272" name="TX132"/>
                  <a:gd fmla="*/ 0 h 12272" name="TY1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0" y="TY90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  <a:cxn ang="0">
                    <a:pos x="TX116" y="TY116"/>
                  </a:cxn>
                  <a:cxn ang="0">
                    <a:pos x="TX117" y="TY117"/>
                  </a:cxn>
                  <a:cxn ang="0">
                    <a:pos x="TX118" y="TY118"/>
                  </a:cxn>
                  <a:cxn ang="0">
                    <a:pos x="TX119" y="TY119"/>
                  </a:cxn>
                  <a:cxn ang="0">
                    <a:pos x="TX120" y="TY120"/>
                  </a:cxn>
                  <a:cxn ang="0">
                    <a:pos x="TX121" y="TY121"/>
                  </a:cxn>
                  <a:cxn ang="0">
                    <a:pos x="TX122" y="TY122"/>
                  </a:cxn>
                  <a:cxn ang="0">
                    <a:pos x="TX123" y="TY123"/>
                  </a:cxn>
                  <a:cxn ang="0">
                    <a:pos x="TX124" y="TY124"/>
                  </a:cxn>
                  <a:cxn ang="0">
                    <a:pos x="TX125" y="TY125"/>
                  </a:cxn>
                  <a:cxn ang="0">
                    <a:pos x="TX126" y="TY126"/>
                  </a:cxn>
                  <a:cxn ang="0">
                    <a:pos x="TX127" y="TY127"/>
                  </a:cxn>
                  <a:cxn ang="0">
                    <a:pos x="TX128" y="TY128"/>
                  </a:cxn>
                  <a:cxn ang="0">
                    <a:pos x="TX129" y="TY129"/>
                  </a:cxn>
                  <a:cxn ang="0">
                    <a:pos x="TX130" y="TY130"/>
                  </a:cxn>
                  <a:cxn ang="0">
                    <a:pos x="TX131" y="TY131"/>
                  </a:cxn>
                  <a:cxn ang="0">
                    <a:pos x="TX132" y="TY132"/>
                  </a:cxn>
                </a:cxnLst>
                <a:rect l="l" t="t" r="r" b="b"/>
                <a:pathLst>
                  <a:path w="12272" h="12272">
                    <a:moveTo>
                      <a:pt x="6135" y="0"/>
                    </a:moveTo>
                    <a:lnTo>
                      <a:pt x="6293" y="1"/>
                    </a:lnTo>
                    <a:lnTo>
                      <a:pt x="6607" y="17"/>
                    </a:lnTo>
                    <a:lnTo>
                      <a:pt x="6917" y="49"/>
                    </a:lnTo>
                    <a:lnTo>
                      <a:pt x="7222" y="95"/>
                    </a:lnTo>
                    <a:lnTo>
                      <a:pt x="7522" y="157"/>
                    </a:lnTo>
                    <a:lnTo>
                      <a:pt x="7816" y="232"/>
                    </a:lnTo>
                    <a:lnTo>
                      <a:pt x="8104" y="321"/>
                    </a:lnTo>
                    <a:lnTo>
                      <a:pt x="8386" y="425"/>
                    </a:lnTo>
                    <a:lnTo>
                      <a:pt x="8661" y="541"/>
                    </a:lnTo>
                    <a:lnTo>
                      <a:pt x="8929" y="671"/>
                    </a:lnTo>
                    <a:lnTo>
                      <a:pt x="9190" y="812"/>
                    </a:lnTo>
                    <a:lnTo>
                      <a:pt x="9443" y="966"/>
                    </a:lnTo>
                    <a:lnTo>
                      <a:pt x="9688" y="1132"/>
                    </a:lnTo>
                    <a:lnTo>
                      <a:pt x="9924" y="1308"/>
                    </a:lnTo>
                    <a:lnTo>
                      <a:pt x="10152" y="1496"/>
                    </a:lnTo>
                    <a:lnTo>
                      <a:pt x="10369" y="1694"/>
                    </a:lnTo>
                    <a:lnTo>
                      <a:pt x="10576" y="1902"/>
                    </a:lnTo>
                    <a:lnTo>
                      <a:pt x="10775" y="2120"/>
                    </a:lnTo>
                    <a:lnTo>
                      <a:pt x="10962" y="2347"/>
                    </a:lnTo>
                    <a:lnTo>
                      <a:pt x="11139" y="2584"/>
                    </a:lnTo>
                    <a:lnTo>
                      <a:pt x="11305" y="2828"/>
                    </a:lnTo>
                    <a:lnTo>
                      <a:pt x="11458" y="3080"/>
                    </a:lnTo>
                    <a:lnTo>
                      <a:pt x="11600" y="3343"/>
                    </a:lnTo>
                    <a:lnTo>
                      <a:pt x="11730" y="3610"/>
                    </a:lnTo>
                    <a:lnTo>
                      <a:pt x="11845" y="3886"/>
                    </a:lnTo>
                    <a:lnTo>
                      <a:pt x="11949" y="4168"/>
                    </a:lnTo>
                    <a:lnTo>
                      <a:pt x="12038" y="4456"/>
                    </a:lnTo>
                    <a:lnTo>
                      <a:pt x="12114" y="4750"/>
                    </a:lnTo>
                    <a:lnTo>
                      <a:pt x="12175" y="5049"/>
                    </a:lnTo>
                    <a:lnTo>
                      <a:pt x="12222" y="5353"/>
                    </a:lnTo>
                    <a:lnTo>
                      <a:pt x="12254" y="5663"/>
                    </a:lnTo>
                    <a:lnTo>
                      <a:pt x="12270" y="5977"/>
                    </a:lnTo>
                    <a:lnTo>
                      <a:pt x="12271" y="6135"/>
                    </a:lnTo>
                    <a:lnTo>
                      <a:pt x="12270" y="6293"/>
                    </a:lnTo>
                    <a:lnTo>
                      <a:pt x="12254" y="6607"/>
                    </a:lnTo>
                    <a:lnTo>
                      <a:pt x="12222" y="6917"/>
                    </a:lnTo>
                    <a:lnTo>
                      <a:pt x="12175" y="7222"/>
                    </a:lnTo>
                    <a:lnTo>
                      <a:pt x="12114" y="7522"/>
                    </a:lnTo>
                    <a:lnTo>
                      <a:pt x="12038" y="7816"/>
                    </a:lnTo>
                    <a:lnTo>
                      <a:pt x="11949" y="8104"/>
                    </a:lnTo>
                    <a:lnTo>
                      <a:pt x="11845" y="8386"/>
                    </a:lnTo>
                    <a:lnTo>
                      <a:pt x="11730" y="8661"/>
                    </a:lnTo>
                    <a:lnTo>
                      <a:pt x="11600" y="8929"/>
                    </a:lnTo>
                    <a:lnTo>
                      <a:pt x="11458" y="9190"/>
                    </a:lnTo>
                    <a:lnTo>
                      <a:pt x="11305" y="9443"/>
                    </a:lnTo>
                    <a:lnTo>
                      <a:pt x="11139" y="9688"/>
                    </a:lnTo>
                    <a:lnTo>
                      <a:pt x="10962" y="9924"/>
                    </a:lnTo>
                    <a:lnTo>
                      <a:pt x="10775" y="10152"/>
                    </a:lnTo>
                    <a:lnTo>
                      <a:pt x="10576" y="10369"/>
                    </a:lnTo>
                    <a:lnTo>
                      <a:pt x="10369" y="10576"/>
                    </a:lnTo>
                    <a:lnTo>
                      <a:pt x="10152" y="10775"/>
                    </a:lnTo>
                    <a:lnTo>
                      <a:pt x="9924" y="10962"/>
                    </a:lnTo>
                    <a:lnTo>
                      <a:pt x="9688" y="11139"/>
                    </a:lnTo>
                    <a:lnTo>
                      <a:pt x="9443" y="11305"/>
                    </a:lnTo>
                    <a:lnTo>
                      <a:pt x="9190" y="11458"/>
                    </a:lnTo>
                    <a:lnTo>
                      <a:pt x="8929" y="11600"/>
                    </a:lnTo>
                    <a:lnTo>
                      <a:pt x="8661" y="11730"/>
                    </a:lnTo>
                    <a:lnTo>
                      <a:pt x="8386" y="11845"/>
                    </a:lnTo>
                    <a:lnTo>
                      <a:pt x="8104" y="11949"/>
                    </a:lnTo>
                    <a:lnTo>
                      <a:pt x="7816" y="12038"/>
                    </a:lnTo>
                    <a:lnTo>
                      <a:pt x="7522" y="12114"/>
                    </a:lnTo>
                    <a:lnTo>
                      <a:pt x="7222" y="12175"/>
                    </a:lnTo>
                    <a:lnTo>
                      <a:pt x="6917" y="12222"/>
                    </a:lnTo>
                    <a:lnTo>
                      <a:pt x="6607" y="12254"/>
                    </a:lnTo>
                    <a:lnTo>
                      <a:pt x="6293" y="12270"/>
                    </a:lnTo>
                    <a:lnTo>
                      <a:pt x="6135" y="12271"/>
                    </a:lnTo>
                    <a:lnTo>
                      <a:pt x="5977" y="12270"/>
                    </a:lnTo>
                    <a:lnTo>
                      <a:pt x="5663" y="12254"/>
                    </a:lnTo>
                    <a:lnTo>
                      <a:pt x="5354" y="12222"/>
                    </a:lnTo>
                    <a:lnTo>
                      <a:pt x="5049" y="12175"/>
                    </a:lnTo>
                    <a:lnTo>
                      <a:pt x="4750" y="12114"/>
                    </a:lnTo>
                    <a:lnTo>
                      <a:pt x="4456" y="12038"/>
                    </a:lnTo>
                    <a:lnTo>
                      <a:pt x="4168" y="11949"/>
                    </a:lnTo>
                    <a:lnTo>
                      <a:pt x="3886" y="11845"/>
                    </a:lnTo>
                    <a:lnTo>
                      <a:pt x="3610" y="11730"/>
                    </a:lnTo>
                    <a:lnTo>
                      <a:pt x="3343" y="11600"/>
                    </a:lnTo>
                    <a:lnTo>
                      <a:pt x="3080" y="11458"/>
                    </a:lnTo>
                    <a:lnTo>
                      <a:pt x="2828" y="11305"/>
                    </a:lnTo>
                    <a:lnTo>
                      <a:pt x="2584" y="11139"/>
                    </a:lnTo>
                    <a:lnTo>
                      <a:pt x="2347" y="10962"/>
                    </a:lnTo>
                    <a:lnTo>
                      <a:pt x="2120" y="10775"/>
                    </a:lnTo>
                    <a:lnTo>
                      <a:pt x="1902" y="10576"/>
                    </a:lnTo>
                    <a:lnTo>
                      <a:pt x="1694" y="10369"/>
                    </a:lnTo>
                    <a:lnTo>
                      <a:pt x="1496" y="10152"/>
                    </a:lnTo>
                    <a:lnTo>
                      <a:pt x="1308" y="9924"/>
                    </a:lnTo>
                    <a:lnTo>
                      <a:pt x="1132" y="9688"/>
                    </a:lnTo>
                    <a:lnTo>
                      <a:pt x="966" y="9443"/>
                    </a:lnTo>
                    <a:lnTo>
                      <a:pt x="812" y="9190"/>
                    </a:lnTo>
                    <a:lnTo>
                      <a:pt x="671" y="8929"/>
                    </a:lnTo>
                    <a:lnTo>
                      <a:pt x="541" y="8661"/>
                    </a:lnTo>
                    <a:lnTo>
                      <a:pt x="425" y="8386"/>
                    </a:lnTo>
                    <a:lnTo>
                      <a:pt x="321" y="8104"/>
                    </a:lnTo>
                    <a:lnTo>
                      <a:pt x="232" y="7816"/>
                    </a:lnTo>
                    <a:lnTo>
                      <a:pt x="157" y="7522"/>
                    </a:lnTo>
                    <a:lnTo>
                      <a:pt x="95" y="7222"/>
                    </a:lnTo>
                    <a:lnTo>
                      <a:pt x="49" y="6917"/>
                    </a:lnTo>
                    <a:lnTo>
                      <a:pt x="17" y="6607"/>
                    </a:lnTo>
                    <a:lnTo>
                      <a:pt x="1" y="6293"/>
                    </a:lnTo>
                    <a:lnTo>
                      <a:pt x="0" y="6135"/>
                    </a:lnTo>
                    <a:lnTo>
                      <a:pt x="1" y="5977"/>
                    </a:lnTo>
                    <a:lnTo>
                      <a:pt x="17" y="5663"/>
                    </a:lnTo>
                    <a:lnTo>
                      <a:pt x="49" y="5353"/>
                    </a:lnTo>
                    <a:lnTo>
                      <a:pt x="95" y="5049"/>
                    </a:lnTo>
                    <a:lnTo>
                      <a:pt x="157" y="4750"/>
                    </a:lnTo>
                    <a:lnTo>
                      <a:pt x="232" y="4456"/>
                    </a:lnTo>
                    <a:lnTo>
                      <a:pt x="321" y="4168"/>
                    </a:lnTo>
                    <a:lnTo>
                      <a:pt x="425" y="3886"/>
                    </a:lnTo>
                    <a:lnTo>
                      <a:pt x="541" y="3610"/>
                    </a:lnTo>
                    <a:lnTo>
                      <a:pt x="671" y="3343"/>
                    </a:lnTo>
                    <a:lnTo>
                      <a:pt x="812" y="3080"/>
                    </a:lnTo>
                    <a:lnTo>
                      <a:pt x="966" y="2828"/>
                    </a:lnTo>
                    <a:lnTo>
                      <a:pt x="1132" y="2584"/>
                    </a:lnTo>
                    <a:lnTo>
                      <a:pt x="1308" y="2347"/>
                    </a:lnTo>
                    <a:lnTo>
                      <a:pt x="1496" y="2120"/>
                    </a:lnTo>
                    <a:lnTo>
                      <a:pt x="1694" y="1902"/>
                    </a:lnTo>
                    <a:lnTo>
                      <a:pt x="1902" y="1694"/>
                    </a:lnTo>
                    <a:lnTo>
                      <a:pt x="2120" y="1496"/>
                    </a:lnTo>
                    <a:lnTo>
                      <a:pt x="2347" y="1308"/>
                    </a:lnTo>
                    <a:lnTo>
                      <a:pt x="2584" y="1132"/>
                    </a:lnTo>
                    <a:lnTo>
                      <a:pt x="2828" y="966"/>
                    </a:lnTo>
                    <a:lnTo>
                      <a:pt x="3080" y="812"/>
                    </a:lnTo>
                    <a:lnTo>
                      <a:pt x="3343" y="671"/>
                    </a:lnTo>
                    <a:lnTo>
                      <a:pt x="3610" y="541"/>
                    </a:lnTo>
                    <a:lnTo>
                      <a:pt x="3886" y="425"/>
                    </a:lnTo>
                    <a:lnTo>
                      <a:pt x="4168" y="321"/>
                    </a:lnTo>
                    <a:lnTo>
                      <a:pt x="4456" y="232"/>
                    </a:lnTo>
                    <a:lnTo>
                      <a:pt x="4750" y="157"/>
                    </a:lnTo>
                    <a:lnTo>
                      <a:pt x="5049" y="95"/>
                    </a:lnTo>
                    <a:lnTo>
                      <a:pt x="5354" y="49"/>
                    </a:lnTo>
                    <a:lnTo>
                      <a:pt x="5663" y="17"/>
                    </a:lnTo>
                    <a:lnTo>
                      <a:pt x="5977" y="1"/>
                    </a:lnTo>
                    <a:lnTo>
                      <a:pt x="6135" y="0"/>
                    </a:lnTo>
                    <a:close/>
                  </a:path>
                </a:pathLst>
              </a:custGeom>
              <a:solidFill>
                <a:schemeClr val="bg1">
                  <a:alpha val="13737"/>
                </a:schemeClr>
              </a:solidFill>
              <a:ln w="0">
                <a:noFill/>
                <a:prstDash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rot="0">
                <a:off x="1668780" y="4945380"/>
                <a:ext cx="8890" cy="4445"/>
              </a:xfrm>
              <a:custGeom>
                <a:gdLst>
                  <a:gd fmla="*/ 4 w 28" name="TX0"/>
                  <a:gd fmla="*/ 0 h 13" name="TY0"/>
                  <a:gd fmla="*/ 2 w 28" name="TX1"/>
                  <a:gd fmla="*/ 2 h 13" name="TY1"/>
                  <a:gd fmla="*/ 0 w 28" name="TX2"/>
                  <a:gd fmla="*/ 5 h 13" name="TY2"/>
                  <a:gd fmla="*/ 14 w 28" name="TX3"/>
                  <a:gd fmla="*/ 10 h 13" name="TY3"/>
                  <a:gd fmla="*/ 27 w 28" name="TX4"/>
                  <a:gd fmla="*/ 12 h 13" name="TY4"/>
                  <a:gd fmla="*/ 4 w 28" name="TX5"/>
                  <a:gd fmla="*/ 0 h 13" name="TY5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</a:cxnLst>
                <a:rect l="l" t="t" r="r" b="b"/>
                <a:pathLst>
                  <a:path w="28" h="13">
                    <a:moveTo>
                      <a:pt x="4" y="0"/>
                    </a:moveTo>
                    <a:lnTo>
                      <a:pt x="2" y="2"/>
                    </a:lnTo>
                    <a:lnTo>
                      <a:pt x="0" y="5"/>
                    </a:lnTo>
                    <a:lnTo>
                      <a:pt x="14" y="10"/>
                    </a:lnTo>
                    <a:lnTo>
                      <a:pt x="27" y="1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DDE8ED"/>
              </a:solidFill>
              <a:ln w="0">
                <a:noFill/>
                <a:prstDash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 rot="0">
                <a:off x="1545590" y="2211070"/>
                <a:ext cx="164465" cy="70485"/>
              </a:xfrm>
              <a:custGeom>
                <a:gdLst>
                  <a:gd fmla="*/ 13 w 528" name="TX0"/>
                  <a:gd fmla="*/ 153 h 226" name="TY0"/>
                  <a:gd fmla="*/ 0 w 528" name="TX1"/>
                  <a:gd fmla="*/ 127 h 226" name="TY1"/>
                  <a:gd fmla="*/ 36 w 528" name="TX2"/>
                  <a:gd fmla="*/ 120 h 226" name="TY2"/>
                  <a:gd fmla="*/ 85 w 528" name="TX3"/>
                  <a:gd fmla="*/ 92 h 226" name="TY3"/>
                  <a:gd fmla="*/ 121 w 528" name="TX4"/>
                  <a:gd fmla="*/ 56 h 226" name="TY4"/>
                  <a:gd fmla="*/ 161 w 528" name="TX5"/>
                  <a:gd fmla="*/ 25 h 226" name="TY5"/>
                  <a:gd fmla="*/ 187 w 528" name="TX6"/>
                  <a:gd fmla="*/ 13 h 226" name="TY6"/>
                  <a:gd fmla="*/ 217 w 528" name="TX7"/>
                  <a:gd fmla="*/ 5 h 226" name="TY7"/>
                  <a:gd fmla="*/ 251 w 528" name="TX8"/>
                  <a:gd fmla="*/ 0 h 226" name="TY8"/>
                  <a:gd fmla="*/ 272 w 528" name="TX9"/>
                  <a:gd fmla="*/ 7 h 226" name="TY9"/>
                  <a:gd fmla="*/ 304 w 528" name="TX10"/>
                  <a:gd fmla="*/ 13 h 226" name="TY10"/>
                  <a:gd fmla="*/ 334 w 528" name="TX11"/>
                  <a:gd fmla="*/ 13 h 226" name="TY11"/>
                  <a:gd fmla="*/ 359 w 528" name="TX12"/>
                  <a:gd fmla="*/ 13 h 226" name="TY12"/>
                  <a:gd fmla="*/ 405 w 528" name="TX13"/>
                  <a:gd fmla="*/ 25 h 226" name="TY13"/>
                  <a:gd fmla="*/ 449 w 528" name="TX14"/>
                  <a:gd fmla="*/ 38 h 226" name="TY14"/>
                  <a:gd fmla="*/ 498 w 528" name="TX15"/>
                  <a:gd fmla="*/ 35 h 226" name="TY15"/>
                  <a:gd fmla="*/ 527 w 528" name="TX16"/>
                  <a:gd fmla="*/ 25 h 226" name="TY16"/>
                  <a:gd fmla="*/ 511 w 528" name="TX17"/>
                  <a:gd fmla="*/ 49 h 226" name="TY17"/>
                  <a:gd fmla="*/ 468 w 528" name="TX18"/>
                  <a:gd fmla="*/ 88 h 226" name="TY18"/>
                  <a:gd fmla="*/ 445 w 528" name="TX19"/>
                  <a:gd fmla="*/ 105 h 226" name="TY19"/>
                  <a:gd fmla="*/ 395 w 528" name="TX20"/>
                  <a:gd fmla="*/ 141 h 226" name="TY20"/>
                  <a:gd fmla="*/ 315 w 528" name="TX21"/>
                  <a:gd fmla="*/ 189 h 226" name="TY21"/>
                  <a:gd fmla="*/ 261 w 528" name="TX22"/>
                  <a:gd fmla="*/ 212 h 226" name="TY22"/>
                  <a:gd fmla="*/ 230 w 528" name="TX23"/>
                  <a:gd fmla="*/ 221 h 226" name="TY23"/>
                  <a:gd fmla="*/ 200 w 528" name="TX24"/>
                  <a:gd fmla="*/ 225 h 226" name="TY24"/>
                  <a:gd fmla="*/ 140 w 528" name="TX25"/>
                  <a:gd fmla="*/ 225 h 226" name="TY25"/>
                  <a:gd fmla="*/ 81 w 528" name="TX26"/>
                  <a:gd fmla="*/ 209 h 226" name="TY26"/>
                  <a:gd fmla="*/ 32 w 528" name="TX27"/>
                  <a:gd fmla="*/ 176 h 226" name="TY27"/>
                  <a:gd fmla="*/ 13 w 528" name="TX28"/>
                  <a:gd fmla="*/ 153 h 226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28" h="226">
                    <a:moveTo>
                      <a:pt x="13" y="153"/>
                    </a:moveTo>
                    <a:lnTo>
                      <a:pt x="0" y="127"/>
                    </a:lnTo>
                    <a:lnTo>
                      <a:pt x="36" y="120"/>
                    </a:lnTo>
                    <a:lnTo>
                      <a:pt x="85" y="92"/>
                    </a:lnTo>
                    <a:lnTo>
                      <a:pt x="121" y="56"/>
                    </a:lnTo>
                    <a:lnTo>
                      <a:pt x="161" y="25"/>
                    </a:lnTo>
                    <a:lnTo>
                      <a:pt x="187" y="13"/>
                    </a:lnTo>
                    <a:lnTo>
                      <a:pt x="217" y="5"/>
                    </a:lnTo>
                    <a:lnTo>
                      <a:pt x="251" y="0"/>
                    </a:lnTo>
                    <a:lnTo>
                      <a:pt x="272" y="7"/>
                    </a:lnTo>
                    <a:lnTo>
                      <a:pt x="304" y="13"/>
                    </a:lnTo>
                    <a:lnTo>
                      <a:pt x="334" y="13"/>
                    </a:lnTo>
                    <a:lnTo>
                      <a:pt x="359" y="13"/>
                    </a:lnTo>
                    <a:lnTo>
                      <a:pt x="405" y="25"/>
                    </a:lnTo>
                    <a:lnTo>
                      <a:pt x="449" y="38"/>
                    </a:lnTo>
                    <a:lnTo>
                      <a:pt x="498" y="35"/>
                    </a:lnTo>
                    <a:lnTo>
                      <a:pt x="527" y="25"/>
                    </a:lnTo>
                    <a:lnTo>
                      <a:pt x="511" y="49"/>
                    </a:lnTo>
                    <a:lnTo>
                      <a:pt x="468" y="88"/>
                    </a:lnTo>
                    <a:lnTo>
                      <a:pt x="445" y="105"/>
                    </a:lnTo>
                    <a:lnTo>
                      <a:pt x="395" y="141"/>
                    </a:lnTo>
                    <a:lnTo>
                      <a:pt x="315" y="189"/>
                    </a:lnTo>
                    <a:lnTo>
                      <a:pt x="261" y="212"/>
                    </a:lnTo>
                    <a:lnTo>
                      <a:pt x="230" y="221"/>
                    </a:lnTo>
                    <a:lnTo>
                      <a:pt x="200" y="225"/>
                    </a:lnTo>
                    <a:lnTo>
                      <a:pt x="140" y="225"/>
                    </a:lnTo>
                    <a:lnTo>
                      <a:pt x="81" y="209"/>
                    </a:lnTo>
                    <a:lnTo>
                      <a:pt x="32" y="176"/>
                    </a:lnTo>
                    <a:lnTo>
                      <a:pt x="13" y="153"/>
                    </a:lnTo>
                    <a:close/>
                  </a:path>
                </a:pathLst>
              </a:custGeom>
              <a:solidFill>
                <a:schemeClr val="bg1">
                  <a:alpha val="31792"/>
                </a:schemeClr>
              </a:solidFill>
              <a:ln w="0">
                <a:noFill/>
                <a:prstDash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 rot="0">
                <a:off x="694055" y="1917065"/>
                <a:ext cx="1238250" cy="3046095"/>
              </a:xfrm>
              <a:custGeom>
                <a:gdLst>
                  <a:gd fmla="*/ 3982 w 3983" name="TX0"/>
                  <a:gd fmla="*/ 6568 h 9801" name="TY0"/>
                  <a:gd fmla="*/ 3981 w 3983" name="TX1"/>
                  <a:gd fmla="*/ 6588 h 9801" name="TY1"/>
                  <a:gd fmla="*/ 3969 w 3983" name="TX2"/>
                  <a:gd fmla="*/ 6626 h 9801" name="TY2"/>
                  <a:gd fmla="*/ 3942 w 3983" name="TX3"/>
                  <a:gd fmla="*/ 6680 h 9801" name="TY3"/>
                  <a:gd fmla="*/ 3921 w 3983" name="TX4"/>
                  <a:gd fmla="*/ 6715 h 9801" name="TY4"/>
                  <a:gd fmla="*/ 3877 w 3983" name="TX5"/>
                  <a:gd fmla="*/ 6791 h 9801" name="TY5"/>
                  <a:gd fmla="*/ 3802 w 3983" name="TX6"/>
                  <a:gd fmla="*/ 6953 h 9801" name="TY6"/>
                  <a:gd fmla="*/ 3749 w 3983" name="TX7"/>
                  <a:gd fmla="*/ 7123 h 9801" name="TY7"/>
                  <a:gd fmla="*/ 3714 w 3983" name="TX8"/>
                  <a:gd fmla="*/ 7297 h 9801" name="TY8"/>
                  <a:gd fmla="*/ 3707 w 3983" name="TX9"/>
                  <a:gd fmla="*/ 7386 h 9801" name="TY9"/>
                  <a:gd fmla="*/ 3701 w 3983" name="TX10"/>
                  <a:gd fmla="*/ 7473 h 9801" name="TY10"/>
                  <a:gd fmla="*/ 3688 w 3983" name="TX11"/>
                  <a:gd fmla="*/ 7651 h 9801" name="TY11"/>
                  <a:gd fmla="*/ 3662 w 3983" name="TX12"/>
                  <a:gd fmla="*/ 7778 h 9801" name="TY12"/>
                  <a:gd fmla="*/ 3635 w 3983" name="TX13"/>
                  <a:gd fmla="*/ 7856 h 9801" name="TY13"/>
                  <a:gd fmla="*/ 3595 w 3983" name="TX14"/>
                  <a:gd fmla="*/ 7923 h 9801" name="TY14"/>
                  <a:gd fmla="*/ 3538 w 3983" name="TX15"/>
                  <a:gd fmla="*/ 7979 h 9801" name="TY15"/>
                  <a:gd fmla="*/ 3502 w 3983" name="TX16"/>
                  <a:gd fmla="*/ 8002 h 9801" name="TY16"/>
                  <a:gd fmla="*/ 3459 w 3983" name="TX17"/>
                  <a:gd fmla="*/ 8023 h 9801" name="TY17"/>
                  <a:gd fmla="*/ 3364 w 3983" name="TX18"/>
                  <a:gd fmla="*/ 8051 h 9801" name="TY18"/>
                  <a:gd fmla="*/ 3269 w 3983" name="TX19"/>
                  <a:gd fmla="*/ 8079 h 9801" name="TY19"/>
                  <a:gd fmla="*/ 3207 w 3983" name="TX20"/>
                  <a:gd fmla="*/ 8111 h 9801" name="TY20"/>
                  <a:gd fmla="*/ 3173 w 3983" name="TX21"/>
                  <a:gd fmla="*/ 8141 h 9801" name="TY21"/>
                  <a:gd fmla="*/ 3157 w 3983" name="TX22"/>
                  <a:gd fmla="*/ 8159 h 9801" name="TY22"/>
                  <a:gd fmla="*/ 3141 w 3983" name="TX23"/>
                  <a:gd fmla="*/ 8184 h 9801" name="TY23"/>
                  <a:gd fmla="*/ 3119 w 3983" name="TX24"/>
                  <a:gd fmla="*/ 8240 h 9801" name="TY24"/>
                  <a:gd fmla="*/ 3112 w 3983" name="TX25"/>
                  <a:gd fmla="*/ 8269 h 9801" name="TY25"/>
                  <a:gd fmla="*/ 3039 w 3983" name="TX26"/>
                  <a:gd fmla="*/ 8534 h 9801" name="TY26"/>
                  <a:gd fmla="*/ 2967 w 3983" name="TX27"/>
                  <a:gd fmla="*/ 8797 h 9801" name="TY27"/>
                  <a:gd fmla="*/ 2872 w 3983" name="TX28"/>
                  <a:gd fmla="*/ 8789 h 9801" name="TY28"/>
                  <a:gd fmla="*/ 2778 w 3983" name="TX29"/>
                  <a:gd fmla="*/ 8779 h 9801" name="TY29"/>
                  <a:gd fmla="*/ 2804 w 3983" name="TX30"/>
                  <a:gd fmla="*/ 8790 h 9801" name="TY30"/>
                  <a:gd fmla="*/ 2847 w 3983" name="TX31"/>
                  <a:gd fmla="*/ 8831 h 9801" name="TY31"/>
                  <a:gd fmla="*/ 2873 w 3983" name="TX32"/>
                  <a:gd fmla="*/ 8885 h 9801" name="TY32"/>
                  <a:gd fmla="*/ 2873 w 3983" name="TX33"/>
                  <a:gd fmla="*/ 8929 h 9801" name="TY33"/>
                  <a:gd fmla="*/ 2866 w 3983" name="TX34"/>
                  <a:gd fmla="*/ 8957 h 9801" name="TY34"/>
                  <a:gd fmla="*/ 2859 w 3983" name="TX35"/>
                  <a:gd fmla="*/ 8970 h 9801" name="TY35"/>
                  <a:gd fmla="*/ 2844 w 3983" name="TX36"/>
                  <a:gd fmla="*/ 8965 h 9801" name="TY36"/>
                  <a:gd fmla="*/ 2817 w 3983" name="TX37"/>
                  <a:gd fmla="*/ 8957 h 9801" name="TY37"/>
                  <a:gd fmla="*/ 2774 w 3983" name="TX38"/>
                  <a:gd fmla="*/ 8959 h 9801" name="TY38"/>
                  <a:gd fmla="*/ 2718 w 3983" name="TX39"/>
                  <a:gd fmla="*/ 8982 h 9801" name="TY39"/>
                  <a:gd fmla="*/ 2671 w 3983" name="TX40"/>
                  <a:gd fmla="*/ 9022 h 9801" name="TY40"/>
                  <a:gd fmla="*/ 2656 w 3983" name="TX41"/>
                  <a:gd fmla="*/ 9048 h 9801" name="TY41"/>
                  <a:gd fmla="*/ 2643 w 3983" name="TX42"/>
                  <a:gd fmla="*/ 9075 h 9801" name="TY42"/>
                  <a:gd fmla="*/ 2630 w 3983" name="TX43"/>
                  <a:gd fmla="*/ 9133 h 9801" name="TY43"/>
                  <a:gd fmla="*/ 2628 w 3983" name="TX44"/>
                  <a:gd fmla="*/ 9193 h 9801" name="TY44"/>
                  <a:gd fmla="*/ 2637 w 3983" name="TX45"/>
                  <a:gd fmla="*/ 9254 h 9801" name="TY45"/>
                  <a:gd fmla="*/ 2644 w 3983" name="TX46"/>
                  <a:gd fmla="*/ 9283 h 9801" name="TY46"/>
                  <a:gd fmla="*/ 2657 w 3983" name="TX47"/>
                  <a:gd fmla="*/ 9326 h 9801" name="TY47"/>
                  <a:gd fmla="*/ 2693 w 3983" name="TX48"/>
                  <a:gd fmla="*/ 9408 h 9801" name="TY48"/>
                  <a:gd fmla="*/ 2739 w 3983" name="TX49"/>
                  <a:gd fmla="*/ 9483 h 9801" name="TY49"/>
                  <a:gd fmla="*/ 2797 w 3983" name="TX50"/>
                  <a:gd fmla="*/ 9552 h 9801" name="TY50"/>
                  <a:gd fmla="*/ 2860 w 3983" name="TX51"/>
                  <a:gd fmla="*/ 9614 h 9801" name="TY51"/>
                  <a:gd fmla="*/ 2932 w 3983" name="TX52"/>
                  <a:gd fmla="*/ 9667 h 9801" name="TY52"/>
                  <a:gd fmla="*/ 3011 w 3983" name="TX53"/>
                  <a:gd fmla="*/ 9711 h 9801" name="TY53"/>
                  <a:gd fmla="*/ 3093 w 3983" name="TX54"/>
                  <a:gd fmla="*/ 9744 h 9801" name="TY54"/>
                  <a:gd fmla="*/ 3137 w 3983" name="TX55"/>
                  <a:gd fmla="*/ 9755 h 9801" name="TY55"/>
                  <a:gd fmla="*/ 3129 w 3983" name="TX56"/>
                  <a:gd fmla="*/ 9768 h 9801" name="TY56"/>
                  <a:gd fmla="*/ 3106 w 3983" name="TX57"/>
                  <a:gd fmla="*/ 9787 h 9801" name="TY57"/>
                  <a:gd fmla="*/ 3079 w 3983" name="TX58"/>
                  <a:gd fmla="*/ 9797 h 9801" name="TY58"/>
                  <a:gd fmla="*/ 3047 w 3983" name="TX59"/>
                  <a:gd fmla="*/ 9800 h 9801" name="TY59"/>
                  <a:gd fmla="*/ 2997 w 3983" name="TX60"/>
                  <a:gd fmla="*/ 9793 h 9801" name="TY60"/>
                  <a:gd fmla="*/ 2928 w 3983" name="TX61"/>
                  <a:gd fmla="*/ 9765 h 9801" name="TY61"/>
                  <a:gd fmla="*/ 2899 w 3983" name="TX62"/>
                  <a:gd fmla="*/ 9747 h 9801" name="TY62"/>
                  <a:gd fmla="*/ 2798 w 3983" name="TX63"/>
                  <a:gd fmla="*/ 9677 h 9801" name="TY63"/>
                  <a:gd fmla="*/ 2609 w 3983" name="TX64"/>
                  <a:gd fmla="*/ 9523 h 9801" name="TY64"/>
                  <a:gd fmla="*/ 2435 w 3983" name="TX65"/>
                  <a:gd fmla="*/ 9355 h 9801" name="TY65"/>
                  <a:gd fmla="*/ 2275 w 3983" name="TX66"/>
                  <a:gd fmla="*/ 9170 h 9801" name="TY66"/>
                  <a:gd fmla="*/ 2131 w 3983" name="TX67"/>
                  <a:gd fmla="*/ 8975 h 9801" name="TY67"/>
                  <a:gd fmla="*/ 2005 w 3983" name="TX68"/>
                  <a:gd fmla="*/ 8767 h 9801" name="TY68"/>
                  <a:gd fmla="*/ 1897 w 3983" name="TX69"/>
                  <a:gd fmla="*/ 8550 h 9801" name="TY69"/>
                  <a:gd fmla="*/ 1807 w 3983" name="TX70"/>
                  <a:gd fmla="*/ 8324 h 9801" name="TY70"/>
                  <a:gd fmla="*/ 1770 w 3983" name="TX71"/>
                  <a:gd fmla="*/ 8208 h 9801" name="TY71"/>
                  <a:gd fmla="*/ 1724 w 3983" name="TX72"/>
                  <a:gd fmla="*/ 8041 h 9801" name="TY72"/>
                  <a:gd fmla="*/ 1649 w 3983" name="TX73"/>
                  <a:gd fmla="*/ 7795 h 9801" name="TY73"/>
                  <a:gd fmla="*/ 1600 w 3983" name="TX74"/>
                  <a:gd fmla="*/ 7677 h 9801" name="TY74"/>
                  <a:gd fmla="*/ 1558 w 3983" name="TX75"/>
                  <a:gd fmla="*/ 7602 h 9801" name="TY75"/>
                  <a:gd fmla="*/ 1535 w 3983" name="TX76"/>
                  <a:gd fmla="*/ 7568 h 9801" name="TY76"/>
                  <a:gd fmla="*/ 1493 w 3983" name="TX77"/>
                  <a:gd fmla="*/ 7509 h 9801" name="TY77"/>
                  <a:gd fmla="*/ 1398 w 3983" name="TX78"/>
                  <a:gd fmla="*/ 7401 h 9801" name="TY78"/>
                  <a:gd fmla="*/ 1298 w 3983" name="TX79"/>
                  <a:gd fmla="*/ 7297 h 9801" name="TY79"/>
                  <a:gd fmla="*/ 1202 w 3983" name="TX80"/>
                  <a:gd fmla="*/ 7190 h 9801" name="TY80"/>
                  <a:gd fmla="*/ 1161 w 3983" name="TX81"/>
                  <a:gd fmla="*/ 7131 h 9801" name="TY81"/>
                  <a:gd fmla="*/ 1133 w 3983" name="TX82"/>
                  <a:gd fmla="*/ 7088 h 9801" name="TY82"/>
                  <a:gd fmla="*/ 1087 w 3983" name="TX83"/>
                  <a:gd fmla="*/ 6997 h 9801" name="TY83"/>
                  <a:gd fmla="*/ 1030 w 3983" name="TX84"/>
                  <a:gd fmla="*/ 6853 h 9801" name="TY84"/>
                  <a:gd fmla="*/ 958 w 3983" name="TX85"/>
                  <a:gd fmla="*/ 6660 h 9801" name="TY85"/>
                  <a:gd fmla="*/ 894 w 3983" name="TX86"/>
                  <a:gd fmla="*/ 6522 h 9801" name="TY86"/>
                  <a:gd fmla="*/ 841 w 3983" name="TX87"/>
                  <a:gd fmla="*/ 6436 h 9801" name="TY87"/>
                  <a:gd fmla="*/ 809 w 3983" name="TX88"/>
                  <a:gd fmla="*/ 6397 h 9801" name="TY88"/>
                  <a:gd fmla="*/ 770 w 3983" name="TX89"/>
                  <a:gd fmla="*/ 6351 h 9801" name="TY89"/>
                  <a:gd fmla="*/ 691 w 3983" name="TX90"/>
                  <a:gd fmla="*/ 6253 h 9801" name="TY90"/>
                  <a:gd fmla="*/ 647 w 3983" name="TX91"/>
                  <a:gd fmla="*/ 6178 h 9801" name="TY91"/>
                  <a:gd fmla="*/ 626 w 3983" name="TX92"/>
                  <a:gd fmla="*/ 6126 h 9801" name="TY92"/>
                  <a:gd fmla="*/ 622 w 3983" name="TX93"/>
                  <a:gd fmla="*/ 6076 h 9801" name="TY93"/>
                  <a:gd fmla="*/ 634 w 3983" name="TX94"/>
                  <a:gd fmla="*/ 6027 h 9801" name="TY94"/>
                  <a:gd fmla="*/ 648 w 3983" name="TX95"/>
                  <a:gd fmla="*/ 6002 h 9801" name="TY95"/>
                  <a:gd fmla="*/ 678 w 3983" name="TX96"/>
                  <a:gd fmla="*/ 5963 h 9801" name="TY96"/>
                  <a:gd fmla="*/ 724 w 3983" name="TX97"/>
                  <a:gd fmla="*/ 5904 h 9801" name="TY97"/>
                  <a:gd fmla="*/ 734 w 3983" name="TX98"/>
                  <a:gd fmla="*/ 5875 h 9801" name="TY98"/>
                  <a:gd fmla="*/ 732 w 3983" name="TX99"/>
                  <a:gd fmla="*/ 5855 h 9801" name="TY99"/>
                  <a:gd fmla="*/ 727 w 3983" name="TX100"/>
                  <a:gd fmla="*/ 5844 h 9801" name="TY100"/>
                  <a:gd fmla="*/ 707 w 3983" name="TX101"/>
                  <a:gd fmla="*/ 5821 h 9801" name="TY101"/>
                  <a:gd fmla="*/ 683 w 3983" name="TX102"/>
                  <a:gd fmla="*/ 5799 h 9801" name="TY102"/>
                  <a:gd fmla="*/ 673 w 3983" name="TX103"/>
                  <a:gd fmla="*/ 5788 h 9801" name="TY103"/>
                  <a:gd fmla="*/ 660 w 3983" name="TX104"/>
                  <a:gd fmla="*/ 5762 h 9801" name="TY104"/>
                  <a:gd fmla="*/ 652 w 3983" name="TX105"/>
                  <a:gd fmla="*/ 5717 h 9801" name="TY105"/>
                  <a:gd fmla="*/ 670 w 3983" name="TX106"/>
                  <a:gd fmla="*/ 5621 h 9801" name="TY106"/>
                  <a:gd fmla="*/ 694 w 3983" name="TX107"/>
                  <a:gd fmla="*/ 5559 h 9801" name="TY107"/>
                  <a:gd fmla="*/ 710 w 3983" name="TX108"/>
                  <a:gd fmla="*/ 5505 h 9801" name="TY108"/>
                  <a:gd fmla="*/ 730 w 3983" name="TX109"/>
                  <a:gd fmla="*/ 5397 h 9801" name="TY109"/>
                  <a:gd fmla="*/ 734 w 3983" name="TX110"/>
                  <a:gd fmla="*/ 5286 h 9801" name="TY110"/>
                  <a:gd fmla="*/ 729 w 3983" name="TX111"/>
                  <a:gd fmla="*/ 5174 h 9801" name="TY111"/>
                  <a:gd fmla="*/ 721 w 3983" name="TX112"/>
                  <a:gd fmla="*/ 5118 h 9801" name="TY112"/>
                  <a:gd fmla="*/ 668 w 3983" name="TX113"/>
                  <a:gd fmla="*/ 5069 h 9801" name="TY113"/>
                  <a:gd fmla="*/ 570 w 3983" name="TX114"/>
                  <a:gd fmla="*/ 4959 h 9801" name="TY114"/>
                  <a:gd fmla="*/ 487 w 3983" name="TX115"/>
                  <a:gd fmla="*/ 4840 h 9801" name="TY115"/>
                  <a:gd fmla="*/ 416 w 3983" name="TX116"/>
                  <a:gd fmla="*/ 4712 h 9801" name="TY116"/>
                  <a:gd fmla="*/ 387 w 3983" name="TX117"/>
                  <a:gd fmla="*/ 4644 h 9801" name="TY117"/>
                  <a:gd fmla="*/ 372 w 3983" name="TX118"/>
                  <a:gd fmla="*/ 4601 h 9801" name="TY118"/>
                  <a:gd fmla="*/ 331 w 3983" name="TX119"/>
                  <a:gd fmla="*/ 4516 h 9801" name="TY119"/>
                  <a:gd fmla="*/ 294 w 3983" name="TX120"/>
                  <a:gd fmla="*/ 4460 h 9801" name="TY120"/>
                  <a:gd fmla="*/ 264 w 3983" name="TX121"/>
                  <a:gd fmla="*/ 4428 h 9801" name="TY121"/>
                  <a:gd fmla="*/ 229 w 3983" name="TX122"/>
                  <a:gd fmla="*/ 4406 h 9801" name="TY122"/>
                  <a:gd fmla="*/ 190 w 3983" name="TX123"/>
                  <a:gd fmla="*/ 4394 h 9801" name="TY123"/>
                  <a:gd fmla="*/ 168 w 3983" name="TX124"/>
                  <a:gd fmla="*/ 4392 h 9801" name="TY124"/>
                  <a:gd fmla="*/ 122 w 3983" name="TX125"/>
                  <a:gd fmla="*/ 4264 h 9801" name="TY125"/>
                  <a:gd fmla="*/ 75 w 3983" name="TX126"/>
                  <a:gd fmla="*/ 4134 h 9801" name="TY126"/>
                  <a:gd fmla="*/ 71 w 3983" name="TX127"/>
                  <a:gd fmla="*/ 4146 h 9801" name="TY127"/>
                  <a:gd fmla="*/ 56 w 3983" name="TX128"/>
                  <a:gd fmla="*/ 4165 h 9801" name="TY128"/>
                  <a:gd fmla="*/ 24 w 3983" name="TX129"/>
                  <a:gd fmla="*/ 4183 h 9801" name="TY129"/>
                  <a:gd fmla="*/ 0 w 3983" name="TX130"/>
                  <a:gd fmla="*/ 4189 h 9801" name="TY130"/>
                  <a:gd fmla="*/ 10 w 3983" name="TX131"/>
                  <a:gd fmla="*/ 4057 h 9801" name="TY131"/>
                  <a:gd fmla="*/ 39 w 3983" name="TX132"/>
                  <a:gd fmla="*/ 3797 h 9801" name="TY132"/>
                  <a:gd fmla="*/ 78 w 3983" name="TX133"/>
                  <a:gd fmla="*/ 3539 h 9801" name="TY133"/>
                  <a:gd fmla="*/ 127 w 3983" name="TX134"/>
                  <a:gd fmla="*/ 3286 h 9801" name="TY134"/>
                  <a:gd fmla="*/ 187 w 3983" name="TX135"/>
                  <a:gd fmla="*/ 3037 h 9801" name="TY135"/>
                  <a:gd fmla="*/ 256 w 3983" name="TX136"/>
                  <a:gd fmla="*/ 2791 h 9801" name="TY136"/>
                  <a:gd fmla="*/ 337 w 3983" name="TX137"/>
                  <a:gd fmla="*/ 2550 h 9801" name="TY137"/>
                  <a:gd fmla="*/ 426 w 3983" name="TX138"/>
                  <a:gd fmla="*/ 2314 h 9801" name="TY138"/>
                  <a:gd fmla="*/ 526 w 3983" name="TX139"/>
                  <a:gd fmla="*/ 2082 h 9801" name="TY139"/>
                  <a:gd fmla="*/ 634 w 3983" name="TX140"/>
                  <a:gd fmla="*/ 1855 h 9801" name="TY140"/>
                  <a:gd fmla="*/ 750 w 3983" name="TX141"/>
                  <a:gd fmla="*/ 1633 h 9801" name="TY141"/>
                  <a:gd fmla="*/ 876 w 3983" name="TX142"/>
                  <a:gd fmla="*/ 1417 h 9801" name="TY142"/>
                  <a:gd fmla="*/ 1010 w 3983" name="TX143"/>
                  <a:gd fmla="*/ 1206 h 9801" name="TY143"/>
                  <a:gd fmla="*/ 1152 w 3983" name="TX144"/>
                  <a:gd fmla="*/ 1002 h 9801" name="TY144"/>
                  <a:gd fmla="*/ 1302 w 3983" name="TX145"/>
                  <a:gd fmla="*/ 803 h 9801" name="TY145"/>
                  <a:gd fmla="*/ 1459 w 3983" name="TX146"/>
                  <a:gd fmla="*/ 612 h 9801" name="TY146"/>
                  <a:gd fmla="*/ 1541 w 3983" name="TX147"/>
                  <a:gd fmla="*/ 518 h 9801" name="TY147"/>
                  <a:gd fmla="*/ 1571 w 3983" name="TX148"/>
                  <a:gd fmla="*/ 504 h 9801" name="TY148"/>
                  <a:gd fmla="*/ 1600 w 3983" name="TX149"/>
                  <a:gd fmla="*/ 488 h 9801" name="TY149"/>
                  <a:gd fmla="*/ 1678 w 3983" name="TX150"/>
                  <a:gd fmla="*/ 440 h 9801" name="TY150"/>
                  <a:gd fmla="*/ 1822 w 3983" name="TX151"/>
                  <a:gd fmla="*/ 331 h 9801" name="TY151"/>
                  <a:gd fmla="*/ 1961 w 3983" name="TX152"/>
                  <a:gd fmla="*/ 214 h 9801" name="TY152"/>
                  <a:gd fmla="*/ 2104 w 3983" name="TX153"/>
                  <a:gd fmla="*/ 100 h 9801" name="TY153"/>
                  <a:gd fmla="*/ 2179 w 3983" name="TX154"/>
                  <a:gd fmla="*/ 49 h 9801" name="TY154"/>
                  <a:gd fmla="*/ 2211 w 3983" name="TX155"/>
                  <a:gd fmla="*/ 28 h 9801" name="TY155"/>
                  <a:gd fmla="*/ 2262 w 3983" name="TX156"/>
                  <a:gd fmla="*/ 5 h 9801" name="TY156"/>
                  <a:gd fmla="*/ 2300 w 3983" name="TX157"/>
                  <a:gd fmla="*/ 0 h 9801" name="TY157"/>
                  <a:gd fmla="*/ 2319 w 3983" name="TX158"/>
                  <a:gd fmla="*/ 0 h 9801" name="TY158"/>
                  <a:gd fmla="*/ 2337 w 3983" name="TX159"/>
                  <a:gd fmla="*/ 4 h 9801" name="TY159"/>
                  <a:gd fmla="*/ 2370 w 3983" name="TX160"/>
                  <a:gd fmla="*/ 21 h 9801" name="TY160"/>
                  <a:gd fmla="*/ 2395 w 3983" name="TX161"/>
                  <a:gd fmla="*/ 50 h 9801" name="TY161"/>
                  <a:gd fmla="*/ 2402 w 3983" name="TX162"/>
                  <a:gd fmla="*/ 85 h 9801" name="TY162"/>
                  <a:gd fmla="*/ 2398 w 3983" name="TX163"/>
                  <a:gd fmla="*/ 103 h 9801" name="TY163"/>
                  <a:gd fmla="*/ 2391 w 3983" name="TX164"/>
                  <a:gd fmla="*/ 116 h 9801" name="TY164"/>
                  <a:gd fmla="*/ 2370 w 3983" name="TX165"/>
                  <a:gd fmla="*/ 141 h 9801" name="TY165"/>
                  <a:gd fmla="*/ 2357 w 3983" name="TX166"/>
                  <a:gd fmla="*/ 149 h 9801" name="TY166"/>
                  <a:gd fmla="*/ 2268 w 3983" name="TX167"/>
                  <a:gd fmla="*/ 224 h 9801" name="TY167"/>
                  <a:gd fmla="*/ 2082 w 3983" name="TX168"/>
                  <a:gd fmla="*/ 367 h 9801" name="TY168"/>
                  <a:gd fmla="*/ 1888 w 3983" name="TX169"/>
                  <a:gd fmla="*/ 498 h 9801" name="TY169"/>
                  <a:gd fmla="*/ 1688 w 3983" name="TX170"/>
                  <a:gd fmla="*/ 619 h 9801" name="TY170"/>
                  <a:gd fmla="*/ 1584 w 3983" name="TX171"/>
                  <a:gd fmla="*/ 674 h 9801" name="TY171"/>
                  <a:gd fmla="*/ 1560 w 3983" name="TX172"/>
                  <a:gd fmla="*/ 687 h 9801" name="TY172"/>
                  <a:gd fmla="*/ 1525 w 3983" name="TX173"/>
                  <a:gd fmla="*/ 711 h 9801" name="TY173"/>
                  <a:gd fmla="*/ 1508 w 3983" name="TX174"/>
                  <a:gd fmla="*/ 731 h 9801" name="TY174"/>
                  <a:gd fmla="*/ 1502 w 3983" name="TX175"/>
                  <a:gd fmla="*/ 743 h 9801" name="TY175"/>
                  <a:gd fmla="*/ 1493 w 3983" name="TX176"/>
                  <a:gd fmla="*/ 766 h 9801" name="TY176"/>
                  <a:gd fmla="*/ 1498 w 3983" name="TX177"/>
                  <a:gd fmla="*/ 810 h 9801" name="TY177"/>
                  <a:gd fmla="*/ 1521 w 3983" name="TX178"/>
                  <a:gd fmla="*/ 851 h 9801" name="TY178"/>
                  <a:gd fmla="*/ 1558 w 3983" name="TX179"/>
                  <a:gd fmla="*/ 882 h 9801" name="TY179"/>
                  <a:gd fmla="*/ 1581 w 3983" name="TX180"/>
                  <a:gd fmla="*/ 891 h 9801" name="TY180"/>
                  <a:gd fmla="*/ 1603 w 3983" name="TX181"/>
                  <a:gd fmla="*/ 898 h 9801" name="TY181"/>
                  <a:gd fmla="*/ 1650 w 3983" name="TX182"/>
                  <a:gd fmla="*/ 903 h 9801" name="TY182"/>
                  <a:gd fmla="*/ 1721 w 3983" name="TX183"/>
                  <a:gd fmla="*/ 897 h 9801" name="TY183"/>
                  <a:gd fmla="*/ 1768 w 3983" name="TX184"/>
                  <a:gd fmla="*/ 887 h 9801" name="TY184"/>
                  <a:gd fmla="*/ 1750 w 3983" name="TX185"/>
                  <a:gd fmla="*/ 914 h 9801" name="TY185"/>
                  <a:gd fmla="*/ 1725 w 3983" name="TX186"/>
                  <a:gd fmla="*/ 977 h 9801" name="TY186"/>
                  <a:gd fmla="*/ 1715 w 3983" name="TX187"/>
                  <a:gd fmla="*/ 1044 h 9801" name="TY187"/>
                  <a:gd fmla="*/ 1719 w 3983" name="TX188"/>
                  <a:gd fmla="*/ 1111 h 9801" name="TY188"/>
                  <a:gd fmla="*/ 1728 w 3983" name="TX189"/>
                  <a:gd fmla="*/ 1145 h 9801" name="TY189"/>
                  <a:gd fmla="*/ 1738 w 3983" name="TX190"/>
                  <a:gd fmla="*/ 1145 h 9801" name="TY190"/>
                  <a:gd fmla="*/ 1755 w 3983" name="TX191"/>
                  <a:gd fmla="*/ 1140 h 9801" name="TY191"/>
                  <a:gd fmla="*/ 1777 w 3983" name="TX192"/>
                  <a:gd fmla="*/ 1122 h 9801" name="TY192"/>
                  <a:gd fmla="*/ 1807 w 3983" name="TX193"/>
                  <a:gd fmla="*/ 1061 h 9801" name="TY193"/>
                  <a:gd fmla="*/ 1820 w 3983" name="TX194"/>
                  <a:gd fmla="*/ 1018 h 9801" name="TY194"/>
                  <a:gd fmla="*/ 1835 w 3983" name="TX195"/>
                  <a:gd fmla="*/ 979 h 9801" name="TY195"/>
                  <a:gd fmla="*/ 1882 w 3983" name="TX196"/>
                  <a:gd fmla="*/ 908 h 9801" name="TY196"/>
                  <a:gd fmla="*/ 1979 w 3983" name="TX197"/>
                  <a:gd fmla="*/ 815 h 9801" name="TY197"/>
                  <a:gd fmla="*/ 2082 w 3983" name="TX198"/>
                  <a:gd fmla="*/ 728 h 9801" name="TY198"/>
                  <a:gd fmla="*/ 2143 w 3983" name="TX199"/>
                  <a:gd fmla="*/ 669 h 9801" name="TY199"/>
                  <a:gd fmla="*/ 2189 w 3983" name="TX200"/>
                  <a:gd fmla="*/ 603 h 9801" name="TY200"/>
                  <a:gd fmla="*/ 2206 w 3983" name="TX201"/>
                  <a:gd fmla="*/ 550 h 9801" name="TY201"/>
                  <a:gd fmla="*/ 2211 w 3983" name="TX202"/>
                  <a:gd fmla="*/ 509 h 9801" name="TY202"/>
                  <a:gd fmla="*/ 2209 w 3983" name="TX203"/>
                  <a:gd fmla="*/ 489 h 9801" name="TY203"/>
                  <a:gd fmla="*/ 2226 w 3983" name="TX204"/>
                  <a:gd fmla="*/ 496 h 9801" name="TY204"/>
                  <a:gd fmla="*/ 2261 w 3983" name="TX205"/>
                  <a:gd fmla="*/ 501 h 9801" name="TY205"/>
                  <a:gd fmla="*/ 2296 w 3983" name="TX206"/>
                  <a:gd fmla="*/ 494 h 9801" name="TY206"/>
                  <a:gd fmla="*/ 2329 w 3983" name="TX207"/>
                  <a:gd fmla="*/ 478 h 9801" name="TY207"/>
                  <a:gd fmla="*/ 2376 w 3983" name="TX208"/>
                  <a:gd fmla="*/ 440 h 9801" name="TY208"/>
                  <a:gd fmla="*/ 2431 w 3983" name="TX209"/>
                  <a:gd fmla="*/ 374 h 9801" name="TY209"/>
                  <a:gd fmla="*/ 2454 w 3983" name="TX210"/>
                  <a:gd fmla="*/ 340 h 9801" name="TY210"/>
                  <a:gd fmla="*/ 2477 w 3983" name="TX211"/>
                  <a:gd fmla="*/ 306 h 9801" name="TY211"/>
                  <a:gd fmla="*/ 2540 w 3983" name="TX212"/>
                  <a:gd fmla="*/ 247 h 9801" name="TY212"/>
                  <a:gd fmla="*/ 2594 w 3983" name="TX213"/>
                  <a:gd fmla="*/ 219 h 9801" name="TY213"/>
                  <a:gd fmla="*/ 2628 w 3983" name="TX214"/>
                  <a:gd fmla="*/ 210 h 9801" name="TY214"/>
                  <a:gd fmla="*/ 2663 w 3983" name="TX215"/>
                  <a:gd fmla="*/ 211 h 9801" name="TY215"/>
                  <a:gd fmla="*/ 2693 w 3983" name="TX216"/>
                  <a:gd fmla="*/ 227 h 9801" name="TY216"/>
                  <a:gd fmla="*/ 2706 w 3983" name="TX217"/>
                  <a:gd fmla="*/ 240 h 9801" name="TY217"/>
                  <a:gd fmla="*/ 2713 w 3983" name="TX218"/>
                  <a:gd fmla="*/ 306 h 9801" name="TY218"/>
                  <a:gd fmla="*/ 2720 w 3983" name="TX219"/>
                  <a:gd fmla="*/ 374 h 9801" name="TY219"/>
                  <a:gd fmla="*/ 2903 w 3983" name="TX220"/>
                  <a:gd fmla="*/ 327 h 9801" name="TY220"/>
                  <a:gd fmla="*/ 3088 w 3983" name="TX221"/>
                  <a:gd fmla="*/ 280 h 9801" name="TY221"/>
                  <a:gd fmla="*/ 3063 w 3983" name="TX222"/>
                  <a:gd fmla="*/ 301 h 9801" name="TY222"/>
                  <a:gd fmla="*/ 3029 w 3983" name="TX223"/>
                  <a:gd fmla="*/ 354 h 9801" name="TY223"/>
                  <a:gd fmla="*/ 3014 w 3983" name="TX224"/>
                  <a:gd fmla="*/ 416 h 9801" name="TY224"/>
                  <a:gd fmla="*/ 3021 w 3983" name="TX225"/>
                  <a:gd fmla="*/ 479 h 9801" name="TY225"/>
                  <a:gd fmla="*/ 3034 w 3983" name="TX226"/>
                  <a:gd fmla="*/ 508 h 9801" name="TY226"/>
                  <a:gd fmla="*/ 3052 w 3983" name="TX227"/>
                  <a:gd fmla="*/ 535 h 9801" name="TY227"/>
                  <a:gd fmla="*/ 3101 w 3983" name="TX228"/>
                  <a:gd fmla="*/ 576 h 9801" name="TY228"/>
                  <a:gd fmla="*/ 3160 w 3983" name="TX229"/>
                  <a:gd fmla="*/ 597 h 9801" name="TY229"/>
                  <a:gd fmla="*/ 3223 w 3983" name="TX230"/>
                  <a:gd fmla="*/ 599 h 9801" name="TY230"/>
                  <a:gd fmla="*/ 3255 w 3983" name="TX231"/>
                  <a:gd fmla="*/ 590 h 9801" name="TY231"/>
                  <a:gd fmla="*/ 3252 w 3983" name="TX232"/>
                  <a:gd fmla="*/ 613 h 9801" name="TY232"/>
                  <a:gd fmla="*/ 3233 w 3983" name="TX233"/>
                  <a:gd fmla="*/ 658 h 9801" name="TY233"/>
                  <a:gd fmla="*/ 3181 w 3983" name="TX234"/>
                  <a:gd fmla="*/ 714 h 9801" name="TY234"/>
                  <a:gd fmla="*/ 3141 w 3983" name="TX235"/>
                  <a:gd fmla="*/ 744 h 9801" name="TY235"/>
                  <a:gd fmla="*/ 3040 w 3983" name="TX236"/>
                  <a:gd fmla="*/ 821 h 9801" name="TY236"/>
                  <a:gd fmla="*/ 2877 w 3983" name="TX237"/>
                  <a:gd fmla="*/ 924 h 9801" name="TY237"/>
                  <a:gd fmla="*/ 2765 w 3983" name="TX238"/>
                  <a:gd fmla="*/ 979 h 9801" name="TY238"/>
                  <a:gd fmla="*/ 2706 w 3983" name="TX239"/>
                  <a:gd fmla="*/ 999 h 9801" name="TY239"/>
                  <a:gd fmla="*/ 2742 w 3983" name="TX240"/>
                  <a:gd fmla="*/ 1074 h 9801" name="TY240"/>
                  <a:gd fmla="*/ 2736 w 3983" name="TX241"/>
                  <a:gd fmla="*/ 1077 h 9801" name="TY241"/>
                  <a:gd fmla="*/ 2730 w 3983" name="TX242"/>
                  <a:gd fmla="*/ 1077 h 9801" name="TY242"/>
                  <a:gd fmla="*/ 2692 w 3983" name="TX243"/>
                  <a:gd fmla="*/ 1078 h 9801" name="TY243"/>
                  <a:gd fmla="*/ 2615 w 3983" name="TX244"/>
                  <a:gd fmla="*/ 1062 h 9801" name="TY244"/>
                  <a:gd fmla="*/ 2537 w 3983" name="TX245"/>
                  <a:gd fmla="*/ 1039 h 9801" name="TY245"/>
                  <a:gd fmla="*/ 2458 w 3983" name="TX246"/>
                  <a:gd fmla="*/ 1026 h 9801" name="TY246"/>
                  <a:gd fmla="*/ 2418 w 3983" name="TX247"/>
                  <a:gd fmla="*/ 1029 h 9801" name="TY247"/>
                  <a:gd fmla="*/ 2366 w 3983" name="TX248"/>
                  <a:gd fmla="*/ 1034 h 9801" name="TY248"/>
                  <a:gd fmla="*/ 2291 w 3983" name="TX249"/>
                  <a:gd fmla="*/ 1052 h 9801" name="TY249"/>
                  <a:gd fmla="*/ 2249 w 3983" name="TX250"/>
                  <a:gd fmla="*/ 1081 h 9801" name="TY250"/>
                  <a:gd fmla="*/ 2235 w 3983" name="TX251"/>
                  <a:gd fmla="*/ 1104 h 9801" name="TY251"/>
                  <a:gd fmla="*/ 2228 w 3983" name="TX252"/>
                  <a:gd fmla="*/ 1123 h 9801" name="TY252"/>
                  <a:gd fmla="*/ 2216 w 3983" name="TX253"/>
                  <a:gd fmla="*/ 1189 h 9801" name="TY253"/>
                  <a:gd fmla="*/ 2218 w 3983" name="TX254"/>
                  <a:gd fmla="*/ 1218 h 9801" name="TY254"/>
                  <a:gd fmla="*/ 2222 w 3983" name="TX255"/>
                  <a:gd fmla="*/ 1219 h 9801" name="TY255"/>
                  <a:gd fmla="*/ 2310 w 3983" name="TX256"/>
                  <a:gd fmla="*/ 1169 h 9801" name="TY256"/>
                  <a:gd fmla="*/ 2396 w 3983" name="TX257"/>
                  <a:gd fmla="*/ 1119 h 9801" name="TY257"/>
                  <a:gd fmla="*/ 2408 w 3983" name="TX258"/>
                  <a:gd fmla="*/ 1155 h 9801" name="TY258"/>
                  <a:gd fmla="*/ 2414 w 3983" name="TX259"/>
                  <a:gd fmla="*/ 1231 h 9801" name="TY259"/>
                  <a:gd fmla="*/ 2408 w 3983" name="TX260"/>
                  <a:gd fmla="*/ 1270 h 9801" name="TY260"/>
                  <a:gd fmla="*/ 2435 w 3983" name="TX261"/>
                  <a:gd fmla="*/ 1268 h 9801" name="TY261"/>
                  <a:gd fmla="*/ 2489 w 3983" name="TX262"/>
                  <a:gd fmla="*/ 1271 h 9801" name="TY262"/>
                  <a:gd fmla="*/ 2540 w 3983" name="TX263"/>
                  <a:gd fmla="*/ 1283 h 9801" name="TY263"/>
                  <a:gd fmla="*/ 2591 w 3983" name="TX264"/>
                  <a:gd fmla="*/ 1303 h 9801" name="TY264"/>
                  <a:gd fmla="*/ 2615 w 3983" name="TX265"/>
                  <a:gd fmla="*/ 1316 h 9801" name="TY265"/>
                  <a:gd fmla="*/ 2602 w 3983" name="TX266"/>
                  <a:gd fmla="*/ 1343 h 9801" name="TY266"/>
                  <a:gd fmla="*/ 2568 w 3983" name="TX267"/>
                  <a:gd fmla="*/ 1395 h 9801" name="TY267"/>
                  <a:gd fmla="*/ 2527 w 3983" name="TX268"/>
                  <a:gd fmla="*/ 1441 h 9801" name="TY268"/>
                  <a:gd fmla="*/ 2480 w 3983" name="TX269"/>
                  <a:gd fmla="*/ 1482 h 9801" name="TY269"/>
                  <a:gd fmla="*/ 2427 w 3983" name="TX270"/>
                  <a:gd fmla="*/ 1513 h 9801" name="TY270"/>
                  <a:gd fmla="*/ 2369 w 3983" name="TX271"/>
                  <a:gd fmla="*/ 1536 h 9801" name="TY271"/>
                  <a:gd fmla="*/ 2310 w 3983" name="TX272"/>
                  <a:gd fmla="*/ 1552 h 9801" name="TY272"/>
                  <a:gd fmla="*/ 2248 w 3983" name="TX273"/>
                  <a:gd fmla="*/ 1558 h 9801" name="TY273"/>
                  <a:gd fmla="*/ 2216 w 3983" name="TX274"/>
                  <a:gd fmla="*/ 1556 h 9801" name="TY274"/>
                  <a:gd fmla="*/ 2213 w 3983" name="TX275"/>
                  <a:gd fmla="*/ 1482 h 9801" name="TY275"/>
                  <a:gd fmla="*/ 2211 w 3983" name="TX276"/>
                  <a:gd fmla="*/ 1407 h 9801" name="TY276"/>
                  <a:gd fmla="*/ 2186 w 3983" name="TX277"/>
                  <a:gd fmla="*/ 1405 h 9801" name="TY277"/>
                  <a:gd fmla="*/ 2137 w 3983" name="TX278"/>
                  <a:gd fmla="*/ 1412 h 9801" name="TY278"/>
                  <a:gd fmla="*/ 2091 w 3983" name="TX279"/>
                  <a:gd fmla="*/ 1430 h 9801" name="TY279"/>
                  <a:gd fmla="*/ 2048 w 3983" name="TX280"/>
                  <a:gd fmla="*/ 1454 h 9801" name="TY280"/>
                  <a:gd fmla="*/ 1989 w 3983" name="TX281"/>
                  <a:gd fmla="*/ 1503 h 9801" name="TY281"/>
                  <a:gd fmla="*/ 1923 w 3983" name="TX282"/>
                  <a:gd fmla="*/ 1585 h 9801" name="TY282"/>
                  <a:gd fmla="*/ 1897 w 3983" name="TX283"/>
                  <a:gd fmla="*/ 1628 h 9801" name="TY283"/>
                  <a:gd fmla="*/ 1846 w 3983" name="TX284"/>
                  <a:gd fmla="*/ 1719 h 9801" name="TY284"/>
                  <a:gd fmla="*/ 1767 w 3983" name="TX285"/>
                  <a:gd fmla="*/ 1852 h 9801" name="TY285"/>
                  <a:gd fmla="*/ 1701 w 3983" name="TX286"/>
                  <a:gd fmla="*/ 1927 h 9801" name="TY286"/>
                  <a:gd fmla="*/ 1660 w 3983" name="TX287"/>
                  <a:gd fmla="*/ 1957 h 9801" name="TY287"/>
                  <a:gd fmla="*/ 1635 w 3983" name="TX288"/>
                  <a:gd fmla="*/ 1973 h 9801" name="TY288"/>
                  <a:gd fmla="*/ 1577 w 3983" name="TX289"/>
                  <a:gd fmla="*/ 2000 h 9801" name="TY289"/>
                  <a:gd fmla="*/ 1489 w 3983" name="TX290"/>
                  <a:gd fmla="*/ 2033 h 9801" name="TY290"/>
                  <a:gd fmla="*/ 1431 w 3983" name="TX291"/>
                  <a:gd fmla="*/ 2060 h 9801" name="TY291"/>
                  <a:gd fmla="*/ 1404 w 3983" name="TX292"/>
                  <a:gd fmla="*/ 2076 h 9801" name="TY292"/>
                  <a:gd fmla="*/ 1355 w 3983" name="TX293"/>
                  <a:gd fmla="*/ 2120 h 9801" name="TY293"/>
                  <a:gd fmla="*/ 1318 w 3983" name="TX294"/>
                  <a:gd fmla="*/ 2170 h 9801" name="TY294"/>
                  <a:gd fmla="*/ 1305 w 3983" name="TX295"/>
                  <a:gd fmla="*/ 2213 h 9801" name="TY295"/>
                  <a:gd fmla="*/ 1303 w 3983" name="TX296"/>
                  <a:gd fmla="*/ 2243 h 9801" name="TY296"/>
                  <a:gd fmla="*/ 1305 w 3983" name="TX297"/>
                  <a:gd fmla="*/ 2259 h 9801" name="TY297"/>
                  <a:gd fmla="*/ 1313 w 3983" name="TX298"/>
                  <a:gd fmla="*/ 2288 h 9801" name="TY298"/>
                  <a:gd fmla="*/ 1334 w 3983" name="TX299"/>
                  <a:gd fmla="*/ 2344 h 9801" name="TY299"/>
                  <a:gd fmla="*/ 1336 w 3983" name="TX300"/>
                  <a:gd fmla="*/ 2374 h 9801" name="TY300"/>
                  <a:gd fmla="*/ 1335 w 3983" name="TX301"/>
                  <a:gd fmla="*/ 2387 h 9801" name="TY301"/>
                  <a:gd fmla="*/ 1326 w 3983" name="TX302"/>
                  <a:gd fmla="*/ 2412 h 9801" name="TY302"/>
                  <a:gd fmla="*/ 1303 w 3983" name="TX303"/>
                  <a:gd fmla="*/ 2445 h 9801" name="TY303"/>
                  <a:gd fmla="*/ 1234 w 3983" name="TX304"/>
                  <a:gd fmla="*/ 2498 h 9801" name="TY304"/>
                  <a:gd fmla="*/ 1187 w 3983" name="TX305"/>
                  <a:gd fmla="*/ 2533 h 9801" name="TY305"/>
                  <a:gd fmla="*/ 1168 w 3983" name="TX306"/>
                  <a:gd fmla="*/ 2549 h 9801" name="TY306"/>
                  <a:gd fmla="*/ 1136 w 3983" name="TX307"/>
                  <a:gd fmla="*/ 2585 h 9801" name="TY307"/>
                  <a:gd fmla="*/ 1097 w 3983" name="TX308"/>
                  <a:gd fmla="*/ 2647 h 9801" name="TY308"/>
                  <a:gd fmla="*/ 1048 w 3983" name="TX309"/>
                  <a:gd fmla="*/ 2734 h 9801" name="TY309"/>
                  <a:gd fmla="*/ 1008 w 3983" name="TX310"/>
                  <a:gd fmla="*/ 2794 h 9801" name="TY310"/>
                  <a:gd fmla="*/ 973 w 3983" name="TX311"/>
                  <a:gd fmla="*/ 2828 h 9801" name="TY311"/>
                  <a:gd fmla="*/ 955 w 3983" name="TX312"/>
                  <a:gd fmla="*/ 2842 h 9801" name="TY312"/>
                  <a:gd fmla="*/ 925 w 3983" name="TX313"/>
                  <a:gd fmla="*/ 2860 h 9801" name="TY313"/>
                  <a:gd fmla="*/ 858 w 3983" name="TX314"/>
                  <a:gd fmla="*/ 2884 h 9801" name="TY314"/>
                  <a:gd fmla="*/ 753 w 3983" name="TX315"/>
                  <a:gd fmla="*/ 2906 h 9801" name="TY315"/>
                  <a:gd fmla="*/ 684 w 3983" name="TX316"/>
                  <a:gd fmla="*/ 2923 h 9801" name="TY316"/>
                  <a:gd fmla="*/ 649 w 3983" name="TX317"/>
                  <a:gd fmla="*/ 2935 h 9801" name="TY317"/>
                  <a:gd fmla="*/ 589 w 3983" name="TX318"/>
                  <a:gd fmla="*/ 2976 h 9801" name="TY318"/>
                  <a:gd fmla="*/ 554 w 3983" name="TX319"/>
                  <a:gd fmla="*/ 3017 h 9801" name="TY319"/>
                  <a:gd fmla="*/ 539 w 3983" name="TX320"/>
                  <a:gd fmla="*/ 3047 h 9801" name="TY320"/>
                  <a:gd fmla="*/ 531 w 3983" name="TX321"/>
                  <a:gd fmla="*/ 3079 h 9801" name="TY321"/>
                  <a:gd fmla="*/ 534 w 3983" name="TX322"/>
                  <a:gd fmla="*/ 3112 h 9801" name="TY322"/>
                  <a:gd fmla="*/ 540 w 3983" name="TX323"/>
                  <a:gd fmla="*/ 3128 h 9801" name="TY323"/>
                  <a:gd fmla="*/ 523 w 3983" name="TX324"/>
                  <a:gd fmla="*/ 3132 h 9801" name="TY324"/>
                  <a:gd fmla="*/ 488 w 3983" name="TX325"/>
                  <a:gd fmla="*/ 3128 h 9801" name="TY325"/>
                  <a:gd fmla="*/ 459 w 3983" name="TX326"/>
                  <a:gd fmla="*/ 3109 h 9801" name="TY326"/>
                  <a:gd fmla="*/ 441 w 3983" name="TX327"/>
                  <a:gd fmla="*/ 3080 h 9801" name="TY327"/>
                  <a:gd fmla="*/ 438 w 3983" name="TX328"/>
                  <a:gd fmla="*/ 3063 h 9801" name="TY328"/>
                  <a:gd fmla="*/ 379 w 3983" name="TX329"/>
                  <a:gd fmla="*/ 3181 h 9801" name="TY329"/>
                  <a:gd fmla="*/ 281 w 3983" name="TX330"/>
                  <a:gd fmla="*/ 3426 h 9801" name="TY330"/>
                  <a:gd fmla="*/ 203 w 3983" name="TX331"/>
                  <a:gd fmla="*/ 3678 h 9801" name="TY331"/>
                  <a:gd fmla="*/ 147 w 3983" name="TX332"/>
                  <a:gd fmla="*/ 3937 h 9801" name="TY332"/>
                  <a:gd fmla="*/ 130 w 3983" name="TX333"/>
                  <a:gd fmla="*/ 4068 h 9801" name="TY333"/>
                  <a:gd fmla="*/ 144 w 3983" name="TX334"/>
                  <a:gd fmla="*/ 4077 h 9801" name="TY334"/>
                  <a:gd fmla="*/ 174 w 3983" name="TX335"/>
                  <a:gd fmla="*/ 4081 h 9801" name="TY335"/>
                  <a:gd fmla="*/ 202 w 3983" name="TX336"/>
                  <a:gd fmla="*/ 4074 h 9801" name="TY336"/>
                  <a:gd fmla="*/ 229 w 3983" name="TX337"/>
                  <a:gd fmla="*/ 4054 h 9801" name="TY337"/>
                  <a:gd fmla="*/ 264 w 3983" name="TX338"/>
                  <a:gd fmla="*/ 4010 h 9801" name="TY338"/>
                  <a:gd fmla="*/ 297 w 3983" name="TX339"/>
                  <a:gd fmla="*/ 3938 h 9801" name="TY339"/>
                  <a:gd fmla="*/ 304 w 3983" name="TX340"/>
                  <a:gd fmla="*/ 3901 h 9801" name="TY340"/>
                  <a:gd fmla="*/ 312 w 3983" name="TX341"/>
                  <a:gd fmla="*/ 3864 h 9801" name="TY341"/>
                  <a:gd fmla="*/ 347 w 3983" name="TX342"/>
                  <a:gd fmla="*/ 3792 h 9801" name="TY342"/>
                  <a:gd fmla="*/ 383 w 3983" name="TX343"/>
                  <a:gd fmla="*/ 3748 h 9801" name="TY343"/>
                  <a:gd fmla="*/ 409 w 3983" name="TX344"/>
                  <a:gd fmla="*/ 3730 h 9801" name="TY344"/>
                  <a:gd fmla="*/ 438 w 3983" name="TX345"/>
                  <a:gd fmla="*/ 3722 h 9801" name="TY345"/>
                  <a:gd fmla="*/ 467 w 3983" name="TX346"/>
                  <a:gd fmla="*/ 3728 h 9801" name="TY346"/>
                  <a:gd fmla="*/ 481 w 3983" name="TX347"/>
                  <a:gd fmla="*/ 3737 h 9801" name="TY347"/>
                  <a:gd fmla="*/ 455 w 3983" name="TX348"/>
                  <a:gd fmla="*/ 3943 h 9801" name="TY348"/>
                  <a:gd fmla="*/ 428 w 3983" name="TX349"/>
                  <a:gd fmla="*/ 4147 h 9801" name="TY349"/>
                  <a:gd fmla="*/ 425 w 3983" name="TX350"/>
                  <a:gd fmla="*/ 4167 h 9801" name="TY350"/>
                  <a:gd fmla="*/ 426 w 3983" name="TX351"/>
                  <a:gd fmla="*/ 4208 h 9801" name="TY351"/>
                  <a:gd fmla="*/ 433 w 3983" name="TX352"/>
                  <a:gd fmla="*/ 4225 h 9801" name="TY352"/>
                  <a:gd fmla="*/ 448 w 3983" name="TX353"/>
                  <a:gd fmla="*/ 4245 h 9801" name="TY353"/>
                  <a:gd fmla="*/ 487 w 3983" name="TX354"/>
                  <a:gd fmla="*/ 4273 h 9801" name="TY354"/>
                  <a:gd fmla="*/ 507 w 3983" name="TX355"/>
                  <a:gd fmla="*/ 4288 h 9801" name="TY355"/>
                  <a:gd fmla="*/ 520 w 3983" name="TX356"/>
                  <a:gd fmla="*/ 4300 h 9801" name="TY356"/>
                  <a:gd fmla="*/ 540 w 3983" name="TX357"/>
                  <a:gd fmla="*/ 4326 h 9801" name="TY357"/>
                  <a:gd fmla="*/ 559 w 3983" name="TX358"/>
                  <a:gd fmla="*/ 4372 h 9801" name="TY358"/>
                  <a:gd fmla="*/ 572 w 3983" name="TX359"/>
                  <a:gd fmla="*/ 4478 h 9801" name="TY359"/>
                  <a:gd fmla="*/ 573 w 3983" name="TX360"/>
                  <a:gd fmla="*/ 4550 h 9801" name="TY360"/>
                  <a:gd fmla="*/ 575 w 3983" name="TX361"/>
                  <a:gd fmla="*/ 4592 h 9801" name="TY361"/>
                  <a:gd fmla="*/ 590 w 3983" name="TX362"/>
                  <a:gd fmla="*/ 4676 h 9801" name="TY362"/>
                  <a:gd fmla="*/ 616 w 3983" name="TX363"/>
                  <a:gd fmla="*/ 4758 h 9801" name="TY363"/>
                  <a:gd fmla="*/ 652 w 3983" name="TX364"/>
                  <a:gd fmla="*/ 4836 h 9801" name="TY364"/>
                  <a:gd fmla="*/ 674 w 3983" name="TX365"/>
                  <a:gd fmla="*/ 4872 h 9801" name="TY365"/>
                  <a:gd fmla="*/ 667 w 3983" name="TX366"/>
                  <a:gd fmla="*/ 4843 h 9801" name="TY366"/>
                  <a:gd fmla="*/ 660 w 3983" name="TX367"/>
                  <a:gd fmla="*/ 4814 h 9801" name="TY367"/>
                  <a:gd fmla="*/ 701 w 3983" name="TX368"/>
                  <a:gd fmla="*/ 4817 h 9801" name="TY368"/>
                  <a:gd fmla="*/ 782 w 3983" name="TX369"/>
                  <a:gd fmla="*/ 4810 h 9801" name="TY369"/>
                  <a:gd fmla="*/ 860 w 3983" name="TX370"/>
                  <a:gd fmla="*/ 4785 h 9801" name="TY370"/>
                  <a:gd fmla="*/ 932 w 3983" name="TX371"/>
                  <a:gd fmla="*/ 4746 h 9801" name="TY371"/>
                  <a:gd fmla="*/ 963 w 3983" name="TX372"/>
                  <a:gd fmla="*/ 4720 h 9801" name="TY372"/>
                  <a:gd fmla="*/ 994 w 3983" name="TX373"/>
                  <a:gd fmla="*/ 4690 h 9801" name="TY373"/>
                  <a:gd fmla="*/ 1041 w 3983" name="TX374"/>
                  <a:gd fmla="*/ 4644 h 9801" name="TY374"/>
                  <a:gd fmla="*/ 1076 w 3983" name="TX375"/>
                  <a:gd fmla="*/ 4620 h 9801" name="TY375"/>
                  <a:gd fmla="*/ 1096 w 3983" name="TX376"/>
                  <a:gd fmla="*/ 4612 h 9801" name="TY376"/>
                  <a:gd fmla="*/ 1118 w 3983" name="TX377"/>
                  <a:gd fmla="*/ 4605 h 9801" name="TY377"/>
                  <a:gd fmla="*/ 1161 w 3983" name="TX378"/>
                  <a:gd fmla="*/ 4601 h 9801" name="TY378"/>
                  <a:gd fmla="*/ 1227 w 3983" name="TX379"/>
                  <a:gd fmla="*/ 4610 h 9801" name="TY379"/>
                  <a:gd fmla="*/ 1270 w 3983" name="TX380"/>
                  <a:gd fmla="*/ 4621 h 9801" name="TY380"/>
                  <a:gd fmla="*/ 1336 w 3983" name="TX381"/>
                  <a:gd fmla="*/ 4640 h 9801" name="TY381"/>
                  <a:gd fmla="*/ 1469 w 3983" name="TX382"/>
                  <a:gd fmla="*/ 4682 h 9801" name="TY382"/>
                  <a:gd fmla="*/ 1594 w 3983" name="TX383"/>
                  <a:gd fmla="*/ 4738 h 9801" name="TY383"/>
                  <a:gd fmla="*/ 1678 w 3983" name="TX384"/>
                  <a:gd fmla="*/ 4792 h 9801" name="TY384"/>
                  <a:gd fmla="*/ 1728 w 3983" name="TX385"/>
                  <a:gd fmla="*/ 4837 h 9801" name="TY385"/>
                  <a:gd fmla="*/ 1751 w 3983" name="TX386"/>
                  <a:gd fmla="*/ 4863 h 9801" name="TY386"/>
                  <a:gd fmla="*/ 1793 w 3983" name="TX387"/>
                  <a:gd fmla="*/ 4918 h 9801" name="TY387"/>
                  <a:gd fmla="*/ 1851 w 3983" name="TX388"/>
                  <a:gd fmla="*/ 5004 h 9801" name="TY388"/>
                  <a:gd fmla="*/ 1894 w 3983" name="TX389"/>
                  <a:gd fmla="*/ 5057 h 9801" name="TY389"/>
                  <a:gd fmla="*/ 1920 w 3983" name="TX390"/>
                  <a:gd fmla="*/ 5080 h 9801" name="TY390"/>
                  <a:gd fmla="*/ 1950 w 3983" name="TX391"/>
                  <a:gd fmla="*/ 5105 h 9801" name="TY391"/>
                  <a:gd fmla="*/ 2020 w 3983" name="TX392"/>
                  <a:gd fmla="*/ 5139 h 9801" name="TY392"/>
                  <a:gd fmla="*/ 2134 w 3983" name="TX393"/>
                  <a:gd fmla="*/ 5173 h 9801" name="TY393"/>
                  <a:gd fmla="*/ 2294 w 3983" name="TX394"/>
                  <a:gd fmla="*/ 5204 h 9801" name="TY394"/>
                  <a:gd fmla="*/ 2405 w 3983" name="TX395"/>
                  <a:gd fmla="*/ 5242 h 9801" name="TY395"/>
                  <a:gd fmla="*/ 2471 w 3983" name="TX396"/>
                  <a:gd fmla="*/ 5281 h 9801" name="TY396"/>
                  <a:gd fmla="*/ 2500 w 3983" name="TX397"/>
                  <a:gd fmla="*/ 5308 h 9801" name="TY397"/>
                  <a:gd fmla="*/ 2520 w 3983" name="TX398"/>
                  <a:gd fmla="*/ 5331 h 9801" name="TY398"/>
                  <a:gd fmla="*/ 2553 w 3983" name="TX399"/>
                  <a:gd fmla="*/ 5383 h 9801" name="TY399"/>
                  <a:gd fmla="*/ 2573 w 3983" name="TX400"/>
                  <a:gd fmla="*/ 5440 h 9801" name="TY400"/>
                  <a:gd fmla="*/ 2585 w 3983" name="TX401"/>
                  <a:gd fmla="*/ 5502 h 9801" name="TY401"/>
                  <a:gd fmla="*/ 2589 w 3983" name="TX402"/>
                  <a:gd fmla="*/ 5599 h 9801" name="TY402"/>
                  <a:gd fmla="*/ 2575 w 3983" name="TX403"/>
                  <a:gd fmla="*/ 5731 h 9801" name="TY403"/>
                  <a:gd fmla="*/ 2563 w 3983" name="TX404"/>
                  <a:gd fmla="*/ 5795 h 9801" name="TY404"/>
                  <a:gd fmla="*/ 2549 w 3983" name="TX405"/>
                  <a:gd fmla="*/ 5788 h 9801" name="TY405"/>
                  <a:gd fmla="*/ 2517 w 3983" name="TX406"/>
                  <a:gd fmla="*/ 5785 h 9801" name="TY406"/>
                  <a:gd fmla="*/ 2486 w 3983" name="TX407"/>
                  <a:gd fmla="*/ 5792 h 9801" name="TY407"/>
                  <a:gd fmla="*/ 2457 w 3983" name="TX408"/>
                  <a:gd fmla="*/ 5809 h 9801" name="TY408"/>
                  <a:gd fmla="*/ 2434 w 3983" name="TX409"/>
                  <a:gd fmla="*/ 5834 h 9801" name="TY409"/>
                  <a:gd fmla="*/ 2418 w 3983" name="TX410"/>
                  <a:gd fmla="*/ 5862 h 9801" name="TY410"/>
                  <a:gd fmla="*/ 2411 w 3983" name="TX411"/>
                  <a:gd fmla="*/ 5894 h 9801" name="TY411"/>
                  <a:gd fmla="*/ 2415 w 3983" name="TX412"/>
                  <a:gd fmla="*/ 5926 h 9801" name="TY412"/>
                  <a:gd fmla="*/ 2422 w 3983" name="TX413"/>
                  <a:gd fmla="*/ 5940 h 9801" name="TY413"/>
                  <a:gd fmla="*/ 2455 w 3983" name="TX414"/>
                  <a:gd fmla="*/ 5904 h 9801" name="TY414"/>
                  <a:gd fmla="*/ 2513 w 3983" name="TX415"/>
                  <a:gd fmla="*/ 5861 h 9801" name="TY415"/>
                  <a:gd fmla="*/ 2555 w 3983" name="TX416"/>
                  <a:gd fmla="*/ 5845 h 9801" name="TY416"/>
                  <a:gd fmla="*/ 2578 w 3983" name="TX417"/>
                  <a:gd fmla="*/ 5844 h 9801" name="TY417"/>
                  <a:gd fmla="*/ 2589 w 3983" name="TX418"/>
                  <a:gd fmla="*/ 5844 h 9801" name="TY418"/>
                  <a:gd fmla="*/ 2612 w 3983" name="TX419"/>
                  <a:gd fmla="*/ 5851 h 9801" name="TY419"/>
                  <a:gd fmla="*/ 2643 w 3983" name="TX420"/>
                  <a:gd fmla="*/ 5871 h 9801" name="TY420"/>
                  <a:gd fmla="*/ 2666 w 3983" name="TX421"/>
                  <a:gd fmla="*/ 5911 h 9801" name="TY421"/>
                  <a:gd fmla="*/ 2667 w 3983" name="TX422"/>
                  <a:gd fmla="*/ 5943 h 9801" name="TY422"/>
                  <a:gd fmla="*/ 2658 w 3983" name="TX423"/>
                  <a:gd fmla="*/ 5962 h 9801" name="TY423"/>
                  <a:gd fmla="*/ 2650 w 3983" name="TX424"/>
                  <a:gd fmla="*/ 5970 h 9801" name="TY424"/>
                  <a:gd fmla="*/ 2673 w 3983" name="TX425"/>
                  <a:gd fmla="*/ 5945 h 9801" name="TY425"/>
                  <a:gd fmla="*/ 2726 w 3983" name="TX426"/>
                  <a:gd fmla="*/ 5910 h 9801" name="TY426"/>
                  <a:gd fmla="*/ 2790 w 3983" name="TX427"/>
                  <a:gd fmla="*/ 5893 h 9801" name="TY427"/>
                  <a:gd fmla="*/ 2856 w 3983" name="TX428"/>
                  <a:gd fmla="*/ 5891 h 9801" name="TY428"/>
                  <a:gd fmla="*/ 2921 w 3983" name="TX429"/>
                  <a:gd fmla="*/ 5906 h 9801" name="TY429"/>
                  <a:gd fmla="*/ 2981 w 3983" name="TX430"/>
                  <a:gd fmla="*/ 5934 h 9801" name="TY430"/>
                  <a:gd fmla="*/ 3031 w 3983" name="TX431"/>
                  <a:gd fmla="*/ 5976 h 9801" name="TY431"/>
                  <a:gd fmla="*/ 3066 w 3983" name="TX432"/>
                  <a:gd fmla="*/ 6031 h 9801" name="TY432"/>
                  <a:gd fmla="*/ 3076 w 3983" name="TX433"/>
                  <a:gd fmla="*/ 6063 h 9801" name="TY433"/>
                  <a:gd fmla="*/ 3309 w 3983" name="TX434"/>
                  <a:gd fmla="*/ 6080 h 9801" name="TY434"/>
                  <a:gd fmla="*/ 3544 w 3983" name="TX435"/>
                  <a:gd fmla="*/ 6097 h 9801" name="TY435"/>
                  <a:gd fmla="*/ 3543 w 3983" name="TX436"/>
                  <a:gd fmla="*/ 6119 h 9801" name="TY436"/>
                  <a:gd fmla="*/ 3547 w 3983" name="TX437"/>
                  <a:gd fmla="*/ 6156 h 9801" name="TY437"/>
                  <a:gd fmla="*/ 3563 w 3983" name="TX438"/>
                  <a:gd fmla="*/ 6191 h 9801" name="TY438"/>
                  <a:gd fmla="*/ 3586 w 3983" name="TX439"/>
                  <a:gd fmla="*/ 6221 h 9801" name="TY439"/>
                  <a:gd fmla="*/ 3633 w 3983" name="TX440"/>
                  <a:gd fmla="*/ 6261 h 9801" name="TY440"/>
                  <a:gd fmla="*/ 3713 w 3983" name="TX441"/>
                  <a:gd fmla="*/ 6309 h 9801" name="TY441"/>
                  <a:gd fmla="*/ 3799 w 3983" name="TX442"/>
                  <a:gd fmla="*/ 6355 h 9801" name="TY442"/>
                  <a:gd fmla="*/ 3880 w 3983" name="TX443"/>
                  <a:gd fmla="*/ 6402 h 9801" name="TY443"/>
                  <a:gd fmla="*/ 3929 w 3983" name="TX444"/>
                  <a:gd fmla="*/ 6444 h 9801" name="TY444"/>
                  <a:gd fmla="*/ 3955 w 3983" name="TX445"/>
                  <a:gd fmla="*/ 6475 h 9801" name="TY445"/>
                  <a:gd fmla="*/ 3973 w 3983" name="TX446"/>
                  <a:gd fmla="*/ 6509 h 9801" name="TY446"/>
                  <a:gd fmla="*/ 3982 w 3983" name="TX447"/>
                  <a:gd fmla="*/ 6547 h 9801" name="TY447"/>
                  <a:gd fmla="*/ 3982 w 3983" name="TX448"/>
                  <a:gd fmla="*/ 6568 h 9801" name="TY4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0" y="TY90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  <a:cxn ang="0">
                    <a:pos x="TX116" y="TY116"/>
                  </a:cxn>
                  <a:cxn ang="0">
                    <a:pos x="TX117" y="TY117"/>
                  </a:cxn>
                  <a:cxn ang="0">
                    <a:pos x="TX118" y="TY118"/>
                  </a:cxn>
                  <a:cxn ang="0">
                    <a:pos x="TX119" y="TY119"/>
                  </a:cxn>
                  <a:cxn ang="0">
                    <a:pos x="TX120" y="TY120"/>
                  </a:cxn>
                  <a:cxn ang="0">
                    <a:pos x="TX121" y="TY121"/>
                  </a:cxn>
                  <a:cxn ang="0">
                    <a:pos x="TX122" y="TY122"/>
                  </a:cxn>
                  <a:cxn ang="0">
                    <a:pos x="TX123" y="TY123"/>
                  </a:cxn>
                  <a:cxn ang="0">
                    <a:pos x="TX124" y="TY124"/>
                  </a:cxn>
                  <a:cxn ang="0">
                    <a:pos x="TX125" y="TY125"/>
                  </a:cxn>
                  <a:cxn ang="0">
                    <a:pos x="TX126" y="TY126"/>
                  </a:cxn>
                  <a:cxn ang="0">
                    <a:pos x="TX127" y="TY127"/>
                  </a:cxn>
                  <a:cxn ang="0">
                    <a:pos x="TX128" y="TY128"/>
                  </a:cxn>
                  <a:cxn ang="0">
                    <a:pos x="TX129" y="TY129"/>
                  </a:cxn>
                  <a:cxn ang="0">
                    <a:pos x="TX130" y="TY130"/>
                  </a:cxn>
                  <a:cxn ang="0">
                    <a:pos x="TX131" y="TY131"/>
                  </a:cxn>
                  <a:cxn ang="0">
                    <a:pos x="TX132" y="TY132"/>
                  </a:cxn>
                  <a:cxn ang="0">
                    <a:pos x="TX133" y="TY133"/>
                  </a:cxn>
                  <a:cxn ang="0">
                    <a:pos x="TX134" y="TY134"/>
                  </a:cxn>
                  <a:cxn ang="0">
                    <a:pos x="TX135" y="TY135"/>
                  </a:cxn>
                  <a:cxn ang="0">
                    <a:pos x="TX136" y="TY136"/>
                  </a:cxn>
                  <a:cxn ang="0">
                    <a:pos x="TX137" y="TY137"/>
                  </a:cxn>
                  <a:cxn ang="0">
                    <a:pos x="TX138" y="TY138"/>
                  </a:cxn>
                  <a:cxn ang="0">
                    <a:pos x="TX139" y="TY139"/>
                  </a:cxn>
                  <a:cxn ang="0">
                    <a:pos x="TX140" y="TY140"/>
                  </a:cxn>
                  <a:cxn ang="0">
                    <a:pos x="TX141" y="TY141"/>
                  </a:cxn>
                  <a:cxn ang="0">
                    <a:pos x="TX142" y="TY142"/>
                  </a:cxn>
                  <a:cxn ang="0">
                    <a:pos x="TX143" y="TY143"/>
                  </a:cxn>
                  <a:cxn ang="0">
                    <a:pos x="TX144" y="TY144"/>
                  </a:cxn>
                  <a:cxn ang="0">
                    <a:pos x="TX145" y="TY145"/>
                  </a:cxn>
                  <a:cxn ang="0">
                    <a:pos x="TX146" y="TY146"/>
                  </a:cxn>
                  <a:cxn ang="0">
                    <a:pos x="TX147" y="TY147"/>
                  </a:cxn>
                  <a:cxn ang="0">
                    <a:pos x="TX148" y="TY148"/>
                  </a:cxn>
                  <a:cxn ang="0">
                    <a:pos x="TX149" y="TY149"/>
                  </a:cxn>
                  <a:cxn ang="0">
                    <a:pos x="TX150" y="TY150"/>
                  </a:cxn>
                  <a:cxn ang="0">
                    <a:pos x="TX151" y="TY151"/>
                  </a:cxn>
                  <a:cxn ang="0">
                    <a:pos x="TX152" y="TY152"/>
                  </a:cxn>
                  <a:cxn ang="0">
                    <a:pos x="TX153" y="TY153"/>
                  </a:cxn>
                  <a:cxn ang="0">
                    <a:pos x="TX154" y="TY154"/>
                  </a:cxn>
                  <a:cxn ang="0">
                    <a:pos x="TX155" y="TY155"/>
                  </a:cxn>
                  <a:cxn ang="0">
                    <a:pos x="TX156" y="TY156"/>
                  </a:cxn>
                  <a:cxn ang="0">
                    <a:pos x="TX157" y="TY157"/>
                  </a:cxn>
                  <a:cxn ang="0">
                    <a:pos x="TX158" y="TY158"/>
                  </a:cxn>
                  <a:cxn ang="0">
                    <a:pos x="TX159" y="TY159"/>
                  </a:cxn>
                  <a:cxn ang="0">
                    <a:pos x="TX160" y="TY160"/>
                  </a:cxn>
                  <a:cxn ang="0">
                    <a:pos x="TX161" y="TY161"/>
                  </a:cxn>
                  <a:cxn ang="0">
                    <a:pos x="TX162" y="TY162"/>
                  </a:cxn>
                  <a:cxn ang="0">
                    <a:pos x="TX163" y="TY163"/>
                  </a:cxn>
                  <a:cxn ang="0">
                    <a:pos x="TX164" y="TY164"/>
                  </a:cxn>
                  <a:cxn ang="0">
                    <a:pos x="TX165" y="TY165"/>
                  </a:cxn>
                  <a:cxn ang="0">
                    <a:pos x="TX166" y="TY166"/>
                  </a:cxn>
                  <a:cxn ang="0">
                    <a:pos x="TX167" y="TY167"/>
                  </a:cxn>
                  <a:cxn ang="0">
                    <a:pos x="TX168" y="TY168"/>
                  </a:cxn>
                  <a:cxn ang="0">
                    <a:pos x="TX169" y="TY169"/>
                  </a:cxn>
                  <a:cxn ang="0">
                    <a:pos x="TX170" y="TY170"/>
                  </a:cxn>
                  <a:cxn ang="0">
                    <a:pos x="TX171" y="TY171"/>
                  </a:cxn>
                  <a:cxn ang="0">
                    <a:pos x="TX172" y="TY172"/>
                  </a:cxn>
                  <a:cxn ang="0">
                    <a:pos x="TX173" y="TY173"/>
                  </a:cxn>
                  <a:cxn ang="0">
                    <a:pos x="TX174" y="TY174"/>
                  </a:cxn>
                  <a:cxn ang="0">
                    <a:pos x="TX175" y="TY175"/>
                  </a:cxn>
                  <a:cxn ang="0">
                    <a:pos x="TX176" y="TY176"/>
                  </a:cxn>
                  <a:cxn ang="0">
                    <a:pos x="TX177" y="TY177"/>
                  </a:cxn>
                  <a:cxn ang="0">
                    <a:pos x="TX178" y="TY178"/>
                  </a:cxn>
                  <a:cxn ang="0">
                    <a:pos x="TX179" y="TY179"/>
                  </a:cxn>
                  <a:cxn ang="0">
                    <a:pos x="TX180" y="TY180"/>
                  </a:cxn>
                  <a:cxn ang="0">
                    <a:pos x="TX181" y="TY181"/>
                  </a:cxn>
                  <a:cxn ang="0">
                    <a:pos x="TX182" y="TY182"/>
                  </a:cxn>
                  <a:cxn ang="0">
                    <a:pos x="TX183" y="TY183"/>
                  </a:cxn>
                  <a:cxn ang="0">
                    <a:pos x="TX184" y="TY184"/>
                  </a:cxn>
                  <a:cxn ang="0">
                    <a:pos x="TX185" y="TY185"/>
                  </a:cxn>
                  <a:cxn ang="0">
                    <a:pos x="TX186" y="TY186"/>
                  </a:cxn>
                  <a:cxn ang="0">
                    <a:pos x="TX187" y="TY187"/>
                  </a:cxn>
                  <a:cxn ang="0">
                    <a:pos x="TX188" y="TY188"/>
                  </a:cxn>
                  <a:cxn ang="0">
                    <a:pos x="TX189" y="TY189"/>
                  </a:cxn>
                  <a:cxn ang="0">
                    <a:pos x="TX190" y="TY190"/>
                  </a:cxn>
                  <a:cxn ang="0">
                    <a:pos x="TX191" y="TY191"/>
                  </a:cxn>
                  <a:cxn ang="0">
                    <a:pos x="TX192" y="TY192"/>
                  </a:cxn>
                  <a:cxn ang="0">
                    <a:pos x="TX193" y="TY193"/>
                  </a:cxn>
                  <a:cxn ang="0">
                    <a:pos x="TX194" y="TY194"/>
                  </a:cxn>
                  <a:cxn ang="0">
                    <a:pos x="TX195" y="TY195"/>
                  </a:cxn>
                  <a:cxn ang="0">
                    <a:pos x="TX196" y="TY196"/>
                  </a:cxn>
                  <a:cxn ang="0">
                    <a:pos x="TX197" y="TY197"/>
                  </a:cxn>
                  <a:cxn ang="0">
                    <a:pos x="TX198" y="TY198"/>
                  </a:cxn>
                  <a:cxn ang="0">
                    <a:pos x="TX199" y="TY199"/>
                  </a:cxn>
                  <a:cxn ang="0">
                    <a:pos x="TX200" y="TY200"/>
                  </a:cxn>
                  <a:cxn ang="0">
                    <a:pos x="TX201" y="TY201"/>
                  </a:cxn>
                  <a:cxn ang="0">
                    <a:pos x="TX202" y="TY202"/>
                  </a:cxn>
                  <a:cxn ang="0">
                    <a:pos x="TX203" y="TY203"/>
                  </a:cxn>
                  <a:cxn ang="0">
                    <a:pos x="TX204" y="TY204"/>
                  </a:cxn>
                  <a:cxn ang="0">
                    <a:pos x="TX205" y="TY205"/>
                  </a:cxn>
                  <a:cxn ang="0">
                    <a:pos x="TX206" y="TY206"/>
                  </a:cxn>
                  <a:cxn ang="0">
                    <a:pos x="TX207" y="TY207"/>
                  </a:cxn>
                  <a:cxn ang="0">
                    <a:pos x="TX208" y="TY208"/>
                  </a:cxn>
                  <a:cxn ang="0">
                    <a:pos x="TX209" y="TY209"/>
                  </a:cxn>
                  <a:cxn ang="0">
                    <a:pos x="TX210" y="TY210"/>
                  </a:cxn>
                  <a:cxn ang="0">
                    <a:pos x="TX211" y="TY211"/>
                  </a:cxn>
                  <a:cxn ang="0">
                    <a:pos x="TX212" y="TY212"/>
                  </a:cxn>
                  <a:cxn ang="0">
                    <a:pos x="TX213" y="TY213"/>
                  </a:cxn>
                  <a:cxn ang="0">
                    <a:pos x="TX214" y="TY214"/>
                  </a:cxn>
                  <a:cxn ang="0">
                    <a:pos x="TX215" y="TY215"/>
                  </a:cxn>
                  <a:cxn ang="0">
                    <a:pos x="TX216" y="TY216"/>
                  </a:cxn>
                  <a:cxn ang="0">
                    <a:pos x="TX217" y="TY217"/>
                  </a:cxn>
                  <a:cxn ang="0">
                    <a:pos x="TX218" y="TY218"/>
                  </a:cxn>
                  <a:cxn ang="0">
                    <a:pos x="TX219" y="TY219"/>
                  </a:cxn>
                  <a:cxn ang="0">
                    <a:pos x="TX220" y="TY220"/>
                  </a:cxn>
                  <a:cxn ang="0">
                    <a:pos x="TX221" y="TY221"/>
                  </a:cxn>
                  <a:cxn ang="0">
                    <a:pos x="TX222" y="TY222"/>
                  </a:cxn>
                  <a:cxn ang="0">
                    <a:pos x="TX223" y="TY223"/>
                  </a:cxn>
                  <a:cxn ang="0">
                    <a:pos x="TX224" y="TY224"/>
                  </a:cxn>
                  <a:cxn ang="0">
                    <a:pos x="TX225" y="TY225"/>
                  </a:cxn>
                  <a:cxn ang="0">
                    <a:pos x="TX226" y="TY226"/>
                  </a:cxn>
                  <a:cxn ang="0">
                    <a:pos x="TX227" y="TY227"/>
                  </a:cxn>
                  <a:cxn ang="0">
                    <a:pos x="TX228" y="TY228"/>
                  </a:cxn>
                  <a:cxn ang="0">
                    <a:pos x="TX229" y="TY229"/>
                  </a:cxn>
                  <a:cxn ang="0">
                    <a:pos x="TX230" y="TY230"/>
                  </a:cxn>
                  <a:cxn ang="0">
                    <a:pos x="TX231" y="TY231"/>
                  </a:cxn>
                  <a:cxn ang="0">
                    <a:pos x="TX232" y="TY232"/>
                  </a:cxn>
                  <a:cxn ang="0">
                    <a:pos x="TX233" y="TY233"/>
                  </a:cxn>
                  <a:cxn ang="0">
                    <a:pos x="TX234" y="TY234"/>
                  </a:cxn>
                  <a:cxn ang="0">
                    <a:pos x="TX235" y="TY235"/>
                  </a:cxn>
                  <a:cxn ang="0">
                    <a:pos x="TX236" y="TY236"/>
                  </a:cxn>
                  <a:cxn ang="0">
                    <a:pos x="TX237" y="TY237"/>
                  </a:cxn>
                  <a:cxn ang="0">
                    <a:pos x="TX238" y="TY238"/>
                  </a:cxn>
                  <a:cxn ang="0">
                    <a:pos x="TX239" y="TY239"/>
                  </a:cxn>
                  <a:cxn ang="0">
                    <a:pos x="TX240" y="TY240"/>
                  </a:cxn>
                  <a:cxn ang="0">
                    <a:pos x="TX241" y="TY241"/>
                  </a:cxn>
                  <a:cxn ang="0">
                    <a:pos x="TX242" y="TY242"/>
                  </a:cxn>
                  <a:cxn ang="0">
                    <a:pos x="TX243" y="TY243"/>
                  </a:cxn>
                  <a:cxn ang="0">
                    <a:pos x="TX244" y="TY244"/>
                  </a:cxn>
                  <a:cxn ang="0">
                    <a:pos x="TX245" y="TY245"/>
                  </a:cxn>
                  <a:cxn ang="0">
                    <a:pos x="TX246" y="TY246"/>
                  </a:cxn>
                  <a:cxn ang="0">
                    <a:pos x="TX247" y="TY247"/>
                  </a:cxn>
                  <a:cxn ang="0">
                    <a:pos x="TX248" y="TY248"/>
                  </a:cxn>
                  <a:cxn ang="0">
                    <a:pos x="TX249" y="TY249"/>
                  </a:cxn>
                  <a:cxn ang="0">
                    <a:pos x="TX250" y="TY250"/>
                  </a:cxn>
                  <a:cxn ang="0">
                    <a:pos x="TX251" y="TY251"/>
                  </a:cxn>
                  <a:cxn ang="0">
                    <a:pos x="TX252" y="TY252"/>
                  </a:cxn>
                  <a:cxn ang="0">
                    <a:pos x="TX253" y="TY253"/>
                  </a:cxn>
                  <a:cxn ang="0">
                    <a:pos x="TX254" y="TY254"/>
                  </a:cxn>
                  <a:cxn ang="0">
                    <a:pos x="TX255" y="TY255"/>
                  </a:cxn>
                  <a:cxn ang="0">
                    <a:pos x="TX256" y="TY256"/>
                  </a:cxn>
                  <a:cxn ang="0">
                    <a:pos x="TX257" y="TY257"/>
                  </a:cxn>
                  <a:cxn ang="0">
                    <a:pos x="TX258" y="TY258"/>
                  </a:cxn>
                  <a:cxn ang="0">
                    <a:pos x="TX259" y="TY259"/>
                  </a:cxn>
                  <a:cxn ang="0">
                    <a:pos x="TX260" y="TY260"/>
                  </a:cxn>
                  <a:cxn ang="0">
                    <a:pos x="TX261" y="TY261"/>
                  </a:cxn>
                  <a:cxn ang="0">
                    <a:pos x="TX262" y="TY262"/>
                  </a:cxn>
                  <a:cxn ang="0">
                    <a:pos x="TX263" y="TY263"/>
                  </a:cxn>
                  <a:cxn ang="0">
                    <a:pos x="TX264" y="TY264"/>
                  </a:cxn>
                  <a:cxn ang="0">
                    <a:pos x="TX265" y="TY265"/>
                  </a:cxn>
                  <a:cxn ang="0">
                    <a:pos x="TX266" y="TY266"/>
                  </a:cxn>
                  <a:cxn ang="0">
                    <a:pos x="TX267" y="TY267"/>
                  </a:cxn>
                  <a:cxn ang="0">
                    <a:pos x="TX268" y="TY268"/>
                  </a:cxn>
                  <a:cxn ang="0">
                    <a:pos x="TX269" y="TY269"/>
                  </a:cxn>
                  <a:cxn ang="0">
                    <a:pos x="TX270" y="TY270"/>
                  </a:cxn>
                  <a:cxn ang="0">
                    <a:pos x="TX271" y="TY271"/>
                  </a:cxn>
                  <a:cxn ang="0">
                    <a:pos x="TX272" y="TY272"/>
                  </a:cxn>
                  <a:cxn ang="0">
                    <a:pos x="TX273" y="TY273"/>
                  </a:cxn>
                  <a:cxn ang="0">
                    <a:pos x="TX274" y="TY274"/>
                  </a:cxn>
                  <a:cxn ang="0">
                    <a:pos x="TX275" y="TY275"/>
                  </a:cxn>
                  <a:cxn ang="0">
                    <a:pos x="TX276" y="TY276"/>
                  </a:cxn>
                  <a:cxn ang="0">
                    <a:pos x="TX277" y="TY277"/>
                  </a:cxn>
                  <a:cxn ang="0">
                    <a:pos x="TX278" y="TY278"/>
                  </a:cxn>
                  <a:cxn ang="0">
                    <a:pos x="TX279" y="TY279"/>
                  </a:cxn>
                  <a:cxn ang="0">
                    <a:pos x="TX280" y="TY280"/>
                  </a:cxn>
                  <a:cxn ang="0">
                    <a:pos x="TX281" y="TY281"/>
                  </a:cxn>
                  <a:cxn ang="0">
                    <a:pos x="TX282" y="TY282"/>
                  </a:cxn>
                  <a:cxn ang="0">
                    <a:pos x="TX283" y="TY283"/>
                  </a:cxn>
                  <a:cxn ang="0">
                    <a:pos x="TX284" y="TY284"/>
                  </a:cxn>
                  <a:cxn ang="0">
                    <a:pos x="TX285" y="TY285"/>
                  </a:cxn>
                  <a:cxn ang="0">
                    <a:pos x="TX286" y="TY286"/>
                  </a:cxn>
                  <a:cxn ang="0">
                    <a:pos x="TX287" y="TY287"/>
                  </a:cxn>
                  <a:cxn ang="0">
                    <a:pos x="TX288" y="TY288"/>
                  </a:cxn>
                  <a:cxn ang="0">
                    <a:pos x="TX289" y="TY289"/>
                  </a:cxn>
                  <a:cxn ang="0">
                    <a:pos x="TX290" y="TY290"/>
                  </a:cxn>
                  <a:cxn ang="0">
                    <a:pos x="TX291" y="TY291"/>
                  </a:cxn>
                  <a:cxn ang="0">
                    <a:pos x="TX292" y="TY292"/>
                  </a:cxn>
                  <a:cxn ang="0">
                    <a:pos x="TX293" y="TY293"/>
                  </a:cxn>
                  <a:cxn ang="0">
                    <a:pos x="TX294" y="TY294"/>
                  </a:cxn>
                  <a:cxn ang="0">
                    <a:pos x="TX295" y="TY295"/>
                  </a:cxn>
                  <a:cxn ang="0">
                    <a:pos x="TX296" y="TY296"/>
                  </a:cxn>
                  <a:cxn ang="0">
                    <a:pos x="TX297" y="TY297"/>
                  </a:cxn>
                  <a:cxn ang="0">
                    <a:pos x="TX298" y="TY298"/>
                  </a:cxn>
                  <a:cxn ang="0">
                    <a:pos x="TX299" y="TY299"/>
                  </a:cxn>
                  <a:cxn ang="0">
                    <a:pos x="TX300" y="TY300"/>
                  </a:cxn>
                  <a:cxn ang="0">
                    <a:pos x="TX301" y="TY301"/>
                  </a:cxn>
                  <a:cxn ang="0">
                    <a:pos x="TX302" y="TY302"/>
                  </a:cxn>
                  <a:cxn ang="0">
                    <a:pos x="TX303" y="TY303"/>
                  </a:cxn>
                  <a:cxn ang="0">
                    <a:pos x="TX304" y="TY304"/>
                  </a:cxn>
                  <a:cxn ang="0">
                    <a:pos x="TX305" y="TY305"/>
                  </a:cxn>
                  <a:cxn ang="0">
                    <a:pos x="TX306" y="TY306"/>
                  </a:cxn>
                  <a:cxn ang="0">
                    <a:pos x="TX307" y="TY307"/>
                  </a:cxn>
                  <a:cxn ang="0">
                    <a:pos x="TX308" y="TY308"/>
                  </a:cxn>
                  <a:cxn ang="0">
                    <a:pos x="TX309" y="TY309"/>
                  </a:cxn>
                  <a:cxn ang="0">
                    <a:pos x="TX310" y="TY310"/>
                  </a:cxn>
                  <a:cxn ang="0">
                    <a:pos x="TX311" y="TY311"/>
                  </a:cxn>
                  <a:cxn ang="0">
                    <a:pos x="TX312" y="TY312"/>
                  </a:cxn>
                  <a:cxn ang="0">
                    <a:pos x="TX313" y="TY313"/>
                  </a:cxn>
                  <a:cxn ang="0">
                    <a:pos x="TX314" y="TY314"/>
                  </a:cxn>
                  <a:cxn ang="0">
                    <a:pos x="TX315" y="TY315"/>
                  </a:cxn>
                  <a:cxn ang="0">
                    <a:pos x="TX316" y="TY316"/>
                  </a:cxn>
                  <a:cxn ang="0">
                    <a:pos x="TX317" y="TY317"/>
                  </a:cxn>
                  <a:cxn ang="0">
                    <a:pos x="TX318" y="TY318"/>
                  </a:cxn>
                  <a:cxn ang="0">
                    <a:pos x="TX319" y="TY319"/>
                  </a:cxn>
                  <a:cxn ang="0">
                    <a:pos x="TX320" y="TY320"/>
                  </a:cxn>
                  <a:cxn ang="0">
                    <a:pos x="TX321" y="TY321"/>
                  </a:cxn>
                  <a:cxn ang="0">
                    <a:pos x="TX322" y="TY322"/>
                  </a:cxn>
                  <a:cxn ang="0">
                    <a:pos x="TX323" y="TY323"/>
                  </a:cxn>
                  <a:cxn ang="0">
                    <a:pos x="TX324" y="TY324"/>
                  </a:cxn>
                  <a:cxn ang="0">
                    <a:pos x="TX325" y="TY325"/>
                  </a:cxn>
                  <a:cxn ang="0">
                    <a:pos x="TX326" y="TY326"/>
                  </a:cxn>
                  <a:cxn ang="0">
                    <a:pos x="TX327" y="TY327"/>
                  </a:cxn>
                  <a:cxn ang="0">
                    <a:pos x="TX328" y="TY328"/>
                  </a:cxn>
                  <a:cxn ang="0">
                    <a:pos x="TX329" y="TY329"/>
                  </a:cxn>
                  <a:cxn ang="0">
                    <a:pos x="TX330" y="TY330"/>
                  </a:cxn>
                  <a:cxn ang="0">
                    <a:pos x="TX331" y="TY331"/>
                  </a:cxn>
                  <a:cxn ang="0">
                    <a:pos x="TX332" y="TY332"/>
                  </a:cxn>
                  <a:cxn ang="0">
                    <a:pos x="TX333" y="TY333"/>
                  </a:cxn>
                  <a:cxn ang="0">
                    <a:pos x="TX334" y="TY334"/>
                  </a:cxn>
                  <a:cxn ang="0">
                    <a:pos x="TX335" y="TY335"/>
                  </a:cxn>
                  <a:cxn ang="0">
                    <a:pos x="TX336" y="TY336"/>
                  </a:cxn>
                  <a:cxn ang="0">
                    <a:pos x="TX337" y="TY337"/>
                  </a:cxn>
                  <a:cxn ang="0">
                    <a:pos x="TX338" y="TY338"/>
                  </a:cxn>
                  <a:cxn ang="0">
                    <a:pos x="TX339" y="TY339"/>
                  </a:cxn>
                  <a:cxn ang="0">
                    <a:pos x="TX340" y="TY340"/>
                  </a:cxn>
                  <a:cxn ang="0">
                    <a:pos x="TX341" y="TY341"/>
                  </a:cxn>
                  <a:cxn ang="0">
                    <a:pos x="TX342" y="TY342"/>
                  </a:cxn>
                  <a:cxn ang="0">
                    <a:pos x="TX343" y="TY343"/>
                  </a:cxn>
                  <a:cxn ang="0">
                    <a:pos x="TX344" y="TY344"/>
                  </a:cxn>
                  <a:cxn ang="0">
                    <a:pos x="TX345" y="TY345"/>
                  </a:cxn>
                  <a:cxn ang="0">
                    <a:pos x="TX346" y="TY346"/>
                  </a:cxn>
                  <a:cxn ang="0">
                    <a:pos x="TX347" y="TY347"/>
                  </a:cxn>
                  <a:cxn ang="0">
                    <a:pos x="TX348" y="TY348"/>
                  </a:cxn>
                  <a:cxn ang="0">
                    <a:pos x="TX349" y="TY349"/>
                  </a:cxn>
                  <a:cxn ang="0">
                    <a:pos x="TX350" y="TY350"/>
                  </a:cxn>
                  <a:cxn ang="0">
                    <a:pos x="TX351" y="TY351"/>
                  </a:cxn>
                  <a:cxn ang="0">
                    <a:pos x="TX352" y="TY352"/>
                  </a:cxn>
                  <a:cxn ang="0">
                    <a:pos x="TX353" y="TY353"/>
                  </a:cxn>
                  <a:cxn ang="0">
                    <a:pos x="TX354" y="TY354"/>
                  </a:cxn>
                  <a:cxn ang="0">
                    <a:pos x="TX355" y="TY355"/>
                  </a:cxn>
                  <a:cxn ang="0">
                    <a:pos x="TX356" y="TY356"/>
                  </a:cxn>
                  <a:cxn ang="0">
                    <a:pos x="TX357" y="TY357"/>
                  </a:cxn>
                  <a:cxn ang="0">
                    <a:pos x="TX358" y="TY358"/>
                  </a:cxn>
                  <a:cxn ang="0">
                    <a:pos x="TX359" y="TY359"/>
                  </a:cxn>
                  <a:cxn ang="0">
                    <a:pos x="TX360" y="TY360"/>
                  </a:cxn>
                  <a:cxn ang="0">
                    <a:pos x="TX361" y="TY361"/>
                  </a:cxn>
                  <a:cxn ang="0">
                    <a:pos x="TX362" y="TY362"/>
                  </a:cxn>
                  <a:cxn ang="0">
                    <a:pos x="TX363" y="TY363"/>
                  </a:cxn>
                  <a:cxn ang="0">
                    <a:pos x="TX364" y="TY364"/>
                  </a:cxn>
                  <a:cxn ang="0">
                    <a:pos x="TX365" y="TY365"/>
                  </a:cxn>
                  <a:cxn ang="0">
                    <a:pos x="TX366" y="TY366"/>
                  </a:cxn>
                  <a:cxn ang="0">
                    <a:pos x="TX367" y="TY367"/>
                  </a:cxn>
                  <a:cxn ang="0">
                    <a:pos x="TX368" y="TY368"/>
                  </a:cxn>
                  <a:cxn ang="0">
                    <a:pos x="TX369" y="TY369"/>
                  </a:cxn>
                  <a:cxn ang="0">
                    <a:pos x="TX370" y="TY370"/>
                  </a:cxn>
                  <a:cxn ang="0">
                    <a:pos x="TX371" y="TY371"/>
                  </a:cxn>
                  <a:cxn ang="0">
                    <a:pos x="TX372" y="TY372"/>
                  </a:cxn>
                  <a:cxn ang="0">
                    <a:pos x="TX373" y="TY373"/>
                  </a:cxn>
                  <a:cxn ang="0">
                    <a:pos x="TX374" y="TY374"/>
                  </a:cxn>
                  <a:cxn ang="0">
                    <a:pos x="TX375" y="TY375"/>
                  </a:cxn>
                  <a:cxn ang="0">
                    <a:pos x="TX376" y="TY376"/>
                  </a:cxn>
                  <a:cxn ang="0">
                    <a:pos x="TX377" y="TY377"/>
                  </a:cxn>
                  <a:cxn ang="0">
                    <a:pos x="TX378" y="TY378"/>
                  </a:cxn>
                  <a:cxn ang="0">
                    <a:pos x="TX379" y="TY379"/>
                  </a:cxn>
                  <a:cxn ang="0">
                    <a:pos x="TX380" y="TY380"/>
                  </a:cxn>
                  <a:cxn ang="0">
                    <a:pos x="TX381" y="TY381"/>
                  </a:cxn>
                  <a:cxn ang="0">
                    <a:pos x="TX382" y="TY382"/>
                  </a:cxn>
                  <a:cxn ang="0">
                    <a:pos x="TX383" y="TY383"/>
                  </a:cxn>
                  <a:cxn ang="0">
                    <a:pos x="TX384" y="TY384"/>
                  </a:cxn>
                  <a:cxn ang="0">
                    <a:pos x="TX385" y="TY385"/>
                  </a:cxn>
                  <a:cxn ang="0">
                    <a:pos x="TX386" y="TY386"/>
                  </a:cxn>
                  <a:cxn ang="0">
                    <a:pos x="TX387" y="TY387"/>
                  </a:cxn>
                  <a:cxn ang="0">
                    <a:pos x="TX388" y="TY388"/>
                  </a:cxn>
                  <a:cxn ang="0">
                    <a:pos x="TX389" y="TY389"/>
                  </a:cxn>
                  <a:cxn ang="0">
                    <a:pos x="TX390" y="TY390"/>
                  </a:cxn>
                  <a:cxn ang="0">
                    <a:pos x="TX391" y="TY391"/>
                  </a:cxn>
                  <a:cxn ang="0">
                    <a:pos x="TX392" y="TY392"/>
                  </a:cxn>
                  <a:cxn ang="0">
                    <a:pos x="TX393" y="TY393"/>
                  </a:cxn>
                  <a:cxn ang="0">
                    <a:pos x="TX394" y="TY394"/>
                  </a:cxn>
                  <a:cxn ang="0">
                    <a:pos x="TX395" y="TY395"/>
                  </a:cxn>
                  <a:cxn ang="0">
                    <a:pos x="TX396" y="TY396"/>
                  </a:cxn>
                  <a:cxn ang="0">
                    <a:pos x="TX397" y="TY397"/>
                  </a:cxn>
                  <a:cxn ang="0">
                    <a:pos x="TX398" y="TY398"/>
                  </a:cxn>
                  <a:cxn ang="0">
                    <a:pos x="TX399" y="TY399"/>
                  </a:cxn>
                  <a:cxn ang="0">
                    <a:pos x="TX400" y="TY400"/>
                  </a:cxn>
                  <a:cxn ang="0">
                    <a:pos x="TX401" y="TY401"/>
                  </a:cxn>
                  <a:cxn ang="0">
                    <a:pos x="TX402" y="TY402"/>
                  </a:cxn>
                  <a:cxn ang="0">
                    <a:pos x="TX403" y="TY403"/>
                  </a:cxn>
                  <a:cxn ang="0">
                    <a:pos x="TX404" y="TY404"/>
                  </a:cxn>
                  <a:cxn ang="0">
                    <a:pos x="TX405" y="TY405"/>
                  </a:cxn>
                  <a:cxn ang="0">
                    <a:pos x="TX406" y="TY406"/>
                  </a:cxn>
                  <a:cxn ang="0">
                    <a:pos x="TX407" y="TY407"/>
                  </a:cxn>
                  <a:cxn ang="0">
                    <a:pos x="TX408" y="TY408"/>
                  </a:cxn>
                  <a:cxn ang="0">
                    <a:pos x="TX409" y="TY409"/>
                  </a:cxn>
                  <a:cxn ang="0">
                    <a:pos x="TX410" y="TY410"/>
                  </a:cxn>
                  <a:cxn ang="0">
                    <a:pos x="TX411" y="TY411"/>
                  </a:cxn>
                  <a:cxn ang="0">
                    <a:pos x="TX412" y="TY412"/>
                  </a:cxn>
                  <a:cxn ang="0">
                    <a:pos x="TX413" y="TY413"/>
                  </a:cxn>
                  <a:cxn ang="0">
                    <a:pos x="TX414" y="TY414"/>
                  </a:cxn>
                  <a:cxn ang="0">
                    <a:pos x="TX415" y="TY415"/>
                  </a:cxn>
                  <a:cxn ang="0">
                    <a:pos x="TX416" y="TY416"/>
                  </a:cxn>
                  <a:cxn ang="0">
                    <a:pos x="TX417" y="TY417"/>
                  </a:cxn>
                  <a:cxn ang="0">
                    <a:pos x="TX418" y="TY418"/>
                  </a:cxn>
                  <a:cxn ang="0">
                    <a:pos x="TX419" y="TY419"/>
                  </a:cxn>
                  <a:cxn ang="0">
                    <a:pos x="TX420" y="TY420"/>
                  </a:cxn>
                  <a:cxn ang="0">
                    <a:pos x="TX421" y="TY421"/>
                  </a:cxn>
                  <a:cxn ang="0">
                    <a:pos x="TX422" y="TY422"/>
                  </a:cxn>
                  <a:cxn ang="0">
                    <a:pos x="TX423" y="TY423"/>
                  </a:cxn>
                  <a:cxn ang="0">
                    <a:pos x="TX424" y="TY424"/>
                  </a:cxn>
                  <a:cxn ang="0">
                    <a:pos x="TX425" y="TY425"/>
                  </a:cxn>
                  <a:cxn ang="0">
                    <a:pos x="TX426" y="TY426"/>
                  </a:cxn>
                  <a:cxn ang="0">
                    <a:pos x="TX427" y="TY427"/>
                  </a:cxn>
                  <a:cxn ang="0">
                    <a:pos x="TX428" y="TY428"/>
                  </a:cxn>
                  <a:cxn ang="0">
                    <a:pos x="TX429" y="TY429"/>
                  </a:cxn>
                  <a:cxn ang="0">
                    <a:pos x="TX430" y="TY430"/>
                  </a:cxn>
                  <a:cxn ang="0">
                    <a:pos x="TX431" y="TY431"/>
                  </a:cxn>
                  <a:cxn ang="0">
                    <a:pos x="TX432" y="TY432"/>
                  </a:cxn>
                  <a:cxn ang="0">
                    <a:pos x="TX433" y="TY433"/>
                  </a:cxn>
                  <a:cxn ang="0">
                    <a:pos x="TX434" y="TY434"/>
                  </a:cxn>
                  <a:cxn ang="0">
                    <a:pos x="TX435" y="TY435"/>
                  </a:cxn>
                  <a:cxn ang="0">
                    <a:pos x="TX436" y="TY436"/>
                  </a:cxn>
                  <a:cxn ang="0">
                    <a:pos x="TX437" y="TY437"/>
                  </a:cxn>
                  <a:cxn ang="0">
                    <a:pos x="TX438" y="TY438"/>
                  </a:cxn>
                  <a:cxn ang="0">
                    <a:pos x="TX439" y="TY439"/>
                  </a:cxn>
                  <a:cxn ang="0">
                    <a:pos x="TX440" y="TY440"/>
                  </a:cxn>
                  <a:cxn ang="0">
                    <a:pos x="TX441" y="TY441"/>
                  </a:cxn>
                  <a:cxn ang="0">
                    <a:pos x="TX442" y="TY442"/>
                  </a:cxn>
                  <a:cxn ang="0">
                    <a:pos x="TX443" y="TY443"/>
                  </a:cxn>
                  <a:cxn ang="0">
                    <a:pos x="TX444" y="TY444"/>
                  </a:cxn>
                  <a:cxn ang="0">
                    <a:pos x="TX445" y="TY445"/>
                  </a:cxn>
                  <a:cxn ang="0">
                    <a:pos x="TX446" y="TY446"/>
                  </a:cxn>
                  <a:cxn ang="0">
                    <a:pos x="TX447" y="TY447"/>
                  </a:cxn>
                  <a:cxn ang="0">
                    <a:pos x="TX448" y="TY448"/>
                  </a:cxn>
                </a:cxnLst>
                <a:rect l="l" t="t" r="r" b="b"/>
                <a:pathLst>
                  <a:path w="3983" h="9801">
                    <a:moveTo>
                      <a:pt x="3982" y="6568"/>
                    </a:moveTo>
                    <a:lnTo>
                      <a:pt x="3981" y="6588"/>
                    </a:lnTo>
                    <a:lnTo>
                      <a:pt x="3969" y="6626"/>
                    </a:lnTo>
                    <a:lnTo>
                      <a:pt x="3942" y="6680"/>
                    </a:lnTo>
                    <a:lnTo>
                      <a:pt x="3921" y="6715"/>
                    </a:lnTo>
                    <a:lnTo>
                      <a:pt x="3877" y="6791"/>
                    </a:lnTo>
                    <a:lnTo>
                      <a:pt x="3802" y="6953"/>
                    </a:lnTo>
                    <a:lnTo>
                      <a:pt x="3749" y="7123"/>
                    </a:lnTo>
                    <a:lnTo>
                      <a:pt x="3714" y="7297"/>
                    </a:lnTo>
                    <a:lnTo>
                      <a:pt x="3707" y="7386"/>
                    </a:lnTo>
                    <a:lnTo>
                      <a:pt x="3701" y="7473"/>
                    </a:lnTo>
                    <a:lnTo>
                      <a:pt x="3688" y="7651"/>
                    </a:lnTo>
                    <a:lnTo>
                      <a:pt x="3662" y="7778"/>
                    </a:lnTo>
                    <a:lnTo>
                      <a:pt x="3635" y="7856"/>
                    </a:lnTo>
                    <a:lnTo>
                      <a:pt x="3595" y="7923"/>
                    </a:lnTo>
                    <a:lnTo>
                      <a:pt x="3538" y="7979"/>
                    </a:lnTo>
                    <a:lnTo>
                      <a:pt x="3502" y="8002"/>
                    </a:lnTo>
                    <a:lnTo>
                      <a:pt x="3459" y="8023"/>
                    </a:lnTo>
                    <a:lnTo>
                      <a:pt x="3364" y="8051"/>
                    </a:lnTo>
                    <a:lnTo>
                      <a:pt x="3269" y="8079"/>
                    </a:lnTo>
                    <a:lnTo>
                      <a:pt x="3207" y="8111"/>
                    </a:lnTo>
                    <a:lnTo>
                      <a:pt x="3173" y="8141"/>
                    </a:lnTo>
                    <a:lnTo>
                      <a:pt x="3157" y="8159"/>
                    </a:lnTo>
                    <a:lnTo>
                      <a:pt x="3141" y="8184"/>
                    </a:lnTo>
                    <a:lnTo>
                      <a:pt x="3119" y="8240"/>
                    </a:lnTo>
                    <a:lnTo>
                      <a:pt x="3112" y="8269"/>
                    </a:lnTo>
                    <a:lnTo>
                      <a:pt x="3039" y="8534"/>
                    </a:lnTo>
                    <a:lnTo>
                      <a:pt x="2967" y="8797"/>
                    </a:lnTo>
                    <a:lnTo>
                      <a:pt x="2872" y="8789"/>
                    </a:lnTo>
                    <a:lnTo>
                      <a:pt x="2778" y="8779"/>
                    </a:lnTo>
                    <a:lnTo>
                      <a:pt x="2804" y="8790"/>
                    </a:lnTo>
                    <a:lnTo>
                      <a:pt x="2847" y="8831"/>
                    </a:lnTo>
                    <a:lnTo>
                      <a:pt x="2873" y="8885"/>
                    </a:lnTo>
                    <a:lnTo>
                      <a:pt x="2873" y="8929"/>
                    </a:lnTo>
                    <a:lnTo>
                      <a:pt x="2866" y="8957"/>
                    </a:lnTo>
                    <a:lnTo>
                      <a:pt x="2859" y="8970"/>
                    </a:lnTo>
                    <a:lnTo>
                      <a:pt x="2844" y="8965"/>
                    </a:lnTo>
                    <a:lnTo>
                      <a:pt x="2817" y="8957"/>
                    </a:lnTo>
                    <a:lnTo>
                      <a:pt x="2774" y="8959"/>
                    </a:lnTo>
                    <a:lnTo>
                      <a:pt x="2718" y="8982"/>
                    </a:lnTo>
                    <a:lnTo>
                      <a:pt x="2671" y="9022"/>
                    </a:lnTo>
                    <a:lnTo>
                      <a:pt x="2656" y="9048"/>
                    </a:lnTo>
                    <a:lnTo>
                      <a:pt x="2643" y="9075"/>
                    </a:lnTo>
                    <a:lnTo>
                      <a:pt x="2630" y="9133"/>
                    </a:lnTo>
                    <a:lnTo>
                      <a:pt x="2628" y="9193"/>
                    </a:lnTo>
                    <a:lnTo>
                      <a:pt x="2637" y="9254"/>
                    </a:lnTo>
                    <a:lnTo>
                      <a:pt x="2644" y="9283"/>
                    </a:lnTo>
                    <a:lnTo>
                      <a:pt x="2657" y="9326"/>
                    </a:lnTo>
                    <a:lnTo>
                      <a:pt x="2693" y="9408"/>
                    </a:lnTo>
                    <a:lnTo>
                      <a:pt x="2739" y="9483"/>
                    </a:lnTo>
                    <a:lnTo>
                      <a:pt x="2797" y="9552"/>
                    </a:lnTo>
                    <a:lnTo>
                      <a:pt x="2860" y="9614"/>
                    </a:lnTo>
                    <a:lnTo>
                      <a:pt x="2932" y="9667"/>
                    </a:lnTo>
                    <a:lnTo>
                      <a:pt x="3011" y="9711"/>
                    </a:lnTo>
                    <a:lnTo>
                      <a:pt x="3093" y="9744"/>
                    </a:lnTo>
                    <a:lnTo>
                      <a:pt x="3137" y="9755"/>
                    </a:lnTo>
                    <a:lnTo>
                      <a:pt x="3129" y="9768"/>
                    </a:lnTo>
                    <a:lnTo>
                      <a:pt x="3106" y="9787"/>
                    </a:lnTo>
                    <a:lnTo>
                      <a:pt x="3079" y="9797"/>
                    </a:lnTo>
                    <a:lnTo>
                      <a:pt x="3047" y="9800"/>
                    </a:lnTo>
                    <a:lnTo>
                      <a:pt x="2997" y="9793"/>
                    </a:lnTo>
                    <a:lnTo>
                      <a:pt x="2928" y="9765"/>
                    </a:lnTo>
                    <a:lnTo>
                      <a:pt x="2899" y="9747"/>
                    </a:lnTo>
                    <a:lnTo>
                      <a:pt x="2798" y="9677"/>
                    </a:lnTo>
                    <a:lnTo>
                      <a:pt x="2609" y="9523"/>
                    </a:lnTo>
                    <a:lnTo>
                      <a:pt x="2435" y="9355"/>
                    </a:lnTo>
                    <a:lnTo>
                      <a:pt x="2275" y="9170"/>
                    </a:lnTo>
                    <a:lnTo>
                      <a:pt x="2131" y="8975"/>
                    </a:lnTo>
                    <a:lnTo>
                      <a:pt x="2005" y="8767"/>
                    </a:lnTo>
                    <a:lnTo>
                      <a:pt x="1897" y="8550"/>
                    </a:lnTo>
                    <a:lnTo>
                      <a:pt x="1807" y="8324"/>
                    </a:lnTo>
                    <a:lnTo>
                      <a:pt x="1770" y="8208"/>
                    </a:lnTo>
                    <a:lnTo>
                      <a:pt x="1724" y="8041"/>
                    </a:lnTo>
                    <a:lnTo>
                      <a:pt x="1649" y="7795"/>
                    </a:lnTo>
                    <a:lnTo>
                      <a:pt x="1600" y="7677"/>
                    </a:lnTo>
                    <a:lnTo>
                      <a:pt x="1558" y="7602"/>
                    </a:lnTo>
                    <a:lnTo>
                      <a:pt x="1535" y="7568"/>
                    </a:lnTo>
                    <a:lnTo>
                      <a:pt x="1493" y="7509"/>
                    </a:lnTo>
                    <a:lnTo>
                      <a:pt x="1398" y="7401"/>
                    </a:lnTo>
                    <a:lnTo>
                      <a:pt x="1298" y="7297"/>
                    </a:lnTo>
                    <a:lnTo>
                      <a:pt x="1202" y="7190"/>
                    </a:lnTo>
                    <a:lnTo>
                      <a:pt x="1161" y="7131"/>
                    </a:lnTo>
                    <a:lnTo>
                      <a:pt x="1133" y="7088"/>
                    </a:lnTo>
                    <a:lnTo>
                      <a:pt x="1087" y="6997"/>
                    </a:lnTo>
                    <a:lnTo>
                      <a:pt x="1030" y="6853"/>
                    </a:lnTo>
                    <a:lnTo>
                      <a:pt x="958" y="6660"/>
                    </a:lnTo>
                    <a:lnTo>
                      <a:pt x="894" y="6522"/>
                    </a:lnTo>
                    <a:lnTo>
                      <a:pt x="841" y="6436"/>
                    </a:lnTo>
                    <a:lnTo>
                      <a:pt x="809" y="6397"/>
                    </a:lnTo>
                    <a:lnTo>
                      <a:pt x="770" y="6351"/>
                    </a:lnTo>
                    <a:lnTo>
                      <a:pt x="691" y="6253"/>
                    </a:lnTo>
                    <a:lnTo>
                      <a:pt x="647" y="6178"/>
                    </a:lnTo>
                    <a:lnTo>
                      <a:pt x="626" y="6126"/>
                    </a:lnTo>
                    <a:lnTo>
                      <a:pt x="622" y="6076"/>
                    </a:lnTo>
                    <a:lnTo>
                      <a:pt x="634" y="6027"/>
                    </a:lnTo>
                    <a:lnTo>
                      <a:pt x="648" y="6002"/>
                    </a:lnTo>
                    <a:lnTo>
                      <a:pt x="678" y="5963"/>
                    </a:lnTo>
                    <a:lnTo>
                      <a:pt x="724" y="5904"/>
                    </a:lnTo>
                    <a:lnTo>
                      <a:pt x="734" y="5875"/>
                    </a:lnTo>
                    <a:lnTo>
                      <a:pt x="732" y="5855"/>
                    </a:lnTo>
                    <a:lnTo>
                      <a:pt x="727" y="5844"/>
                    </a:lnTo>
                    <a:lnTo>
                      <a:pt x="707" y="5821"/>
                    </a:lnTo>
                    <a:lnTo>
                      <a:pt x="683" y="5799"/>
                    </a:lnTo>
                    <a:lnTo>
                      <a:pt x="673" y="5788"/>
                    </a:lnTo>
                    <a:lnTo>
                      <a:pt x="660" y="5762"/>
                    </a:lnTo>
                    <a:lnTo>
                      <a:pt x="652" y="5717"/>
                    </a:lnTo>
                    <a:lnTo>
                      <a:pt x="670" y="5621"/>
                    </a:lnTo>
                    <a:lnTo>
                      <a:pt x="694" y="5559"/>
                    </a:lnTo>
                    <a:lnTo>
                      <a:pt x="710" y="5505"/>
                    </a:lnTo>
                    <a:lnTo>
                      <a:pt x="730" y="5397"/>
                    </a:lnTo>
                    <a:lnTo>
                      <a:pt x="734" y="5286"/>
                    </a:lnTo>
                    <a:lnTo>
                      <a:pt x="729" y="5174"/>
                    </a:lnTo>
                    <a:lnTo>
                      <a:pt x="721" y="5118"/>
                    </a:lnTo>
                    <a:lnTo>
                      <a:pt x="668" y="5069"/>
                    </a:lnTo>
                    <a:lnTo>
                      <a:pt x="570" y="4959"/>
                    </a:lnTo>
                    <a:lnTo>
                      <a:pt x="487" y="4840"/>
                    </a:lnTo>
                    <a:lnTo>
                      <a:pt x="416" y="4712"/>
                    </a:lnTo>
                    <a:lnTo>
                      <a:pt x="387" y="4644"/>
                    </a:lnTo>
                    <a:lnTo>
                      <a:pt x="372" y="4601"/>
                    </a:lnTo>
                    <a:lnTo>
                      <a:pt x="331" y="4516"/>
                    </a:lnTo>
                    <a:lnTo>
                      <a:pt x="294" y="4460"/>
                    </a:lnTo>
                    <a:lnTo>
                      <a:pt x="264" y="4428"/>
                    </a:lnTo>
                    <a:lnTo>
                      <a:pt x="229" y="4406"/>
                    </a:lnTo>
                    <a:lnTo>
                      <a:pt x="190" y="4394"/>
                    </a:lnTo>
                    <a:lnTo>
                      <a:pt x="168" y="4392"/>
                    </a:lnTo>
                    <a:lnTo>
                      <a:pt x="122" y="4264"/>
                    </a:lnTo>
                    <a:lnTo>
                      <a:pt x="75" y="4134"/>
                    </a:lnTo>
                    <a:lnTo>
                      <a:pt x="71" y="4146"/>
                    </a:lnTo>
                    <a:lnTo>
                      <a:pt x="56" y="4165"/>
                    </a:lnTo>
                    <a:lnTo>
                      <a:pt x="24" y="4183"/>
                    </a:lnTo>
                    <a:lnTo>
                      <a:pt x="0" y="4189"/>
                    </a:lnTo>
                    <a:lnTo>
                      <a:pt x="10" y="4057"/>
                    </a:lnTo>
                    <a:lnTo>
                      <a:pt x="39" y="3797"/>
                    </a:lnTo>
                    <a:lnTo>
                      <a:pt x="78" y="3539"/>
                    </a:lnTo>
                    <a:lnTo>
                      <a:pt x="127" y="3286"/>
                    </a:lnTo>
                    <a:lnTo>
                      <a:pt x="187" y="3037"/>
                    </a:lnTo>
                    <a:lnTo>
                      <a:pt x="256" y="2791"/>
                    </a:lnTo>
                    <a:lnTo>
                      <a:pt x="337" y="2550"/>
                    </a:lnTo>
                    <a:lnTo>
                      <a:pt x="426" y="2314"/>
                    </a:lnTo>
                    <a:lnTo>
                      <a:pt x="526" y="2082"/>
                    </a:lnTo>
                    <a:lnTo>
                      <a:pt x="634" y="1855"/>
                    </a:lnTo>
                    <a:lnTo>
                      <a:pt x="750" y="1633"/>
                    </a:lnTo>
                    <a:lnTo>
                      <a:pt x="876" y="1417"/>
                    </a:lnTo>
                    <a:lnTo>
                      <a:pt x="1010" y="1206"/>
                    </a:lnTo>
                    <a:lnTo>
                      <a:pt x="1152" y="1002"/>
                    </a:lnTo>
                    <a:lnTo>
                      <a:pt x="1302" y="803"/>
                    </a:lnTo>
                    <a:lnTo>
                      <a:pt x="1459" y="612"/>
                    </a:lnTo>
                    <a:lnTo>
                      <a:pt x="1541" y="518"/>
                    </a:lnTo>
                    <a:lnTo>
                      <a:pt x="1571" y="504"/>
                    </a:lnTo>
                    <a:lnTo>
                      <a:pt x="1600" y="488"/>
                    </a:lnTo>
                    <a:lnTo>
                      <a:pt x="1678" y="440"/>
                    </a:lnTo>
                    <a:lnTo>
                      <a:pt x="1822" y="331"/>
                    </a:lnTo>
                    <a:lnTo>
                      <a:pt x="1961" y="214"/>
                    </a:lnTo>
                    <a:lnTo>
                      <a:pt x="2104" y="100"/>
                    </a:lnTo>
                    <a:lnTo>
                      <a:pt x="2179" y="49"/>
                    </a:lnTo>
                    <a:lnTo>
                      <a:pt x="2211" y="28"/>
                    </a:lnTo>
                    <a:lnTo>
                      <a:pt x="2262" y="5"/>
                    </a:lnTo>
                    <a:lnTo>
                      <a:pt x="2300" y="0"/>
                    </a:lnTo>
                    <a:lnTo>
                      <a:pt x="2319" y="0"/>
                    </a:lnTo>
                    <a:lnTo>
                      <a:pt x="2337" y="4"/>
                    </a:lnTo>
                    <a:lnTo>
                      <a:pt x="2370" y="21"/>
                    </a:lnTo>
                    <a:lnTo>
                      <a:pt x="2395" y="50"/>
                    </a:lnTo>
                    <a:lnTo>
                      <a:pt x="2402" y="85"/>
                    </a:lnTo>
                    <a:lnTo>
                      <a:pt x="2398" y="103"/>
                    </a:lnTo>
                    <a:lnTo>
                      <a:pt x="2391" y="116"/>
                    </a:lnTo>
                    <a:lnTo>
                      <a:pt x="2370" y="141"/>
                    </a:lnTo>
                    <a:lnTo>
                      <a:pt x="2357" y="149"/>
                    </a:lnTo>
                    <a:lnTo>
                      <a:pt x="2268" y="224"/>
                    </a:lnTo>
                    <a:lnTo>
                      <a:pt x="2082" y="367"/>
                    </a:lnTo>
                    <a:lnTo>
                      <a:pt x="1888" y="498"/>
                    </a:lnTo>
                    <a:lnTo>
                      <a:pt x="1688" y="619"/>
                    </a:lnTo>
                    <a:lnTo>
                      <a:pt x="1584" y="674"/>
                    </a:lnTo>
                    <a:lnTo>
                      <a:pt x="1560" y="687"/>
                    </a:lnTo>
                    <a:lnTo>
                      <a:pt x="1525" y="711"/>
                    </a:lnTo>
                    <a:lnTo>
                      <a:pt x="1508" y="731"/>
                    </a:lnTo>
                    <a:lnTo>
                      <a:pt x="1502" y="743"/>
                    </a:lnTo>
                    <a:lnTo>
                      <a:pt x="1493" y="766"/>
                    </a:lnTo>
                    <a:lnTo>
                      <a:pt x="1498" y="810"/>
                    </a:lnTo>
                    <a:lnTo>
                      <a:pt x="1521" y="851"/>
                    </a:lnTo>
                    <a:lnTo>
                      <a:pt x="1558" y="882"/>
                    </a:lnTo>
                    <a:lnTo>
                      <a:pt x="1581" y="891"/>
                    </a:lnTo>
                    <a:lnTo>
                      <a:pt x="1603" y="898"/>
                    </a:lnTo>
                    <a:lnTo>
                      <a:pt x="1650" y="903"/>
                    </a:lnTo>
                    <a:lnTo>
                      <a:pt x="1721" y="897"/>
                    </a:lnTo>
                    <a:lnTo>
                      <a:pt x="1768" y="887"/>
                    </a:lnTo>
                    <a:lnTo>
                      <a:pt x="1750" y="914"/>
                    </a:lnTo>
                    <a:lnTo>
                      <a:pt x="1725" y="977"/>
                    </a:lnTo>
                    <a:lnTo>
                      <a:pt x="1715" y="1044"/>
                    </a:lnTo>
                    <a:lnTo>
                      <a:pt x="1719" y="1111"/>
                    </a:lnTo>
                    <a:lnTo>
                      <a:pt x="1728" y="1145"/>
                    </a:lnTo>
                    <a:lnTo>
                      <a:pt x="1738" y="1145"/>
                    </a:lnTo>
                    <a:lnTo>
                      <a:pt x="1755" y="1140"/>
                    </a:lnTo>
                    <a:lnTo>
                      <a:pt x="1777" y="1122"/>
                    </a:lnTo>
                    <a:lnTo>
                      <a:pt x="1807" y="1061"/>
                    </a:lnTo>
                    <a:lnTo>
                      <a:pt x="1820" y="1018"/>
                    </a:lnTo>
                    <a:lnTo>
                      <a:pt x="1835" y="979"/>
                    </a:lnTo>
                    <a:lnTo>
                      <a:pt x="1882" y="908"/>
                    </a:lnTo>
                    <a:lnTo>
                      <a:pt x="1979" y="815"/>
                    </a:lnTo>
                    <a:lnTo>
                      <a:pt x="2082" y="728"/>
                    </a:lnTo>
                    <a:lnTo>
                      <a:pt x="2143" y="669"/>
                    </a:lnTo>
                    <a:lnTo>
                      <a:pt x="2189" y="603"/>
                    </a:lnTo>
                    <a:lnTo>
                      <a:pt x="2206" y="550"/>
                    </a:lnTo>
                    <a:lnTo>
                      <a:pt x="2211" y="509"/>
                    </a:lnTo>
                    <a:lnTo>
                      <a:pt x="2209" y="489"/>
                    </a:lnTo>
                    <a:lnTo>
                      <a:pt x="2226" y="496"/>
                    </a:lnTo>
                    <a:lnTo>
                      <a:pt x="2261" y="501"/>
                    </a:lnTo>
                    <a:lnTo>
                      <a:pt x="2296" y="494"/>
                    </a:lnTo>
                    <a:lnTo>
                      <a:pt x="2329" y="478"/>
                    </a:lnTo>
                    <a:lnTo>
                      <a:pt x="2376" y="440"/>
                    </a:lnTo>
                    <a:lnTo>
                      <a:pt x="2431" y="374"/>
                    </a:lnTo>
                    <a:lnTo>
                      <a:pt x="2454" y="340"/>
                    </a:lnTo>
                    <a:lnTo>
                      <a:pt x="2477" y="306"/>
                    </a:lnTo>
                    <a:lnTo>
                      <a:pt x="2540" y="247"/>
                    </a:lnTo>
                    <a:lnTo>
                      <a:pt x="2594" y="219"/>
                    </a:lnTo>
                    <a:lnTo>
                      <a:pt x="2628" y="210"/>
                    </a:lnTo>
                    <a:lnTo>
                      <a:pt x="2663" y="211"/>
                    </a:lnTo>
                    <a:lnTo>
                      <a:pt x="2693" y="227"/>
                    </a:lnTo>
                    <a:lnTo>
                      <a:pt x="2706" y="240"/>
                    </a:lnTo>
                    <a:lnTo>
                      <a:pt x="2713" y="306"/>
                    </a:lnTo>
                    <a:lnTo>
                      <a:pt x="2720" y="374"/>
                    </a:lnTo>
                    <a:lnTo>
                      <a:pt x="2903" y="327"/>
                    </a:lnTo>
                    <a:lnTo>
                      <a:pt x="3088" y="280"/>
                    </a:lnTo>
                    <a:lnTo>
                      <a:pt x="3063" y="301"/>
                    </a:lnTo>
                    <a:lnTo>
                      <a:pt x="3029" y="354"/>
                    </a:lnTo>
                    <a:lnTo>
                      <a:pt x="3014" y="416"/>
                    </a:lnTo>
                    <a:lnTo>
                      <a:pt x="3021" y="479"/>
                    </a:lnTo>
                    <a:lnTo>
                      <a:pt x="3034" y="508"/>
                    </a:lnTo>
                    <a:lnTo>
                      <a:pt x="3052" y="535"/>
                    </a:lnTo>
                    <a:lnTo>
                      <a:pt x="3101" y="576"/>
                    </a:lnTo>
                    <a:lnTo>
                      <a:pt x="3160" y="597"/>
                    </a:lnTo>
                    <a:lnTo>
                      <a:pt x="3223" y="599"/>
                    </a:lnTo>
                    <a:lnTo>
                      <a:pt x="3255" y="590"/>
                    </a:lnTo>
                    <a:lnTo>
                      <a:pt x="3252" y="613"/>
                    </a:lnTo>
                    <a:lnTo>
                      <a:pt x="3233" y="658"/>
                    </a:lnTo>
                    <a:lnTo>
                      <a:pt x="3181" y="714"/>
                    </a:lnTo>
                    <a:lnTo>
                      <a:pt x="3141" y="744"/>
                    </a:lnTo>
                    <a:lnTo>
                      <a:pt x="3040" y="821"/>
                    </a:lnTo>
                    <a:lnTo>
                      <a:pt x="2877" y="924"/>
                    </a:lnTo>
                    <a:lnTo>
                      <a:pt x="2765" y="979"/>
                    </a:lnTo>
                    <a:lnTo>
                      <a:pt x="2706" y="999"/>
                    </a:lnTo>
                    <a:lnTo>
                      <a:pt x="2742" y="1074"/>
                    </a:lnTo>
                    <a:lnTo>
                      <a:pt x="2736" y="1077"/>
                    </a:lnTo>
                    <a:lnTo>
                      <a:pt x="2730" y="1077"/>
                    </a:lnTo>
                    <a:lnTo>
                      <a:pt x="2692" y="1078"/>
                    </a:lnTo>
                    <a:lnTo>
                      <a:pt x="2615" y="1062"/>
                    </a:lnTo>
                    <a:lnTo>
                      <a:pt x="2537" y="1039"/>
                    </a:lnTo>
                    <a:lnTo>
                      <a:pt x="2458" y="1026"/>
                    </a:lnTo>
                    <a:lnTo>
                      <a:pt x="2418" y="1029"/>
                    </a:lnTo>
                    <a:lnTo>
                      <a:pt x="2366" y="1034"/>
                    </a:lnTo>
                    <a:lnTo>
                      <a:pt x="2291" y="1052"/>
                    </a:lnTo>
                    <a:lnTo>
                      <a:pt x="2249" y="1081"/>
                    </a:lnTo>
                    <a:lnTo>
                      <a:pt x="2235" y="1104"/>
                    </a:lnTo>
                    <a:lnTo>
                      <a:pt x="2228" y="1123"/>
                    </a:lnTo>
                    <a:lnTo>
                      <a:pt x="2216" y="1189"/>
                    </a:lnTo>
                    <a:lnTo>
                      <a:pt x="2218" y="1218"/>
                    </a:lnTo>
                    <a:lnTo>
                      <a:pt x="2222" y="1219"/>
                    </a:lnTo>
                    <a:lnTo>
                      <a:pt x="2310" y="1169"/>
                    </a:lnTo>
                    <a:lnTo>
                      <a:pt x="2396" y="1119"/>
                    </a:lnTo>
                    <a:lnTo>
                      <a:pt x="2408" y="1155"/>
                    </a:lnTo>
                    <a:lnTo>
                      <a:pt x="2414" y="1231"/>
                    </a:lnTo>
                    <a:lnTo>
                      <a:pt x="2408" y="1270"/>
                    </a:lnTo>
                    <a:lnTo>
                      <a:pt x="2435" y="1268"/>
                    </a:lnTo>
                    <a:lnTo>
                      <a:pt x="2489" y="1271"/>
                    </a:lnTo>
                    <a:lnTo>
                      <a:pt x="2540" y="1283"/>
                    </a:lnTo>
                    <a:lnTo>
                      <a:pt x="2591" y="1303"/>
                    </a:lnTo>
                    <a:lnTo>
                      <a:pt x="2615" y="1316"/>
                    </a:lnTo>
                    <a:lnTo>
                      <a:pt x="2602" y="1343"/>
                    </a:lnTo>
                    <a:lnTo>
                      <a:pt x="2568" y="1395"/>
                    </a:lnTo>
                    <a:lnTo>
                      <a:pt x="2527" y="1441"/>
                    </a:lnTo>
                    <a:lnTo>
                      <a:pt x="2480" y="1482"/>
                    </a:lnTo>
                    <a:lnTo>
                      <a:pt x="2427" y="1513"/>
                    </a:lnTo>
                    <a:lnTo>
                      <a:pt x="2369" y="1536"/>
                    </a:lnTo>
                    <a:lnTo>
                      <a:pt x="2310" y="1552"/>
                    </a:lnTo>
                    <a:lnTo>
                      <a:pt x="2248" y="1558"/>
                    </a:lnTo>
                    <a:lnTo>
                      <a:pt x="2216" y="1556"/>
                    </a:lnTo>
                    <a:lnTo>
                      <a:pt x="2213" y="1482"/>
                    </a:lnTo>
                    <a:lnTo>
                      <a:pt x="2211" y="1407"/>
                    </a:lnTo>
                    <a:lnTo>
                      <a:pt x="2186" y="1405"/>
                    </a:lnTo>
                    <a:lnTo>
                      <a:pt x="2137" y="1412"/>
                    </a:lnTo>
                    <a:lnTo>
                      <a:pt x="2091" y="1430"/>
                    </a:lnTo>
                    <a:lnTo>
                      <a:pt x="2048" y="1454"/>
                    </a:lnTo>
                    <a:lnTo>
                      <a:pt x="1989" y="1503"/>
                    </a:lnTo>
                    <a:lnTo>
                      <a:pt x="1923" y="1585"/>
                    </a:lnTo>
                    <a:lnTo>
                      <a:pt x="1897" y="1628"/>
                    </a:lnTo>
                    <a:lnTo>
                      <a:pt x="1846" y="1719"/>
                    </a:lnTo>
                    <a:lnTo>
                      <a:pt x="1767" y="1852"/>
                    </a:lnTo>
                    <a:lnTo>
                      <a:pt x="1701" y="1927"/>
                    </a:lnTo>
                    <a:lnTo>
                      <a:pt x="1660" y="1957"/>
                    </a:lnTo>
                    <a:lnTo>
                      <a:pt x="1635" y="1973"/>
                    </a:lnTo>
                    <a:lnTo>
                      <a:pt x="1577" y="2000"/>
                    </a:lnTo>
                    <a:lnTo>
                      <a:pt x="1489" y="2033"/>
                    </a:lnTo>
                    <a:lnTo>
                      <a:pt x="1431" y="2060"/>
                    </a:lnTo>
                    <a:lnTo>
                      <a:pt x="1404" y="2076"/>
                    </a:lnTo>
                    <a:lnTo>
                      <a:pt x="1355" y="2120"/>
                    </a:lnTo>
                    <a:lnTo>
                      <a:pt x="1318" y="2170"/>
                    </a:lnTo>
                    <a:lnTo>
                      <a:pt x="1305" y="2213"/>
                    </a:lnTo>
                    <a:lnTo>
                      <a:pt x="1303" y="2243"/>
                    </a:lnTo>
                    <a:lnTo>
                      <a:pt x="1305" y="2259"/>
                    </a:lnTo>
                    <a:lnTo>
                      <a:pt x="1313" y="2288"/>
                    </a:lnTo>
                    <a:lnTo>
                      <a:pt x="1334" y="2344"/>
                    </a:lnTo>
                    <a:lnTo>
                      <a:pt x="1336" y="2374"/>
                    </a:lnTo>
                    <a:lnTo>
                      <a:pt x="1335" y="2387"/>
                    </a:lnTo>
                    <a:lnTo>
                      <a:pt x="1326" y="2412"/>
                    </a:lnTo>
                    <a:lnTo>
                      <a:pt x="1303" y="2445"/>
                    </a:lnTo>
                    <a:lnTo>
                      <a:pt x="1234" y="2498"/>
                    </a:lnTo>
                    <a:lnTo>
                      <a:pt x="1187" y="2533"/>
                    </a:lnTo>
                    <a:lnTo>
                      <a:pt x="1168" y="2549"/>
                    </a:lnTo>
                    <a:lnTo>
                      <a:pt x="1136" y="2585"/>
                    </a:lnTo>
                    <a:lnTo>
                      <a:pt x="1097" y="2647"/>
                    </a:lnTo>
                    <a:lnTo>
                      <a:pt x="1048" y="2734"/>
                    </a:lnTo>
                    <a:lnTo>
                      <a:pt x="1008" y="2794"/>
                    </a:lnTo>
                    <a:lnTo>
                      <a:pt x="973" y="2828"/>
                    </a:lnTo>
                    <a:lnTo>
                      <a:pt x="955" y="2842"/>
                    </a:lnTo>
                    <a:lnTo>
                      <a:pt x="925" y="2860"/>
                    </a:lnTo>
                    <a:lnTo>
                      <a:pt x="858" y="2884"/>
                    </a:lnTo>
                    <a:lnTo>
                      <a:pt x="753" y="2906"/>
                    </a:lnTo>
                    <a:lnTo>
                      <a:pt x="684" y="2923"/>
                    </a:lnTo>
                    <a:lnTo>
                      <a:pt x="649" y="2935"/>
                    </a:lnTo>
                    <a:lnTo>
                      <a:pt x="589" y="2976"/>
                    </a:lnTo>
                    <a:lnTo>
                      <a:pt x="554" y="3017"/>
                    </a:lnTo>
                    <a:lnTo>
                      <a:pt x="539" y="3047"/>
                    </a:lnTo>
                    <a:lnTo>
                      <a:pt x="531" y="3079"/>
                    </a:lnTo>
                    <a:lnTo>
                      <a:pt x="534" y="3112"/>
                    </a:lnTo>
                    <a:lnTo>
                      <a:pt x="540" y="3128"/>
                    </a:lnTo>
                    <a:lnTo>
                      <a:pt x="523" y="3132"/>
                    </a:lnTo>
                    <a:lnTo>
                      <a:pt x="488" y="3128"/>
                    </a:lnTo>
                    <a:lnTo>
                      <a:pt x="459" y="3109"/>
                    </a:lnTo>
                    <a:lnTo>
                      <a:pt x="441" y="3080"/>
                    </a:lnTo>
                    <a:lnTo>
                      <a:pt x="438" y="3063"/>
                    </a:lnTo>
                    <a:lnTo>
                      <a:pt x="379" y="3181"/>
                    </a:lnTo>
                    <a:lnTo>
                      <a:pt x="281" y="3426"/>
                    </a:lnTo>
                    <a:lnTo>
                      <a:pt x="203" y="3678"/>
                    </a:lnTo>
                    <a:lnTo>
                      <a:pt x="147" y="3937"/>
                    </a:lnTo>
                    <a:lnTo>
                      <a:pt x="130" y="4068"/>
                    </a:lnTo>
                    <a:lnTo>
                      <a:pt x="144" y="4077"/>
                    </a:lnTo>
                    <a:lnTo>
                      <a:pt x="174" y="4081"/>
                    </a:lnTo>
                    <a:lnTo>
                      <a:pt x="202" y="4074"/>
                    </a:lnTo>
                    <a:lnTo>
                      <a:pt x="229" y="4054"/>
                    </a:lnTo>
                    <a:lnTo>
                      <a:pt x="264" y="4010"/>
                    </a:lnTo>
                    <a:lnTo>
                      <a:pt x="297" y="3938"/>
                    </a:lnTo>
                    <a:lnTo>
                      <a:pt x="304" y="3901"/>
                    </a:lnTo>
                    <a:lnTo>
                      <a:pt x="312" y="3864"/>
                    </a:lnTo>
                    <a:lnTo>
                      <a:pt x="347" y="3792"/>
                    </a:lnTo>
                    <a:lnTo>
                      <a:pt x="383" y="3748"/>
                    </a:lnTo>
                    <a:lnTo>
                      <a:pt x="409" y="3730"/>
                    </a:lnTo>
                    <a:lnTo>
                      <a:pt x="438" y="3722"/>
                    </a:lnTo>
                    <a:lnTo>
                      <a:pt x="467" y="3728"/>
                    </a:lnTo>
                    <a:lnTo>
                      <a:pt x="481" y="3737"/>
                    </a:lnTo>
                    <a:lnTo>
                      <a:pt x="455" y="3943"/>
                    </a:lnTo>
                    <a:lnTo>
                      <a:pt x="428" y="4147"/>
                    </a:lnTo>
                    <a:lnTo>
                      <a:pt x="425" y="4167"/>
                    </a:lnTo>
                    <a:lnTo>
                      <a:pt x="426" y="4208"/>
                    </a:lnTo>
                    <a:lnTo>
                      <a:pt x="433" y="4225"/>
                    </a:lnTo>
                    <a:lnTo>
                      <a:pt x="448" y="4245"/>
                    </a:lnTo>
                    <a:lnTo>
                      <a:pt x="487" y="4273"/>
                    </a:lnTo>
                    <a:lnTo>
                      <a:pt x="507" y="4288"/>
                    </a:lnTo>
                    <a:lnTo>
                      <a:pt x="520" y="4300"/>
                    </a:lnTo>
                    <a:lnTo>
                      <a:pt x="540" y="4326"/>
                    </a:lnTo>
                    <a:lnTo>
                      <a:pt x="559" y="4372"/>
                    </a:lnTo>
                    <a:lnTo>
                      <a:pt x="572" y="4478"/>
                    </a:lnTo>
                    <a:lnTo>
                      <a:pt x="573" y="4550"/>
                    </a:lnTo>
                    <a:lnTo>
                      <a:pt x="575" y="4592"/>
                    </a:lnTo>
                    <a:lnTo>
                      <a:pt x="590" y="4676"/>
                    </a:lnTo>
                    <a:lnTo>
                      <a:pt x="616" y="4758"/>
                    </a:lnTo>
                    <a:lnTo>
                      <a:pt x="652" y="4836"/>
                    </a:lnTo>
                    <a:lnTo>
                      <a:pt x="674" y="4872"/>
                    </a:lnTo>
                    <a:lnTo>
                      <a:pt x="667" y="4843"/>
                    </a:lnTo>
                    <a:lnTo>
                      <a:pt x="660" y="4814"/>
                    </a:lnTo>
                    <a:lnTo>
                      <a:pt x="701" y="4817"/>
                    </a:lnTo>
                    <a:lnTo>
                      <a:pt x="782" y="4810"/>
                    </a:lnTo>
                    <a:lnTo>
                      <a:pt x="860" y="4785"/>
                    </a:lnTo>
                    <a:lnTo>
                      <a:pt x="932" y="4746"/>
                    </a:lnTo>
                    <a:lnTo>
                      <a:pt x="963" y="4720"/>
                    </a:lnTo>
                    <a:lnTo>
                      <a:pt x="994" y="4690"/>
                    </a:lnTo>
                    <a:lnTo>
                      <a:pt x="1041" y="4644"/>
                    </a:lnTo>
                    <a:lnTo>
                      <a:pt x="1076" y="4620"/>
                    </a:lnTo>
                    <a:lnTo>
                      <a:pt x="1096" y="4612"/>
                    </a:lnTo>
                    <a:lnTo>
                      <a:pt x="1118" y="4605"/>
                    </a:lnTo>
                    <a:lnTo>
                      <a:pt x="1161" y="4601"/>
                    </a:lnTo>
                    <a:lnTo>
                      <a:pt x="1227" y="4610"/>
                    </a:lnTo>
                    <a:lnTo>
                      <a:pt x="1270" y="4621"/>
                    </a:lnTo>
                    <a:lnTo>
                      <a:pt x="1336" y="4640"/>
                    </a:lnTo>
                    <a:lnTo>
                      <a:pt x="1469" y="4682"/>
                    </a:lnTo>
                    <a:lnTo>
                      <a:pt x="1594" y="4738"/>
                    </a:lnTo>
                    <a:lnTo>
                      <a:pt x="1678" y="4792"/>
                    </a:lnTo>
                    <a:lnTo>
                      <a:pt x="1728" y="4837"/>
                    </a:lnTo>
                    <a:lnTo>
                      <a:pt x="1751" y="4863"/>
                    </a:lnTo>
                    <a:lnTo>
                      <a:pt x="1793" y="4918"/>
                    </a:lnTo>
                    <a:lnTo>
                      <a:pt x="1851" y="5004"/>
                    </a:lnTo>
                    <a:lnTo>
                      <a:pt x="1894" y="5057"/>
                    </a:lnTo>
                    <a:lnTo>
                      <a:pt x="1920" y="5080"/>
                    </a:lnTo>
                    <a:lnTo>
                      <a:pt x="1950" y="5105"/>
                    </a:lnTo>
                    <a:lnTo>
                      <a:pt x="2020" y="5139"/>
                    </a:lnTo>
                    <a:lnTo>
                      <a:pt x="2134" y="5173"/>
                    </a:lnTo>
                    <a:lnTo>
                      <a:pt x="2294" y="5204"/>
                    </a:lnTo>
                    <a:lnTo>
                      <a:pt x="2405" y="5242"/>
                    </a:lnTo>
                    <a:lnTo>
                      <a:pt x="2471" y="5281"/>
                    </a:lnTo>
                    <a:lnTo>
                      <a:pt x="2500" y="5308"/>
                    </a:lnTo>
                    <a:lnTo>
                      <a:pt x="2520" y="5331"/>
                    </a:lnTo>
                    <a:lnTo>
                      <a:pt x="2553" y="5383"/>
                    </a:lnTo>
                    <a:lnTo>
                      <a:pt x="2573" y="5440"/>
                    </a:lnTo>
                    <a:lnTo>
                      <a:pt x="2585" y="5502"/>
                    </a:lnTo>
                    <a:lnTo>
                      <a:pt x="2589" y="5599"/>
                    </a:lnTo>
                    <a:lnTo>
                      <a:pt x="2575" y="5731"/>
                    </a:lnTo>
                    <a:lnTo>
                      <a:pt x="2563" y="5795"/>
                    </a:lnTo>
                    <a:lnTo>
                      <a:pt x="2549" y="5788"/>
                    </a:lnTo>
                    <a:lnTo>
                      <a:pt x="2517" y="5785"/>
                    </a:lnTo>
                    <a:lnTo>
                      <a:pt x="2486" y="5792"/>
                    </a:lnTo>
                    <a:lnTo>
                      <a:pt x="2457" y="5809"/>
                    </a:lnTo>
                    <a:lnTo>
                      <a:pt x="2434" y="5834"/>
                    </a:lnTo>
                    <a:lnTo>
                      <a:pt x="2418" y="5862"/>
                    </a:lnTo>
                    <a:lnTo>
                      <a:pt x="2411" y="5894"/>
                    </a:lnTo>
                    <a:lnTo>
                      <a:pt x="2415" y="5926"/>
                    </a:lnTo>
                    <a:lnTo>
                      <a:pt x="2422" y="5940"/>
                    </a:lnTo>
                    <a:lnTo>
                      <a:pt x="2455" y="5904"/>
                    </a:lnTo>
                    <a:lnTo>
                      <a:pt x="2513" y="5861"/>
                    </a:lnTo>
                    <a:lnTo>
                      <a:pt x="2555" y="5845"/>
                    </a:lnTo>
                    <a:lnTo>
                      <a:pt x="2578" y="5844"/>
                    </a:lnTo>
                    <a:lnTo>
                      <a:pt x="2589" y="5844"/>
                    </a:lnTo>
                    <a:lnTo>
                      <a:pt x="2612" y="5851"/>
                    </a:lnTo>
                    <a:lnTo>
                      <a:pt x="2643" y="5871"/>
                    </a:lnTo>
                    <a:lnTo>
                      <a:pt x="2666" y="5911"/>
                    </a:lnTo>
                    <a:lnTo>
                      <a:pt x="2667" y="5943"/>
                    </a:lnTo>
                    <a:lnTo>
                      <a:pt x="2658" y="5962"/>
                    </a:lnTo>
                    <a:lnTo>
                      <a:pt x="2650" y="5970"/>
                    </a:lnTo>
                    <a:lnTo>
                      <a:pt x="2673" y="5945"/>
                    </a:lnTo>
                    <a:lnTo>
                      <a:pt x="2726" y="5910"/>
                    </a:lnTo>
                    <a:lnTo>
                      <a:pt x="2790" y="5893"/>
                    </a:lnTo>
                    <a:lnTo>
                      <a:pt x="2856" y="5891"/>
                    </a:lnTo>
                    <a:lnTo>
                      <a:pt x="2921" y="5906"/>
                    </a:lnTo>
                    <a:lnTo>
                      <a:pt x="2981" y="5934"/>
                    </a:lnTo>
                    <a:lnTo>
                      <a:pt x="3031" y="5976"/>
                    </a:lnTo>
                    <a:lnTo>
                      <a:pt x="3066" y="6031"/>
                    </a:lnTo>
                    <a:lnTo>
                      <a:pt x="3076" y="6063"/>
                    </a:lnTo>
                    <a:lnTo>
                      <a:pt x="3309" y="6080"/>
                    </a:lnTo>
                    <a:lnTo>
                      <a:pt x="3544" y="6097"/>
                    </a:lnTo>
                    <a:lnTo>
                      <a:pt x="3543" y="6119"/>
                    </a:lnTo>
                    <a:lnTo>
                      <a:pt x="3547" y="6156"/>
                    </a:lnTo>
                    <a:lnTo>
                      <a:pt x="3563" y="6191"/>
                    </a:lnTo>
                    <a:lnTo>
                      <a:pt x="3586" y="6221"/>
                    </a:lnTo>
                    <a:lnTo>
                      <a:pt x="3633" y="6261"/>
                    </a:lnTo>
                    <a:lnTo>
                      <a:pt x="3713" y="6309"/>
                    </a:lnTo>
                    <a:lnTo>
                      <a:pt x="3799" y="6355"/>
                    </a:lnTo>
                    <a:lnTo>
                      <a:pt x="3880" y="6402"/>
                    </a:lnTo>
                    <a:lnTo>
                      <a:pt x="3929" y="6444"/>
                    </a:lnTo>
                    <a:lnTo>
                      <a:pt x="3955" y="6475"/>
                    </a:lnTo>
                    <a:lnTo>
                      <a:pt x="3973" y="6509"/>
                    </a:lnTo>
                    <a:lnTo>
                      <a:pt x="3982" y="6547"/>
                    </a:lnTo>
                    <a:lnTo>
                      <a:pt x="3982" y="6568"/>
                    </a:lnTo>
                    <a:close/>
                  </a:path>
                </a:pathLst>
              </a:custGeom>
              <a:solidFill>
                <a:schemeClr val="bg1">
                  <a:alpha val="31792"/>
                </a:schemeClr>
              </a:solidFill>
              <a:ln w="0">
                <a:noFill/>
                <a:prstDash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 rot="0">
                <a:off x="1584325" y="1816100"/>
                <a:ext cx="186055" cy="150495"/>
              </a:xfrm>
              <a:custGeom>
                <a:gdLst>
                  <a:gd fmla="*/ 172 w 599" name="TX0"/>
                  <a:gd fmla="*/ 474 h 484" name="TY0"/>
                  <a:gd fmla="*/ 149 w 599" name="TX1"/>
                  <a:gd fmla="*/ 483 h 484" name="TY1"/>
                  <a:gd fmla="*/ 100 w 599" name="TX2"/>
                  <a:gd fmla="*/ 483 h 484" name="TY2"/>
                  <a:gd fmla="*/ 54 w 599" name="TX3"/>
                  <a:gd fmla="*/ 464 h 484" name="TY3"/>
                  <a:gd fmla="*/ 18 w 599" name="TX4"/>
                  <a:gd fmla="*/ 429 h 484" name="TY4"/>
                  <a:gd fmla="*/ 8 w 599" name="TX5"/>
                  <a:gd fmla="*/ 406 h 484" name="TY5"/>
                  <a:gd fmla="*/ 0 w 599" name="TX6"/>
                  <a:gd fmla="*/ 382 h 484" name="TY6"/>
                  <a:gd fmla="*/ 6 w 599" name="TX7"/>
                  <a:gd fmla="*/ 333 h 484" name="TY7"/>
                  <a:gd fmla="*/ 31 w 599" name="TX8"/>
                  <a:gd fmla="*/ 290 h 484" name="TY8"/>
                  <a:gd fmla="*/ 70 w 599" name="TX9"/>
                  <a:gd fmla="*/ 258 h 484" name="TY9"/>
                  <a:gd fmla="*/ 93 w 599" name="TX10"/>
                  <a:gd fmla="*/ 251 h 484" name="TY10"/>
                  <a:gd fmla="*/ 126 w 599" name="TX11"/>
                  <a:gd fmla="*/ 245 h 484" name="TY11"/>
                  <a:gd fmla="*/ 175 w 599" name="TX12"/>
                  <a:gd fmla="*/ 235 h 484" name="TY12"/>
                  <a:gd fmla="*/ 198 w 599" name="TX13"/>
                  <a:gd fmla="*/ 219 h 484" name="TY13"/>
                  <a:gd fmla="*/ 203 w 599" name="TX14"/>
                  <a:gd fmla="*/ 205 h 484" name="TY14"/>
                  <a:gd fmla="*/ 206 w 599" name="TX15"/>
                  <a:gd fmla="*/ 186 h 484" name="TY15"/>
                  <a:gd fmla="*/ 205 w 599" name="TX16"/>
                  <a:gd fmla="*/ 167 h 484" name="TY16"/>
                  <a:gd fmla="*/ 206 w 599" name="TX17"/>
                  <a:gd fmla="*/ 138 h 484" name="TY17"/>
                  <a:gd fmla="*/ 229 w 599" name="TX18"/>
                  <a:gd fmla="*/ 88 h 484" name="TY18"/>
                  <a:gd fmla="*/ 268 w 599" name="TX19"/>
                  <a:gd fmla="*/ 46 h 484" name="TY19"/>
                  <a:gd fmla="*/ 317 w 599" name="TX20"/>
                  <a:gd fmla="*/ 17 h 484" name="TY20"/>
                  <a:gd fmla="*/ 345 w 599" name="TX21"/>
                  <a:gd fmla="*/ 9 h 484" name="TY21"/>
                  <a:gd fmla="*/ 373 w 599" name="TX22"/>
                  <a:gd fmla="*/ 3 h 484" name="TY22"/>
                  <a:gd fmla="*/ 430 w 599" name="TX23"/>
                  <a:gd fmla="*/ 0 h 484" name="TY23"/>
                  <a:gd fmla="*/ 515 w 599" name="TX24"/>
                  <a:gd fmla="*/ 9 h 484" name="TY24"/>
                  <a:gd fmla="*/ 571 w 599" name="TX25"/>
                  <a:gd fmla="*/ 19 h 484" name="TY25"/>
                  <a:gd fmla="*/ 579 w 599" name="TX26"/>
                  <a:gd fmla="*/ 40 h 484" name="TY26"/>
                  <a:gd fmla="*/ 592 w 599" name="TX27"/>
                  <a:gd fmla="*/ 84 h 484" name="TY27"/>
                  <a:gd fmla="*/ 598 w 599" name="TX28"/>
                  <a:gd fmla="*/ 130 h 484" name="TY28"/>
                  <a:gd fmla="*/ 597 w 599" name="TX29"/>
                  <a:gd fmla="*/ 174 h 484" name="TY29"/>
                  <a:gd fmla="*/ 592 w 599" name="TX30"/>
                  <a:gd fmla="*/ 197 h 484" name="TY30"/>
                  <a:gd fmla="*/ 516 w 599" name="TX31"/>
                  <a:gd fmla="*/ 200 h 484" name="TY31"/>
                  <a:gd fmla="*/ 438 w 599" name="TX32"/>
                  <a:gd fmla="*/ 203 h 484" name="TY32"/>
                  <a:gd fmla="*/ 440 w 599" name="TX33"/>
                  <a:gd fmla="*/ 236 h 484" name="TY33"/>
                  <a:gd fmla="*/ 435 w 599" name="TX34"/>
                  <a:gd fmla="*/ 304 h 484" name="TY34"/>
                  <a:gd fmla="*/ 419 w 599" name="TX35"/>
                  <a:gd fmla="*/ 366 h 484" name="TY35"/>
                  <a:gd fmla="*/ 394 w 599" name="TX36"/>
                  <a:gd fmla="*/ 402 h 484" name="TY36"/>
                  <a:gd fmla="*/ 371 w 599" name="TX37"/>
                  <a:gd fmla="*/ 421 h 484" name="TY37"/>
                  <a:gd fmla="*/ 356 w 599" name="TX38"/>
                  <a:gd fmla="*/ 426 h 484" name="TY38"/>
                  <a:gd fmla="*/ 329 w 599" name="TX39"/>
                  <a:gd fmla="*/ 435 h 484" name="TY39"/>
                  <a:gd fmla="*/ 271 w 599" name="TX40"/>
                  <a:gd fmla="*/ 434 h 484" name="TY40"/>
                  <a:gd fmla="*/ 212 w 599" name="TX41"/>
                  <a:gd fmla="*/ 429 h 484" name="TY41"/>
                  <a:gd fmla="*/ 170 w 599" name="TX42"/>
                  <a:gd fmla="*/ 432 h 484" name="TY42"/>
                  <a:gd fmla="*/ 146 w 599" name="TX43"/>
                  <a:gd fmla="*/ 442 h 484" name="TY43"/>
                  <a:gd fmla="*/ 134 w 599" name="TX44"/>
                  <a:gd fmla="*/ 451 h 484" name="TY4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</a:cxnLst>
                <a:rect l="l" t="t" r="r" b="b"/>
                <a:pathLst>
                  <a:path w="599" h="484">
                    <a:moveTo>
                      <a:pt x="172" y="474"/>
                    </a:moveTo>
                    <a:lnTo>
                      <a:pt x="149" y="483"/>
                    </a:lnTo>
                    <a:lnTo>
                      <a:pt x="100" y="483"/>
                    </a:lnTo>
                    <a:lnTo>
                      <a:pt x="54" y="464"/>
                    </a:lnTo>
                    <a:lnTo>
                      <a:pt x="18" y="429"/>
                    </a:lnTo>
                    <a:lnTo>
                      <a:pt x="8" y="406"/>
                    </a:lnTo>
                    <a:lnTo>
                      <a:pt x="0" y="382"/>
                    </a:lnTo>
                    <a:lnTo>
                      <a:pt x="6" y="333"/>
                    </a:lnTo>
                    <a:lnTo>
                      <a:pt x="31" y="290"/>
                    </a:lnTo>
                    <a:lnTo>
                      <a:pt x="70" y="258"/>
                    </a:lnTo>
                    <a:lnTo>
                      <a:pt x="93" y="251"/>
                    </a:lnTo>
                    <a:lnTo>
                      <a:pt x="126" y="245"/>
                    </a:lnTo>
                    <a:lnTo>
                      <a:pt x="175" y="235"/>
                    </a:lnTo>
                    <a:lnTo>
                      <a:pt x="198" y="219"/>
                    </a:lnTo>
                    <a:lnTo>
                      <a:pt x="203" y="205"/>
                    </a:lnTo>
                    <a:lnTo>
                      <a:pt x="206" y="186"/>
                    </a:lnTo>
                    <a:lnTo>
                      <a:pt x="205" y="167"/>
                    </a:lnTo>
                    <a:lnTo>
                      <a:pt x="206" y="138"/>
                    </a:lnTo>
                    <a:lnTo>
                      <a:pt x="229" y="88"/>
                    </a:lnTo>
                    <a:lnTo>
                      <a:pt x="268" y="46"/>
                    </a:lnTo>
                    <a:lnTo>
                      <a:pt x="317" y="17"/>
                    </a:lnTo>
                    <a:lnTo>
                      <a:pt x="345" y="9"/>
                    </a:lnTo>
                    <a:lnTo>
                      <a:pt x="373" y="3"/>
                    </a:lnTo>
                    <a:lnTo>
                      <a:pt x="430" y="0"/>
                    </a:lnTo>
                    <a:lnTo>
                      <a:pt x="515" y="9"/>
                    </a:lnTo>
                    <a:lnTo>
                      <a:pt x="571" y="19"/>
                    </a:lnTo>
                    <a:lnTo>
                      <a:pt x="579" y="40"/>
                    </a:lnTo>
                    <a:lnTo>
                      <a:pt x="592" y="84"/>
                    </a:lnTo>
                    <a:lnTo>
                      <a:pt x="598" y="130"/>
                    </a:lnTo>
                    <a:lnTo>
                      <a:pt x="597" y="174"/>
                    </a:lnTo>
                    <a:lnTo>
                      <a:pt x="592" y="197"/>
                    </a:lnTo>
                    <a:lnTo>
                      <a:pt x="516" y="200"/>
                    </a:lnTo>
                    <a:lnTo>
                      <a:pt x="438" y="203"/>
                    </a:lnTo>
                    <a:lnTo>
                      <a:pt x="440" y="236"/>
                    </a:lnTo>
                    <a:lnTo>
                      <a:pt x="435" y="304"/>
                    </a:lnTo>
                    <a:lnTo>
                      <a:pt x="419" y="366"/>
                    </a:lnTo>
                    <a:lnTo>
                      <a:pt x="394" y="402"/>
                    </a:lnTo>
                    <a:lnTo>
                      <a:pt x="371" y="421"/>
                    </a:lnTo>
                    <a:lnTo>
                      <a:pt x="356" y="426"/>
                    </a:lnTo>
                    <a:lnTo>
                      <a:pt x="329" y="435"/>
                    </a:lnTo>
                    <a:lnTo>
                      <a:pt x="271" y="434"/>
                    </a:lnTo>
                    <a:lnTo>
                      <a:pt x="212" y="429"/>
                    </a:lnTo>
                    <a:lnTo>
                      <a:pt x="170" y="432"/>
                    </a:lnTo>
                    <a:lnTo>
                      <a:pt x="146" y="442"/>
                    </a:lnTo>
                    <a:lnTo>
                      <a:pt x="134" y="451"/>
                    </a:lnTo>
                  </a:path>
                </a:pathLst>
              </a:custGeom>
              <a:noFill/>
              <a:ln w="0">
                <a:noFill/>
                <a:prstDash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 rot="0">
                <a:off x="1885315" y="1562735"/>
                <a:ext cx="928370" cy="365125"/>
              </a:xfrm>
              <a:custGeom>
                <a:gdLst>
                  <a:gd fmla="*/ 0 w 2988" name="TX0"/>
                  <a:gd fmla="*/ 440 h 1174" name="TY0"/>
                  <a:gd fmla="*/ 51 w 2988" name="TX1"/>
                  <a:gd fmla="*/ 414 h 1174" name="TY1"/>
                  <a:gd fmla="*/ 150 w 2988" name="TX2"/>
                  <a:gd fmla="*/ 352 h 1174" name="TY2"/>
                  <a:gd fmla="*/ 246 w 2988" name="TX3"/>
                  <a:gd fmla="*/ 287 h 1174" name="TY3"/>
                  <a:gd fmla="*/ 343 w 2988" name="TX4"/>
                  <a:gd fmla="*/ 225 h 1174" name="TY4"/>
                  <a:gd fmla="*/ 395 w 2988" name="TX5"/>
                  <a:gd fmla="*/ 198 h 1174" name="TY5"/>
                  <a:gd fmla="*/ 439 w 2988" name="TX6"/>
                  <a:gd fmla="*/ 175 h 1174" name="TY6"/>
                  <a:gd fmla="*/ 532 w 2988" name="TX7"/>
                  <a:gd fmla="*/ 139 h 1174" name="TY7"/>
                  <a:gd fmla="*/ 627 w 2988" name="TX8"/>
                  <a:gd fmla="*/ 111 h 1174" name="TY8"/>
                  <a:gd fmla="*/ 723 w 2988" name="TX9"/>
                  <a:gd fmla="*/ 93 h 1174" name="TY9"/>
                  <a:gd fmla="*/ 871 w 2988" name="TX10"/>
                  <a:gd fmla="*/ 72 h 1174" name="TY10"/>
                  <a:gd fmla="*/ 1073 w 2988" name="TX11"/>
                  <a:gd fmla="*/ 60 h 1174" name="TY11"/>
                  <a:gd fmla="*/ 1172 w 2988" name="TX12"/>
                  <a:gd fmla="*/ 57 h 1174" name="TY12"/>
                  <a:gd fmla="*/ 2987 w 2988" name="TX13"/>
                  <a:gd fmla="*/ 0 h 1174" name="TY13"/>
                  <a:gd fmla="*/ 2777 w 2988" name="TX14"/>
                  <a:gd fmla="*/ 116 h 1174" name="TY14"/>
                  <a:gd fmla="*/ 2567 w 2988" name="TX15"/>
                  <a:gd fmla="*/ 231 h 1174" name="TY15"/>
                  <a:gd fmla="*/ 2523 w 2988" name="TX16"/>
                  <a:gd fmla="*/ 254 h 1174" name="TY16"/>
                  <a:gd fmla="*/ 2433 w 2988" name="TX17"/>
                  <a:gd fmla="*/ 297 h 1174" name="TY17"/>
                  <a:gd fmla="*/ 2339 w 2988" name="TX18"/>
                  <a:gd fmla="*/ 327 h 1174" name="TY18"/>
                  <a:gd fmla="*/ 2267 w 2988" name="TX19"/>
                  <a:gd fmla="*/ 333 h 1174" name="TY19"/>
                  <a:gd fmla="*/ 2219 w 2988" name="TX20"/>
                  <a:gd fmla="*/ 329 h 1174" name="TY20"/>
                  <a:gd fmla="*/ 2196 w 2988" name="TX21"/>
                  <a:gd fmla="*/ 323 h 1174" name="TY21"/>
                  <a:gd fmla="*/ 2196 w 2988" name="TX22"/>
                  <a:gd fmla="*/ 342 h 1174" name="TY22"/>
                  <a:gd fmla="*/ 2204 w 2988" name="TX23"/>
                  <a:gd fmla="*/ 378 h 1174" name="TY23"/>
                  <a:gd fmla="*/ 2218 w 2988" name="TX24"/>
                  <a:gd fmla="*/ 412 h 1174" name="TY24"/>
                  <a:gd fmla="*/ 2240 w 2988" name="TX25"/>
                  <a:gd fmla="*/ 444 h 1174" name="TY25"/>
                  <a:gd fmla="*/ 2266 w 2988" name="TX26"/>
                  <a:gd fmla="*/ 471 h 1174" name="TY26"/>
                  <a:gd fmla="*/ 2297 w 2988" name="TX27"/>
                  <a:gd fmla="*/ 493 h 1174" name="TY27"/>
                  <a:gd fmla="*/ 2332 w 2988" name="TX28"/>
                  <a:gd fmla="*/ 507 h 1174" name="TY28"/>
                  <a:gd fmla="*/ 2368 w 2988" name="TX29"/>
                  <a:gd fmla="*/ 516 h 1174" name="TY29"/>
                  <a:gd fmla="*/ 2386 w 2988" name="TX30"/>
                  <a:gd fmla="*/ 516 h 1174" name="TY30"/>
                  <a:gd fmla="*/ 2339 w 2988" name="TX31"/>
                  <a:gd fmla="*/ 543 h 1174" name="TY31"/>
                  <a:gd fmla="*/ 2238 w 2988" name="TX32"/>
                  <a:gd fmla="*/ 575 h 1174" name="TY32"/>
                  <a:gd fmla="*/ 2132 w 2988" name="TX33"/>
                  <a:gd fmla="*/ 588 h 1174" name="TY33"/>
                  <a:gd fmla="*/ 2021 w 2988" name="TX34"/>
                  <a:gd fmla="*/ 589 h 1174" name="TY34"/>
                  <a:gd fmla="*/ 1851 w 2988" name="TX35"/>
                  <a:gd fmla="*/ 585 h 1174" name="TY35"/>
                  <a:gd fmla="*/ 1687 w 2988" name="TX36"/>
                  <a:gd fmla="*/ 595 h 1174" name="TY36"/>
                  <a:gd fmla="*/ 1581 w 2988" name="TX37"/>
                  <a:gd fmla="*/ 620 h 1174" name="TY37"/>
                  <a:gd fmla="*/ 1531 w 2988" name="TX38"/>
                  <a:gd fmla="*/ 643 h 1174" name="TY38"/>
                  <a:gd fmla="*/ 1452 w 2988" name="TX39"/>
                  <a:gd fmla="*/ 689 h 1174" name="TY39"/>
                  <a:gd fmla="*/ 1337 w 2988" name="TX40"/>
                  <a:gd fmla="*/ 768 h 1174" name="TY40"/>
                  <a:gd fmla="*/ 1256 w 2988" name="TX41"/>
                  <a:gd fmla="*/ 808 h 1174" name="TY41"/>
                  <a:gd fmla="*/ 1211 w 2988" name="TX42"/>
                  <a:gd fmla="*/ 817 h 1174" name="TY42"/>
                  <a:gd fmla="*/ 1159 w 2988" name="TX43"/>
                  <a:gd fmla="*/ 823 h 1174" name="TY43"/>
                  <a:gd fmla="*/ 1079 w 2988" name="TX44"/>
                  <a:gd fmla="*/ 818 h 1174" name="TY44"/>
                  <a:gd fmla="*/ 1026 w 2988" name="TX45"/>
                  <a:gd fmla="*/ 821 h 1174" name="TY45"/>
                  <a:gd fmla="*/ 1000 w 2988" name="TX46"/>
                  <a:gd fmla="*/ 826 h 1174" name="TY46"/>
                  <a:gd fmla="*/ 978 w 2988" name="TX47"/>
                  <a:gd fmla="*/ 831 h 1174" name="TY47"/>
                  <a:gd fmla="*/ 938 w 2988" name="TX48"/>
                  <a:gd fmla="*/ 847 h 1174" name="TY48"/>
                  <a:gd fmla="*/ 883 w 2988" name="TX49"/>
                  <a:gd fmla="*/ 883 h 1174" name="TY49"/>
                  <a:gd fmla="*/ 786 w 2988" name="TX50"/>
                  <a:gd fmla="*/ 978 h 1174" name="TY50"/>
                  <a:gd fmla="*/ 725 w 2988" name="TX51"/>
                  <a:gd fmla="*/ 1043 h 1174" name="TY51"/>
                  <a:gd fmla="*/ 686 w 2988" name="TX52"/>
                  <a:gd fmla="*/ 1078 h 1174" name="TY52"/>
                  <a:gd fmla="*/ 596 w 2988" name="TX53"/>
                  <a:gd fmla="*/ 1134 h 1174" name="TY53"/>
                  <a:gd fmla="*/ 524 w 2988" name="TX54"/>
                  <a:gd fmla="*/ 1161 h 1174" name="TY54"/>
                  <a:gd fmla="*/ 474 w 2988" name="TX55"/>
                  <a:gd fmla="*/ 1170 h 1174" name="TY55"/>
                  <a:gd fmla="*/ 424 w 2988" name="TX56"/>
                  <a:gd fmla="*/ 1173 h 1174" name="TY56"/>
                  <a:gd fmla="*/ 375 w 2988" name="TX57"/>
                  <a:gd fmla="*/ 1166 h 1174" name="TY57"/>
                  <a:gd fmla="*/ 350 w 2988" name="TX58"/>
                  <a:gd fmla="*/ 1157 h 1174" name="TY58"/>
                  <a:gd fmla="*/ 326 w 2988" name="TX59"/>
                  <a:gd fmla="*/ 1148 h 1174" name="TY59"/>
                  <a:gd fmla="*/ 284 w 2988" name="TX60"/>
                  <a:gd fmla="*/ 1118 h 1174" name="TY60"/>
                  <a:gd fmla="*/ 249 w 2988" name="TX61"/>
                  <a:gd fmla="*/ 1079 h 1174" name="TY61"/>
                  <a:gd fmla="*/ 225 w 2988" name="TX62"/>
                  <a:gd fmla="*/ 1035 h 1174" name="TY62"/>
                  <a:gd fmla="*/ 209 w 2988" name="TX63"/>
                  <a:gd fmla="*/ 986 h 1174" name="TY63"/>
                  <a:gd fmla="*/ 206 w 2988" name="TX64"/>
                  <a:gd fmla="*/ 937 h 1174" name="TY64"/>
                  <a:gd fmla="*/ 215 w 2988" name="TX65"/>
                  <a:gd fmla="*/ 889 h 1174" name="TY65"/>
                  <a:gd fmla="*/ 238 w 2988" name="TX66"/>
                  <a:gd fmla="*/ 847 h 1174" name="TY66"/>
                  <a:gd fmla="*/ 257 w 2988" name="TX67"/>
                  <a:gd fmla="*/ 830 h 1174" name="TY67"/>
                  <a:gd fmla="*/ 277 w 2988" name="TX68"/>
                  <a:gd fmla="*/ 814 h 1174" name="TY68"/>
                  <a:gd fmla="*/ 321 w 2988" name="TX69"/>
                  <a:gd fmla="*/ 793 h 1174" name="TY69"/>
                  <a:gd fmla="*/ 393 w 2988" name="TX70"/>
                  <a:gd fmla="*/ 768 h 1174" name="TY70"/>
                  <a:gd fmla="*/ 441 w 2988" name="TX71"/>
                  <a:gd fmla="*/ 748 h 1174" name="TY71"/>
                  <a:gd fmla="*/ 462 w 2988" name="TX72"/>
                  <a:gd fmla="*/ 735 h 1174" name="TY72"/>
                  <a:gd fmla="*/ 500 w 2988" name="TX73"/>
                  <a:gd fmla="*/ 696 h 1174" name="TY73"/>
                  <a:gd fmla="*/ 520 w 2988" name="TX74"/>
                  <a:gd fmla="*/ 650 h 1174" name="TY74"/>
                  <a:gd fmla="*/ 520 w 2988" name="TX75"/>
                  <a:gd fmla="*/ 615 h 1174" name="TY75"/>
                  <a:gd fmla="*/ 511 w 2988" name="TX76"/>
                  <a:gd fmla="*/ 594 h 1174" name="TY76"/>
                  <a:gd fmla="*/ 503 w 2988" name="TX77"/>
                  <a:gd fmla="*/ 584 h 1174" name="TY77"/>
                  <a:gd fmla="*/ 487 w 2988" name="TX78"/>
                  <a:gd fmla="*/ 569 h 1174" name="TY78"/>
                  <a:gd fmla="*/ 450 w 2988" name="TX79"/>
                  <a:gd fmla="*/ 546 h 1174" name="TY79"/>
                  <a:gd fmla="*/ 434 w 2988" name="TX80"/>
                  <a:gd fmla="*/ 530 h 1174" name="TY80"/>
                  <a:gd fmla="*/ 422 w 2988" name="TX81"/>
                  <a:gd fmla="*/ 510 h 1174" name="TY81"/>
                  <a:gd fmla="*/ 409 w 2988" name="TX82"/>
                  <a:gd fmla="*/ 463 h 1174" name="TY82"/>
                  <a:gd fmla="*/ 399 w 2988" name="TX83"/>
                  <a:gd fmla="*/ 441 h 1174" name="TY83"/>
                  <a:gd fmla="*/ 388 w 2988" name="TX84"/>
                  <a:gd fmla="*/ 422 h 1174" name="TY84"/>
                  <a:gd fmla="*/ 354 w 2988" name="TX85"/>
                  <a:gd fmla="*/ 404 h 1174" name="TY85"/>
                  <a:gd fmla="*/ 316 w 2988" name="TX86"/>
                  <a:gd fmla="*/ 399 h 1174" name="TY86"/>
                  <a:gd fmla="*/ 269 w 2988" name="TX87"/>
                  <a:gd fmla="*/ 408 h 1174" name="TY87"/>
                  <a:gd fmla="*/ 196 w 2988" name="TX88"/>
                  <a:gd fmla="*/ 428 h 1174" name="TY88"/>
                  <a:gd fmla="*/ 121 w 2988" name="TX89"/>
                  <a:gd fmla="*/ 443 h 1174" name="TY89"/>
                  <a:gd fmla="*/ 74 w 2988" name="TX90"/>
                  <a:gd fmla="*/ 441 h 1174" name="TY90"/>
                  <a:gd fmla="*/ 51 w 2988" name="TX91"/>
                  <a:gd fmla="*/ 435 h 1174" name="TY91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0" y="TY90"/>
                  </a:cxn>
                  <a:cxn ang="0">
                    <a:pos x="TX91" y="TY91"/>
                  </a:cxn>
                </a:cxnLst>
                <a:rect l="l" t="t" r="r" b="b"/>
                <a:pathLst>
                  <a:path w="2988" h="1174">
                    <a:moveTo>
                      <a:pt x="0" y="440"/>
                    </a:moveTo>
                    <a:lnTo>
                      <a:pt x="51" y="414"/>
                    </a:lnTo>
                    <a:lnTo>
                      <a:pt x="150" y="352"/>
                    </a:lnTo>
                    <a:lnTo>
                      <a:pt x="246" y="287"/>
                    </a:lnTo>
                    <a:lnTo>
                      <a:pt x="343" y="225"/>
                    </a:lnTo>
                    <a:lnTo>
                      <a:pt x="395" y="198"/>
                    </a:lnTo>
                    <a:lnTo>
                      <a:pt x="439" y="175"/>
                    </a:lnTo>
                    <a:lnTo>
                      <a:pt x="532" y="139"/>
                    </a:lnTo>
                    <a:lnTo>
                      <a:pt x="627" y="111"/>
                    </a:lnTo>
                    <a:lnTo>
                      <a:pt x="723" y="93"/>
                    </a:lnTo>
                    <a:lnTo>
                      <a:pt x="871" y="72"/>
                    </a:lnTo>
                    <a:lnTo>
                      <a:pt x="1073" y="60"/>
                    </a:lnTo>
                    <a:lnTo>
                      <a:pt x="1172" y="57"/>
                    </a:lnTo>
                    <a:lnTo>
                      <a:pt x="2987" y="0"/>
                    </a:lnTo>
                    <a:lnTo>
                      <a:pt x="2777" y="116"/>
                    </a:lnTo>
                    <a:lnTo>
                      <a:pt x="2567" y="231"/>
                    </a:lnTo>
                    <a:lnTo>
                      <a:pt x="2523" y="254"/>
                    </a:lnTo>
                    <a:lnTo>
                      <a:pt x="2433" y="297"/>
                    </a:lnTo>
                    <a:lnTo>
                      <a:pt x="2339" y="327"/>
                    </a:lnTo>
                    <a:lnTo>
                      <a:pt x="2267" y="333"/>
                    </a:lnTo>
                    <a:lnTo>
                      <a:pt x="2219" y="329"/>
                    </a:lnTo>
                    <a:lnTo>
                      <a:pt x="2196" y="323"/>
                    </a:lnTo>
                    <a:lnTo>
                      <a:pt x="2196" y="342"/>
                    </a:lnTo>
                    <a:lnTo>
                      <a:pt x="2204" y="378"/>
                    </a:lnTo>
                    <a:lnTo>
                      <a:pt x="2218" y="412"/>
                    </a:lnTo>
                    <a:lnTo>
                      <a:pt x="2240" y="444"/>
                    </a:lnTo>
                    <a:lnTo>
                      <a:pt x="2266" y="471"/>
                    </a:lnTo>
                    <a:lnTo>
                      <a:pt x="2297" y="493"/>
                    </a:lnTo>
                    <a:lnTo>
                      <a:pt x="2332" y="507"/>
                    </a:lnTo>
                    <a:lnTo>
                      <a:pt x="2368" y="516"/>
                    </a:lnTo>
                    <a:lnTo>
                      <a:pt x="2386" y="516"/>
                    </a:lnTo>
                    <a:lnTo>
                      <a:pt x="2339" y="543"/>
                    </a:lnTo>
                    <a:lnTo>
                      <a:pt x="2238" y="575"/>
                    </a:lnTo>
                    <a:lnTo>
                      <a:pt x="2132" y="588"/>
                    </a:lnTo>
                    <a:lnTo>
                      <a:pt x="2021" y="589"/>
                    </a:lnTo>
                    <a:lnTo>
                      <a:pt x="1851" y="585"/>
                    </a:lnTo>
                    <a:lnTo>
                      <a:pt x="1687" y="595"/>
                    </a:lnTo>
                    <a:lnTo>
                      <a:pt x="1581" y="620"/>
                    </a:lnTo>
                    <a:lnTo>
                      <a:pt x="1531" y="643"/>
                    </a:lnTo>
                    <a:lnTo>
                      <a:pt x="1452" y="689"/>
                    </a:lnTo>
                    <a:lnTo>
                      <a:pt x="1337" y="768"/>
                    </a:lnTo>
                    <a:lnTo>
                      <a:pt x="1256" y="808"/>
                    </a:lnTo>
                    <a:lnTo>
                      <a:pt x="1211" y="817"/>
                    </a:lnTo>
                    <a:lnTo>
                      <a:pt x="1159" y="823"/>
                    </a:lnTo>
                    <a:lnTo>
                      <a:pt x="1079" y="818"/>
                    </a:lnTo>
                    <a:lnTo>
                      <a:pt x="1026" y="821"/>
                    </a:lnTo>
                    <a:lnTo>
                      <a:pt x="1000" y="826"/>
                    </a:lnTo>
                    <a:lnTo>
                      <a:pt x="978" y="831"/>
                    </a:lnTo>
                    <a:lnTo>
                      <a:pt x="938" y="847"/>
                    </a:lnTo>
                    <a:lnTo>
                      <a:pt x="883" y="883"/>
                    </a:lnTo>
                    <a:lnTo>
                      <a:pt x="786" y="978"/>
                    </a:lnTo>
                    <a:lnTo>
                      <a:pt x="725" y="1043"/>
                    </a:lnTo>
                    <a:lnTo>
                      <a:pt x="686" y="1078"/>
                    </a:lnTo>
                    <a:lnTo>
                      <a:pt x="596" y="1134"/>
                    </a:lnTo>
                    <a:lnTo>
                      <a:pt x="524" y="1161"/>
                    </a:lnTo>
                    <a:lnTo>
                      <a:pt x="474" y="1170"/>
                    </a:lnTo>
                    <a:lnTo>
                      <a:pt x="424" y="1173"/>
                    </a:lnTo>
                    <a:lnTo>
                      <a:pt x="375" y="1166"/>
                    </a:lnTo>
                    <a:lnTo>
                      <a:pt x="350" y="1157"/>
                    </a:lnTo>
                    <a:lnTo>
                      <a:pt x="326" y="1148"/>
                    </a:lnTo>
                    <a:lnTo>
                      <a:pt x="284" y="1118"/>
                    </a:lnTo>
                    <a:lnTo>
                      <a:pt x="249" y="1079"/>
                    </a:lnTo>
                    <a:lnTo>
                      <a:pt x="225" y="1035"/>
                    </a:lnTo>
                    <a:lnTo>
                      <a:pt x="209" y="986"/>
                    </a:lnTo>
                    <a:lnTo>
                      <a:pt x="206" y="937"/>
                    </a:lnTo>
                    <a:lnTo>
                      <a:pt x="215" y="889"/>
                    </a:lnTo>
                    <a:lnTo>
                      <a:pt x="238" y="847"/>
                    </a:lnTo>
                    <a:lnTo>
                      <a:pt x="257" y="830"/>
                    </a:lnTo>
                    <a:lnTo>
                      <a:pt x="277" y="814"/>
                    </a:lnTo>
                    <a:lnTo>
                      <a:pt x="321" y="793"/>
                    </a:lnTo>
                    <a:lnTo>
                      <a:pt x="393" y="768"/>
                    </a:lnTo>
                    <a:lnTo>
                      <a:pt x="441" y="748"/>
                    </a:lnTo>
                    <a:lnTo>
                      <a:pt x="462" y="735"/>
                    </a:lnTo>
                    <a:lnTo>
                      <a:pt x="500" y="696"/>
                    </a:lnTo>
                    <a:lnTo>
                      <a:pt x="520" y="650"/>
                    </a:lnTo>
                    <a:lnTo>
                      <a:pt x="520" y="615"/>
                    </a:lnTo>
                    <a:lnTo>
                      <a:pt x="511" y="594"/>
                    </a:lnTo>
                    <a:lnTo>
                      <a:pt x="503" y="584"/>
                    </a:lnTo>
                    <a:lnTo>
                      <a:pt x="487" y="569"/>
                    </a:lnTo>
                    <a:lnTo>
                      <a:pt x="450" y="546"/>
                    </a:lnTo>
                    <a:lnTo>
                      <a:pt x="434" y="530"/>
                    </a:lnTo>
                    <a:lnTo>
                      <a:pt x="422" y="510"/>
                    </a:lnTo>
                    <a:lnTo>
                      <a:pt x="409" y="463"/>
                    </a:lnTo>
                    <a:lnTo>
                      <a:pt x="399" y="441"/>
                    </a:lnTo>
                    <a:lnTo>
                      <a:pt x="388" y="422"/>
                    </a:lnTo>
                    <a:lnTo>
                      <a:pt x="354" y="404"/>
                    </a:lnTo>
                    <a:lnTo>
                      <a:pt x="316" y="399"/>
                    </a:lnTo>
                    <a:lnTo>
                      <a:pt x="269" y="408"/>
                    </a:lnTo>
                    <a:lnTo>
                      <a:pt x="196" y="428"/>
                    </a:lnTo>
                    <a:lnTo>
                      <a:pt x="121" y="443"/>
                    </a:lnTo>
                    <a:lnTo>
                      <a:pt x="74" y="441"/>
                    </a:lnTo>
                    <a:lnTo>
                      <a:pt x="51" y="435"/>
                    </a:lnTo>
                  </a:path>
                </a:pathLst>
              </a:custGeom>
              <a:noFill/>
              <a:ln w="0">
                <a:noFill/>
                <a:prstDash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 rot="0">
                <a:off x="2455545" y="1814195"/>
                <a:ext cx="148590" cy="58420"/>
              </a:xfrm>
              <a:custGeom>
                <a:gdLst>
                  <a:gd fmla="*/ 0 w 478" name="TX0"/>
                  <a:gd fmla="*/ 142 h 187" name="TY0"/>
                  <a:gd fmla="*/ 31 w 478" name="TX1"/>
                  <a:gd fmla="*/ 134 h 187" name="TY1"/>
                  <a:gd fmla="*/ 88 w 478" name="TX2"/>
                  <a:gd fmla="*/ 111 h 187" name="TY2"/>
                  <a:gd fmla="*/ 173 w 478" name="TX3"/>
                  <a:gd fmla="*/ 68 h 187" name="TY3"/>
                  <a:gd fmla="*/ 229 w 478" name="TX4"/>
                  <a:gd fmla="*/ 39 h 187" name="TY4"/>
                  <a:gd fmla="*/ 258 w 478" name="TX5"/>
                  <a:gd fmla="*/ 26 h 187" name="TY5"/>
                  <a:gd fmla="*/ 320 w 478" name="TX6"/>
                  <a:gd fmla="*/ 8 h 187" name="TY6"/>
                  <a:gd fmla="*/ 382 w 478" name="TX7"/>
                  <a:gd fmla="*/ 0 h 187" name="TY7"/>
                  <a:gd fmla="*/ 444 w 478" name="TX8"/>
                  <a:gd fmla="*/ 9 h 187" name="TY8"/>
                  <a:gd fmla="*/ 473 w 478" name="TX9"/>
                  <a:gd fmla="*/ 21 h 187" name="TY9"/>
                  <a:gd fmla="*/ 476 w 478" name="TX10"/>
                  <a:gd fmla="*/ 31 h 187" name="TY10"/>
                  <a:gd fmla="*/ 477 w 478" name="TX11"/>
                  <a:gd fmla="*/ 51 h 187" name="TY11"/>
                  <a:gd fmla="*/ 467 w 478" name="TX12"/>
                  <a:gd fmla="*/ 80 h 187" name="TY12"/>
                  <a:gd fmla="*/ 435 w 478" name="TX13"/>
                  <a:gd fmla="*/ 113 h 187" name="TY13"/>
                  <a:gd fmla="*/ 395 w 478" name="TX14"/>
                  <a:gd fmla="*/ 139 h 187" name="TY14"/>
                  <a:gd fmla="*/ 373 w 478" name="TX15"/>
                  <a:gd fmla="*/ 147 h 187" name="TY15"/>
                  <a:gd fmla="*/ 333 w 478" name="TX16"/>
                  <a:gd fmla="*/ 160 h 187" name="TY16"/>
                  <a:gd fmla="*/ 250 w 478" name="TX17"/>
                  <a:gd fmla="*/ 179 h 187" name="TY17"/>
                  <a:gd fmla="*/ 163 w 478" name="TX18"/>
                  <a:gd fmla="*/ 186 h 187" name="TY18"/>
                  <a:gd fmla="*/ 77 w 478" name="TX19"/>
                  <a:gd fmla="*/ 183 h 187" name="TY19"/>
                  <a:gd fmla="*/ 35 w 478" name="TX20"/>
                  <a:gd fmla="*/ 176 h 187" name="TY2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478" h="187">
                    <a:moveTo>
                      <a:pt x="0" y="142"/>
                    </a:moveTo>
                    <a:lnTo>
                      <a:pt x="31" y="134"/>
                    </a:lnTo>
                    <a:lnTo>
                      <a:pt x="88" y="111"/>
                    </a:lnTo>
                    <a:lnTo>
                      <a:pt x="173" y="68"/>
                    </a:lnTo>
                    <a:lnTo>
                      <a:pt x="229" y="39"/>
                    </a:lnTo>
                    <a:lnTo>
                      <a:pt x="258" y="26"/>
                    </a:lnTo>
                    <a:lnTo>
                      <a:pt x="320" y="8"/>
                    </a:lnTo>
                    <a:lnTo>
                      <a:pt x="382" y="0"/>
                    </a:lnTo>
                    <a:lnTo>
                      <a:pt x="444" y="9"/>
                    </a:lnTo>
                    <a:lnTo>
                      <a:pt x="473" y="21"/>
                    </a:lnTo>
                    <a:lnTo>
                      <a:pt x="476" y="31"/>
                    </a:lnTo>
                    <a:lnTo>
                      <a:pt x="477" y="51"/>
                    </a:lnTo>
                    <a:lnTo>
                      <a:pt x="467" y="80"/>
                    </a:lnTo>
                    <a:lnTo>
                      <a:pt x="435" y="113"/>
                    </a:lnTo>
                    <a:lnTo>
                      <a:pt x="395" y="139"/>
                    </a:lnTo>
                    <a:lnTo>
                      <a:pt x="373" y="147"/>
                    </a:lnTo>
                    <a:lnTo>
                      <a:pt x="333" y="160"/>
                    </a:lnTo>
                    <a:lnTo>
                      <a:pt x="250" y="179"/>
                    </a:lnTo>
                    <a:lnTo>
                      <a:pt x="163" y="186"/>
                    </a:lnTo>
                    <a:lnTo>
                      <a:pt x="77" y="183"/>
                    </a:lnTo>
                    <a:lnTo>
                      <a:pt x="35" y="176"/>
                    </a:lnTo>
                  </a:path>
                </a:pathLst>
              </a:custGeom>
              <a:noFill/>
              <a:ln w="0">
                <a:noFill/>
                <a:prstDash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 rot="0">
                <a:off x="2479040" y="1801495"/>
                <a:ext cx="2024380" cy="2892425"/>
              </a:xfrm>
              <a:custGeom>
                <a:gdLst>
                  <a:gd fmla="*/ 5432 w 6516" name="TX0"/>
                  <a:gd fmla="*/ 2809 h 9308" name="TY0"/>
                  <a:gd fmla="*/ 5402 w 6516" name="TX1"/>
                  <a:gd fmla="*/ 2805 h 9308" name="TY1"/>
                  <a:gd fmla="*/ 5347 w 6516" name="TX2"/>
                  <a:gd fmla="*/ 2775 h 9308" name="TY2"/>
                  <a:gd fmla="*/ 5323 w 6516" name="TX3"/>
                  <a:gd fmla="*/ 2756 h 9308" name="TY3"/>
                  <a:gd fmla="*/ 5283 w 6516" name="TX4"/>
                  <a:gd fmla="*/ 2723 h 9308" name="TY4"/>
                  <a:gd fmla="*/ 5232 w 6516" name="TX5"/>
                  <a:gd fmla="*/ 2667 h 9308" name="TY5"/>
                  <a:gd fmla="*/ 5209 w 6516" name="TX6"/>
                  <a:gd fmla="*/ 2624 h 9308" name="TY6"/>
                  <a:gd fmla="*/ 5202 w 6516" name="TX7"/>
                  <a:gd fmla="*/ 2601 h 9308" name="TY7"/>
                  <a:gd fmla="*/ 5196 w 6516" name="TX8"/>
                  <a:gd fmla="*/ 2570 h 9308" name="TY8"/>
                  <a:gd fmla="*/ 5198 w 6516" name="TX9"/>
                  <a:gd fmla="*/ 2510 h 9308" name="TY9"/>
                  <a:gd fmla="*/ 5201 w 6516" name="TX10"/>
                  <a:gd fmla="*/ 2448 h 9308" name="TY10"/>
                  <a:gd fmla="*/ 5192 w 6516" name="TX11"/>
                  <a:gd fmla="*/ 2390 h 9308" name="TY11"/>
                  <a:gd fmla="*/ 5179 w 6516" name="TX12"/>
                  <a:gd fmla="*/ 2364 h 9308" name="TY12"/>
                  <a:gd fmla="*/ 5163 w 6516" name="TX13"/>
                  <a:gd fmla="*/ 2341 h 9308" name="TY13"/>
                  <a:gd fmla="*/ 5119 w 6516" name="TX14"/>
                  <a:gd fmla="*/ 2304 h 9308" name="TY14"/>
                  <a:gd fmla="*/ 5095 w 6516" name="TX15"/>
                  <a:gd fmla="*/ 2287 h 9308" name="TY15"/>
                  <a:gd fmla="*/ 5068 w 6516" name="TX16"/>
                  <a:gd fmla="*/ 2262 h 9308" name="TY16"/>
                  <a:gd fmla="*/ 5019 w 6516" name="TX17"/>
                  <a:gd fmla="*/ 2207 h 9308" name="TY17"/>
                  <a:gd fmla="*/ 4980 w 6516" name="TX18"/>
                  <a:gd fmla="*/ 2145 h 9308" name="TY18"/>
                  <a:gd fmla="*/ 4951 w 6516" name="TX19"/>
                  <a:gd fmla="*/ 2079 h 9308" name="TY19"/>
                  <a:gd fmla="*/ 4943 w 6516" name="TX20"/>
                  <a:gd fmla="*/ 2043 h 9308" name="TY20"/>
                  <a:gd fmla="*/ 4938 w 6516" name="TX21"/>
                  <a:gd fmla="*/ 2012 h 9308" name="TY21"/>
                  <a:gd fmla="*/ 4941 w 6516" name="TX22"/>
                  <a:gd fmla="*/ 1945 h 9308" name="TY22"/>
                  <a:gd fmla="*/ 4964 w 6516" name="TX23"/>
                  <a:gd fmla="*/ 1885 h 9308" name="TY23"/>
                  <a:gd fmla="*/ 4995 w 6516" name="TX24"/>
                  <a:gd fmla="*/ 1853 h 9308" name="TY24"/>
                  <a:gd fmla="*/ 5021 w 6516" name="TX25"/>
                  <a:gd fmla="*/ 1839 h 9308" name="TY25"/>
                  <a:gd fmla="*/ 5036 w 6516" name="TX26"/>
                  <a:gd fmla="*/ 1836 h 9308" name="TY26"/>
                  <a:gd fmla="*/ 5051 w 6516" name="TX27"/>
                  <a:gd fmla="*/ 1834 h 9308" name="TY27"/>
                  <a:gd fmla="*/ 5081 w 6516" name="TX28"/>
                  <a:gd fmla="*/ 1839 h 9308" name="TY28"/>
                  <a:gd fmla="*/ 5110 w 6516" name="TX29"/>
                  <a:gd fmla="*/ 1853 h 9308" name="TY29"/>
                  <a:gd fmla="*/ 5131 w 6516" name="TX30"/>
                  <a:gd fmla="*/ 1875 h 9308" name="TY30"/>
                  <a:gd fmla="*/ 5139 w 6516" name="TX31"/>
                  <a:gd fmla="*/ 1888 h 9308" name="TY31"/>
                  <a:gd fmla="*/ 5083 w 6516" name="TX32"/>
                  <a:gd fmla="*/ 1919 h 9308" name="TY32"/>
                  <a:gd fmla="*/ 5100 w 6516" name="TX33"/>
                  <a:gd fmla="*/ 1922 h 9308" name="TY33"/>
                  <a:gd fmla="*/ 5130 w 6516" name="TX34"/>
                  <a:gd fmla="*/ 1938 h 9308" name="TY34"/>
                  <a:gd fmla="*/ 5155 w 6516" name="TX35"/>
                  <a:gd fmla="*/ 1961 h 9308" name="TY35"/>
                  <a:gd fmla="*/ 5173 w 6516" name="TX36"/>
                  <a:gd fmla="*/ 1991 h 9308" name="TY36"/>
                  <a:gd fmla="*/ 5183 w 6516" name="TX37"/>
                  <a:gd fmla="*/ 2026 h 9308" name="TY37"/>
                  <a:gd fmla="*/ 5185 w 6516" name="TX38"/>
                  <a:gd fmla="*/ 2060 h 9308" name="TY38"/>
                  <a:gd fmla="*/ 5179 w 6516" name="TX39"/>
                  <a:gd fmla="*/ 2095 h 9308" name="TY39"/>
                  <a:gd fmla="*/ 5162 w 6516" name="TX40"/>
                  <a:gd fmla="*/ 2124 h 9308" name="TY40"/>
                  <a:gd fmla="*/ 5149 w 6516" name="TX41"/>
                  <a:gd fmla="*/ 2137 h 9308" name="TY41"/>
                  <a:gd fmla="*/ 5142 w 6516" name="TX42"/>
                  <a:gd fmla="*/ 2144 h 9308" name="TY42"/>
                  <a:gd fmla="*/ 5129 w 6516" name="TX43"/>
                  <a:gd fmla="*/ 2158 h 9308" name="TY43"/>
                  <a:gd fmla="*/ 5127 w 6516" name="TX44"/>
                  <a:gd fmla="*/ 2168 h 9308" name="TY44"/>
                  <a:gd fmla="*/ 5129 w 6516" name="TX45"/>
                  <a:gd fmla="*/ 2181 h 9308" name="TY45"/>
                  <a:gd fmla="*/ 5139 w 6516" name="TX46"/>
                  <a:gd fmla="*/ 2192 h 9308" name="TY46"/>
                  <a:gd fmla="*/ 5162 w 6516" name="TX47"/>
                  <a:gd fmla="*/ 2215 h 9308" name="TY47"/>
                  <a:gd fmla="*/ 5216 w 6516" name="TX48"/>
                  <a:gd fmla="*/ 2251 h 9308" name="TY48"/>
                  <a:gd fmla="*/ 5306 w 6516" name="TX49"/>
                  <a:gd fmla="*/ 2292 h 9308" name="TY49"/>
                  <a:gd fmla="*/ 5365 w 6516" name="TX50"/>
                  <a:gd fmla="*/ 2321 h 9308" name="TY50"/>
                  <a:gd fmla="*/ 5395 w 6516" name="TX51"/>
                  <a:gd fmla="*/ 2337 h 9308" name="TY51"/>
                  <a:gd fmla="*/ 5448 w 6516" name="TX52"/>
                  <a:gd fmla="*/ 2379 h 9308" name="TY52"/>
                  <a:gd fmla="*/ 5489 w 6516" name="TX53"/>
                  <a:gd fmla="*/ 2431 h 9308" name="TY53"/>
                  <a:gd fmla="*/ 5506 w 6516" name="TX54"/>
                  <a:gd fmla="*/ 2475 h 9308" name="TY54"/>
                  <a:gd fmla="*/ 5509 w 6516" name="TX55"/>
                  <a:gd fmla="*/ 2507 h 9308" name="TY55"/>
                  <a:gd fmla="*/ 5507 w 6516" name="TX56"/>
                  <a:gd fmla="*/ 2523 h 9308" name="TY56"/>
                  <a:gd fmla="*/ 5470 w 6516" name="TX57"/>
                  <a:gd fmla="*/ 2536 h 9308" name="TY57"/>
                  <a:gd fmla="*/ 5434 w 6516" name="TX58"/>
                  <a:gd fmla="*/ 2550 h 9308" name="TY58"/>
                  <a:gd fmla="*/ 5425 w 6516" name="TX59"/>
                  <a:gd fmla="*/ 2560 h 9308" name="TY59"/>
                  <a:gd fmla="*/ 5421 w 6516" name="TX60"/>
                  <a:gd fmla="*/ 2586 h 9308" name="TY60"/>
                  <a:gd fmla="*/ 5430 w 6516" name="TX61"/>
                  <a:gd fmla="*/ 2613 h 9308" name="TY61"/>
                  <a:gd fmla="*/ 5445 w 6516" name="TX62"/>
                  <a:gd fmla="*/ 2639 h 9308" name="TY62"/>
                  <a:gd fmla="*/ 5455 w 6516" name="TX63"/>
                  <a:gd fmla="*/ 2649 h 9308" name="TY63"/>
                  <a:gd fmla="*/ 5477 w 6516" name="TX64"/>
                  <a:gd fmla="*/ 2670 h 9308" name="TY64"/>
                  <a:gd fmla="*/ 5507 w 6516" name="TX65"/>
                  <a:gd fmla="*/ 2701 h 9308" name="TY65"/>
                  <a:gd fmla="*/ 5520 w 6516" name="TX66"/>
                  <a:gd fmla="*/ 2727 h 9308" name="TY66"/>
                  <a:gd fmla="*/ 5522 w 6516" name="TX67"/>
                  <a:gd fmla="*/ 2742 h 9308" name="TY67"/>
                  <a:gd fmla="*/ 5520 w 6516" name="TX68"/>
                  <a:gd fmla="*/ 2756 h 9308" name="TY68"/>
                  <a:gd fmla="*/ 5504 w 6516" name="TX69"/>
                  <a:gd fmla="*/ 2782 h 9308" name="TY69"/>
                  <a:gd fmla="*/ 5479 w 6516" name="TX70"/>
                  <a:gd fmla="*/ 2801 h 9308" name="TY70"/>
                  <a:gd fmla="*/ 5448 w 6516" name="TX71"/>
                  <a:gd fmla="*/ 2809 h 9308" name="TY71"/>
                  <a:gd fmla="*/ 5432 w 6516" name="TX72"/>
                  <a:gd fmla="*/ 2809 h 9308" name="TY72"/>
                  <a:gd fmla="*/ 4871 w 6516" name="TX74"/>
                  <a:gd fmla="*/ 793 h 9308" name="TY74"/>
                  <a:gd fmla="*/ 4836 w 6516" name="TX75"/>
                  <a:gd fmla="*/ 796 h 9308" name="TY75"/>
                  <a:gd fmla="*/ 4802 w 6516" name="TX76"/>
                  <a:gd fmla="*/ 789 h 9308" name="TY76"/>
                  <a:gd fmla="*/ 4763 w 6516" name="TX77"/>
                  <a:gd fmla="*/ 779 h 9308" name="TY77"/>
                  <a:gd fmla="*/ 4692 w 6516" name="TX78"/>
                  <a:gd fmla="*/ 744 h 9308" name="TY78"/>
                  <a:gd fmla="*/ 4594 w 6516" name="TX79"/>
                  <a:gd fmla="*/ 675 h 9308" name="TY79"/>
                  <a:gd fmla="*/ 4529 w 6516" name="TX80"/>
                  <a:gd fmla="*/ 629 h 9308" name="TY80"/>
                  <a:gd fmla="*/ 4489 w 6516" name="TX81"/>
                  <a:gd fmla="*/ 603 h 9308" name="TY81"/>
                  <a:gd fmla="*/ 4407 w 6516" name="TX82"/>
                  <a:gd fmla="*/ 564 h 9308" name="TY82"/>
                  <a:gd fmla="*/ 4319 w 6516" name="TX83"/>
                  <a:gd fmla="*/ 535 h 9308" name="TY83"/>
                  <a:gd fmla="*/ 4227 w 6516" name="TX84"/>
                  <a:gd fmla="*/ 518 h 9308" name="TY84"/>
                  <a:gd fmla="*/ 4135 w 6516" name="TX85"/>
                  <a:gd fmla="*/ 512 h 9308" name="TY85"/>
                  <a:gd fmla="*/ 4043 w 6516" name="TX86"/>
                  <a:gd fmla="*/ 518 h 9308" name="TY86"/>
                  <a:gd fmla="*/ 3951 w 6516" name="TX87"/>
                  <a:gd fmla="*/ 537 h 9308" name="TY87"/>
                  <a:gd fmla="*/ 3863 w 6516" name="TX88"/>
                  <a:gd fmla="*/ 566 h 9308" name="TY88"/>
                  <a:gd fmla="*/ 3821 w 6516" name="TX89"/>
                  <a:gd fmla="*/ 586 h 9308" name="TY89"/>
                  <a:gd fmla="*/ 3840 w 6516" name="TX90"/>
                  <a:gd fmla="*/ 557 h 9308" name="TY90"/>
                  <a:gd fmla="*/ 3870 w 6516" name="TX91"/>
                  <a:gd fmla="*/ 494 h 9308" name="TY91"/>
                  <a:gd fmla="*/ 3889 w 6516" name="TX92"/>
                  <a:gd fmla="*/ 426 h 9308" name="TY92"/>
                  <a:gd fmla="*/ 3896 w 6516" name="TX93"/>
                  <a:gd fmla="*/ 357 h 9308" name="TY93"/>
                  <a:gd fmla="*/ 3894 w 6516" name="TX94"/>
                  <a:gd fmla="*/ 322 h 9308" name="TY94"/>
                  <a:gd fmla="*/ 3863 w 6516" name="TX95"/>
                  <a:gd fmla="*/ 332 h 9308" name="TY95"/>
                  <a:gd fmla="*/ 3724 w 6516" name="TX96"/>
                  <a:gd fmla="*/ 253 h 9308" name="TY96"/>
                  <a:gd fmla="*/ 3506 w 6516" name="TX97"/>
                  <a:gd fmla="*/ 144 h 9308" name="TY97"/>
                  <a:gd fmla="*/ 3357 w 6516" name="TX98"/>
                  <a:gd fmla="*/ 82 h 9308" name="TY98"/>
                  <a:gd fmla="*/ 3206 w 6516" name="TX99"/>
                  <a:gd fmla="*/ 34 h 9308" name="TY99"/>
                  <a:gd fmla="*/ 3053 w 6516" name="TX100"/>
                  <a:gd fmla="*/ 5 h 9308" name="TY100"/>
                  <a:gd fmla="*/ 2940 w 6516" name="TX101"/>
                  <a:gd fmla="*/ 0 h 9308" name="TY101"/>
                  <a:gd fmla="*/ 2863 w 6516" name="TX102"/>
                  <a:gd fmla="*/ 3 h 9308" name="TY102"/>
                  <a:gd fmla="*/ 2788 w 6516" name="TX103"/>
                  <a:gd fmla="*/ 14 h 9308" name="TY103"/>
                  <a:gd fmla="*/ 2713 w 6516" name="TX104"/>
                  <a:gd fmla="*/ 33 h 9308" name="TY104"/>
                  <a:gd fmla="*/ 2676 w 6516" name="TX105"/>
                  <a:gd fmla="*/ 44 h 9308" name="TY105"/>
                  <a:gd fmla="*/ 2608 w 6516" name="TX106"/>
                  <a:gd fmla="*/ 72 h 9308" name="TY106"/>
                  <a:gd fmla="*/ 2477 w 6516" name="TX107"/>
                  <a:gd fmla="*/ 134 h 9308" name="TY107"/>
                  <a:gd fmla="*/ 2408 w 6516" name="TX108"/>
                  <a:gd fmla="*/ 159 h 9308" name="TY108"/>
                  <a:gd fmla="*/ 2333 w 6516" name="TX109"/>
                  <a:gd fmla="*/ 184 h 9308" name="TY109"/>
                  <a:gd fmla="*/ 2220 w 6516" name="TX110"/>
                  <a:gd fmla="*/ 217 h 9308" name="TY110"/>
                  <a:gd fmla="*/ 2147 w 6516" name="TX111"/>
                  <a:gd fmla="*/ 249 h 9308" name="TY111"/>
                  <a:gd fmla="*/ 2116 w 6516" name="TX112"/>
                  <a:gd fmla="*/ 270 h 9308" name="TY112"/>
                  <a:gd fmla="*/ 2100 w 6516" name="TX113"/>
                  <a:gd fmla="*/ 282 h 9308" name="TY113"/>
                  <a:gd fmla="*/ 2071 w 6516" name="TX114"/>
                  <a:gd fmla="*/ 311 h 9308" name="TY114"/>
                  <a:gd fmla="*/ 2050 w 6516" name="TX115"/>
                  <a:gd fmla="*/ 345 h 9308" name="TY115"/>
                  <a:gd fmla="*/ 2032 w 6516" name="TX116"/>
                  <a:gd fmla="*/ 381 h 9308" name="TY116"/>
                  <a:gd fmla="*/ 2022 w 6516" name="TX117"/>
                  <a:gd fmla="*/ 419 h 9308" name="TY117"/>
                  <a:gd fmla="*/ 2021 w 6516" name="TX118"/>
                  <a:gd fmla="*/ 456 h 9308" name="TY118"/>
                  <a:gd fmla="*/ 2028 w 6516" name="TX119"/>
                  <a:gd fmla="*/ 492 h 9308" name="TY119"/>
                  <a:gd fmla="*/ 2045 w 6516" name="TX120"/>
                  <a:gd fmla="*/ 525 h 9308" name="TY120"/>
                  <a:gd fmla="*/ 2058 w 6516" name="TX121"/>
                  <a:gd fmla="*/ 540 h 9308" name="TY121"/>
                  <a:gd fmla="*/ 2070 w 6516" name="TX122"/>
                  <a:gd fmla="*/ 550 h 9308" name="TY122"/>
                  <a:gd fmla="*/ 2096 w 6516" name="TX123"/>
                  <a:gd fmla="*/ 567 h 9308" name="TY123"/>
                  <a:gd fmla="*/ 2140 w 6516" name="TX124"/>
                  <a:gd fmla="*/ 583 h 9308" name="TY124"/>
                  <a:gd fmla="*/ 2241 w 6516" name="TX125"/>
                  <a:gd fmla="*/ 590 h 9308" name="TY125"/>
                  <a:gd fmla="*/ 2307 w 6516" name="TX126"/>
                  <a:gd fmla="*/ 593 h 9308" name="TY126"/>
                  <a:gd fmla="*/ 2340 w 6516" name="TX127"/>
                  <a:gd fmla="*/ 599 h 9308" name="TY127"/>
                  <a:gd fmla="*/ 2402 w 6516" name="TX128"/>
                  <a:gd fmla="*/ 630 h 9308" name="TY128"/>
                  <a:gd fmla="*/ 2437 w 6516" name="TX129"/>
                  <a:gd fmla="*/ 665 h 9308" name="TY129"/>
                  <a:gd fmla="*/ 2451 w 6516" name="TX130"/>
                  <a:gd fmla="*/ 691 h 9308" name="TY130"/>
                  <a:gd fmla="*/ 2457 w 6516" name="TX131"/>
                  <a:gd fmla="*/ 718 h 9308" name="TY131"/>
                  <a:gd fmla="*/ 2453 w 6516" name="TX132"/>
                  <a:gd fmla="*/ 747 h 9308" name="TY132"/>
                  <a:gd fmla="*/ 2446 w 6516" name="TX133"/>
                  <a:gd fmla="*/ 761 h 9308" name="TY133"/>
                  <a:gd fmla="*/ 1874 w 6516" name="TX134"/>
                  <a:gd fmla="*/ 1029 h 9308" name="TY134"/>
                  <a:gd fmla="*/ 1304 w 6516" name="TX135"/>
                  <a:gd fmla="*/ 1297 h 9308" name="TY135"/>
                  <a:gd fmla="*/ 1335 w 6516" name="TX136"/>
                  <a:gd fmla="*/ 1309 h 9308" name="TY136"/>
                  <a:gd fmla="*/ 1396 w 6516" name="TX137"/>
                  <a:gd fmla="*/ 1343 h 9308" name="TY137"/>
                  <a:gd fmla="*/ 1448 w 6516" name="TX138"/>
                  <a:gd fmla="*/ 1386 h 9308" name="TY138"/>
                  <a:gd fmla="*/ 1491 w 6516" name="TX139"/>
                  <a:gd fmla="*/ 1440 h 9308" name="TY139"/>
                  <a:gd fmla="*/ 1525 w 6516" name="TX140"/>
                  <a:gd fmla="*/ 1499 h 9308" name="TY140"/>
                  <a:gd fmla="*/ 1550 w 6516" name="TX141"/>
                  <a:gd fmla="*/ 1564 h 9308" name="TY141"/>
                  <a:gd fmla="*/ 1563 w 6516" name="TX142"/>
                  <a:gd fmla="*/ 1631 h 9308" name="TY142"/>
                  <a:gd fmla="*/ 1561 w 6516" name="TX143"/>
                  <a:gd fmla="*/ 1699 h 9308" name="TY143"/>
                  <a:gd fmla="*/ 1556 w 6516" name="TX144"/>
                  <a:gd fmla="*/ 1734 h 9308" name="TY144"/>
                  <a:gd fmla="*/ 1533 w 6516" name="TX145"/>
                  <a:gd fmla="*/ 1736 h 9308" name="TY145"/>
                  <a:gd fmla="*/ 1485 w 6516" name="TX146"/>
                  <a:gd fmla="*/ 1736 h 9308" name="TY146"/>
                  <a:gd fmla="*/ 1413 w 6516" name="TX147"/>
                  <a:gd fmla="*/ 1725 h 9308" name="TY147"/>
                  <a:gd fmla="*/ 1319 w 6516" name="TX148"/>
                  <a:gd fmla="*/ 1699 h 9308" name="TY148"/>
                  <a:gd fmla="*/ 1224 w 6516" name="TX149"/>
                  <a:gd fmla="*/ 1675 h 9308" name="TY149"/>
                  <a:gd fmla="*/ 1175 w 6516" name="TX150"/>
                  <a:gd fmla="*/ 1669 h 9308" name="TY150"/>
                  <a:gd fmla="*/ 1141 w 6516" name="TX151"/>
                  <a:gd fmla="*/ 1669 h 9308" name="TY151"/>
                  <a:gd fmla="*/ 1072 w 6516" name="TX152"/>
                  <a:gd fmla="*/ 1680 h 9308" name="TY152"/>
                  <a:gd fmla="*/ 1007 w 6516" name="TX153"/>
                  <a:gd fmla="*/ 1706 h 9308" name="TY153"/>
                  <a:gd fmla="*/ 948 w 6516" name="TX154"/>
                  <a:gd fmla="*/ 1744 h 9308" name="TY154"/>
                  <a:gd fmla="*/ 897 w 6516" name="TX155"/>
                  <a:gd fmla="*/ 1791 h 9308" name="TY155"/>
                  <a:gd fmla="*/ 856 w 6516" name="TX156"/>
                  <a:gd fmla="*/ 1847 h 9308" name="TY156"/>
                  <a:gd fmla="*/ 824 w 6516" name="TX157"/>
                  <a:gd fmla="*/ 1911 h 9308" name="TY157"/>
                  <a:gd fmla="*/ 808 w 6516" name="TX158"/>
                  <a:gd fmla="*/ 1977 h 9308" name="TY158"/>
                  <a:gd fmla="*/ 805 w 6516" name="TX159"/>
                  <a:gd fmla="*/ 2013 h 9308" name="TY159"/>
                  <a:gd fmla="*/ 807 w 6516" name="TX160"/>
                  <a:gd fmla="*/ 2048 h 9308" name="TY160"/>
                  <a:gd fmla="*/ 820 w 6516" name="TX161"/>
                  <a:gd fmla="*/ 2115 h 9308" name="TY161"/>
                  <a:gd fmla="*/ 847 w 6516" name="TX162"/>
                  <a:gd fmla="*/ 2179 h 9308" name="TY162"/>
                  <a:gd fmla="*/ 886 w 6516" name="TX163"/>
                  <a:gd fmla="*/ 2238 h 9308" name="TY163"/>
                  <a:gd fmla="*/ 936 w 6516" name="TX164"/>
                  <a:gd fmla="*/ 2287 h 9308" name="TY164"/>
                  <a:gd fmla="*/ 994 w 6516" name="TX165"/>
                  <a:gd fmla="*/ 2327 h 9308" name="TY165"/>
                  <a:gd fmla="*/ 1057 w 6516" name="TX166"/>
                  <a:gd fmla="*/ 2354 h 9308" name="TY166"/>
                  <a:gd fmla="*/ 1125 w 6516" name="TX167"/>
                  <a:gd fmla="*/ 2369 h 9308" name="TY167"/>
                  <a:gd fmla="*/ 1160 w 6516" name="TX168"/>
                  <a:gd fmla="*/ 2370 h 9308" name="TY168"/>
                  <a:gd fmla="*/ 1213 w 6516" name="TX169"/>
                  <a:gd fmla="*/ 2367 h 9308" name="TY169"/>
                  <a:gd fmla="*/ 1317 w 6516" name="TX170"/>
                  <a:gd fmla="*/ 2344 h 9308" name="TY170"/>
                  <a:gd fmla="*/ 1420 w 6516" name="TX171"/>
                  <a:gd fmla="*/ 2320 h 9308" name="TY171"/>
                  <a:gd fmla="*/ 1497 w 6516" name="TX172"/>
                  <a:gd fmla="*/ 2311 h 9308" name="TY172"/>
                  <a:gd fmla="*/ 1548 w 6516" name="TX173"/>
                  <a:gd fmla="*/ 2314 h 9308" name="TY173"/>
                  <a:gd fmla="*/ 1573 w 6516" name="TX174"/>
                  <a:gd fmla="*/ 2320 h 9308" name="TY174"/>
                  <a:gd fmla="*/ 1574 w 6516" name="TX175"/>
                  <a:gd fmla="*/ 2297 h 9308" name="TY175"/>
                  <a:gd fmla="*/ 1584 w 6516" name="TX176"/>
                  <a:gd fmla="*/ 2251 h 9308" name="TY176"/>
                  <a:gd fmla="*/ 1609 w 6516" name="TX177"/>
                  <a:gd fmla="*/ 2184 h 9308" name="TY177"/>
                  <a:gd fmla="*/ 1659 w 6516" name="TX178"/>
                  <a:gd fmla="*/ 2102 h 9308" name="TY178"/>
                  <a:gd fmla="*/ 1723 w 6516" name="TX179"/>
                  <a:gd fmla="*/ 2027 h 9308" name="TY179"/>
                  <a:gd fmla="*/ 1756 w 6516" name="TX180"/>
                  <a:gd fmla="*/ 1993 h 9308" name="TY180"/>
                  <a:gd fmla="*/ 1789 w 6516" name="TX181"/>
                  <a:gd fmla="*/ 1960 h 9308" name="TY181"/>
                  <a:gd fmla="*/ 1861 w 6516" name="TX182"/>
                  <a:gd fmla="*/ 1896 h 9308" name="TY182"/>
                  <a:gd fmla="*/ 1939 w 6516" name="TX183"/>
                  <a:gd fmla="*/ 1840 h 9308" name="TY183"/>
                  <a:gd fmla="*/ 2021 w 6516" name="TX184"/>
                  <a:gd fmla="*/ 1791 h 9308" name="TY184"/>
                  <a:gd fmla="*/ 2106 w 6516" name="TX185"/>
                  <a:gd fmla="*/ 1752 h 9308" name="TY185"/>
                  <a:gd fmla="*/ 2194 w 6516" name="TX186"/>
                  <a:gd fmla="*/ 1728 h 9308" name="TY186"/>
                  <a:gd fmla="*/ 2281 w 6516" name="TX187"/>
                  <a:gd fmla="*/ 1721 h 9308" name="TY187"/>
                  <a:gd fmla="*/ 2371 w 6516" name="TX188"/>
                  <a:gd fmla="*/ 1731 h 9308" name="TY188"/>
                  <a:gd fmla="*/ 2414 w 6516" name="TX189"/>
                  <a:gd fmla="*/ 1745 h 9308" name="TY189"/>
                  <a:gd fmla="*/ 2443 w 6516" name="TX190"/>
                  <a:gd fmla="*/ 1757 h 9308" name="TY190"/>
                  <a:gd fmla="*/ 2496 w 6516" name="TX191"/>
                  <a:gd fmla="*/ 1784 h 9308" name="TY191"/>
                  <a:gd fmla="*/ 2571 w 6516" name="TX192"/>
                  <a:gd fmla="*/ 1837 h 9308" name="TY192"/>
                  <a:gd fmla="*/ 2620 w 6516" name="TX193"/>
                  <a:gd fmla="*/ 1875 h 9308" name="TY193"/>
                  <a:gd fmla="*/ 2830 w 6516" name="TX194"/>
                  <a:gd fmla="*/ 2042 h 9308" name="TY194"/>
                  <a:gd fmla="*/ 3040 w 6516" name="TX195"/>
                  <a:gd fmla="*/ 2210 h 9308" name="TY195"/>
                  <a:gd fmla="*/ 3107 w 6516" name="TX196"/>
                  <a:gd fmla="*/ 2143 h 9308" name="TY196"/>
                  <a:gd fmla="*/ 3174 w 6516" name="TX197"/>
                  <a:gd fmla="*/ 2075 h 9308" name="TY197"/>
                  <a:gd fmla="*/ 3288 w 6516" name="TX198"/>
                  <a:gd fmla="*/ 2196 h 9308" name="TY198"/>
                  <a:gd fmla="*/ 3405 w 6516" name="TX199"/>
                  <a:gd fmla="*/ 2318 h 9308" name="TY199"/>
                  <a:gd fmla="*/ 3462 w 6516" name="TX200"/>
                  <a:gd fmla="*/ 2279 h 9308" name="TY200"/>
                  <a:gd fmla="*/ 3521 w 6516" name="TX201"/>
                  <a:gd fmla="*/ 2239 h 9308" name="TY201"/>
                  <a:gd fmla="*/ 3565 w 6516" name="TX202"/>
                  <a:gd fmla="*/ 2347 h 9308" name="TY202"/>
                  <a:gd fmla="*/ 3606 w 6516" name="TX203"/>
                  <a:gd fmla="*/ 2455 h 9308" name="TY203"/>
                  <a:gd fmla="*/ 3622 w 6516" name="TX204"/>
                  <a:gd fmla="*/ 2337 h 9308" name="TY204"/>
                  <a:gd fmla="*/ 3637 w 6516" name="TX205"/>
                  <a:gd fmla="*/ 2220 h 9308" name="TY205"/>
                  <a:gd fmla="*/ 3707 w 6516" name="TX206"/>
                  <a:gd fmla="*/ 2222 h 9308" name="TY206"/>
                  <a:gd fmla="*/ 3811 w 6516" name="TX207"/>
                  <a:gd fmla="*/ 2215 h 9308" name="TY207"/>
                  <a:gd fmla="*/ 3877 w 6516" name="TX208"/>
                  <a:gd fmla="*/ 2199 h 9308" name="TY208"/>
                  <a:gd fmla="*/ 3909 w 6516" name="TX209"/>
                  <a:gd fmla="*/ 2184 h 9308" name="TY209"/>
                  <a:gd fmla="*/ 3939 w 6516" name="TX210"/>
                  <a:gd fmla="*/ 2167 h 9308" name="TY210"/>
                  <a:gd fmla="*/ 3991 w 6516" name="TX211"/>
                  <a:gd fmla="*/ 2118 h 9308" name="TY211"/>
                  <a:gd fmla="*/ 4023 w 6516" name="TX212"/>
                  <a:gd fmla="*/ 2056 h 9308" name="TY212"/>
                  <a:gd fmla="*/ 4028 w 6516" name="TX213"/>
                  <a:gd fmla="*/ 2007 h 9308" name="TY213"/>
                  <a:gd fmla="*/ 4024 w 6516" name="TX214"/>
                  <a:gd fmla="*/ 1974 h 9308" name="TY214"/>
                  <a:gd fmla="*/ 4018 w 6516" name="TX215"/>
                  <a:gd fmla="*/ 1958 h 9308" name="TY215"/>
                  <a:gd fmla="*/ 4002 w 6516" name="TX216"/>
                  <a:gd fmla="*/ 1925 h 9308" name="TY216"/>
                  <a:gd fmla="*/ 3969 w 6516" name="TX217"/>
                  <a:gd fmla="*/ 1878 h 9308" name="TY217"/>
                  <a:gd fmla="*/ 3953 w 6516" name="TX218"/>
                  <a:gd fmla="*/ 1844 h 9308" name="TY218"/>
                  <a:gd fmla="*/ 3949 w 6516" name="TX219"/>
                  <a:gd fmla="*/ 1827 h 9308" name="TY219"/>
                  <a:gd fmla="*/ 3946 w 6516" name="TX220"/>
                  <a:gd fmla="*/ 1810 h 9308" name="TY220"/>
                  <a:gd fmla="*/ 3953 w 6516" name="TX221"/>
                  <a:gd fmla="*/ 1777 h 9308" name="TY221"/>
                  <a:gd fmla="*/ 3971 w 6516" name="TX222"/>
                  <a:gd fmla="*/ 1748 h 9308" name="TY222"/>
                  <a:gd fmla="*/ 3998 w 6516" name="TX223"/>
                  <a:gd fmla="*/ 1723 h 9308" name="TY223"/>
                  <a:gd fmla="*/ 4031 w 6516" name="TX224"/>
                  <a:gd fmla="*/ 1706 h 9308" name="TY224"/>
                  <a:gd fmla="*/ 4067 w 6516" name="TX225"/>
                  <a:gd fmla="*/ 1696 h 9308" name="TY225"/>
                  <a:gd fmla="*/ 4106 w 6516" name="TX226"/>
                  <a:gd fmla="*/ 1693 h 9308" name="TY226"/>
                  <a:gd fmla="*/ 4142 w 6516" name="TX227"/>
                  <a:gd fmla="*/ 1700 h 9308" name="TY227"/>
                  <a:gd fmla="*/ 4159 w 6516" name="TX228"/>
                  <a:gd fmla="*/ 1708 h 9308" name="TY228"/>
                  <a:gd fmla="*/ 4191 w 6516" name="TX229"/>
                  <a:gd fmla="*/ 1726 h 9308" name="TY229"/>
                  <a:gd fmla="*/ 4243 w 6516" name="TX230"/>
                  <a:gd fmla="*/ 1777 h 9308" name="TY230"/>
                  <a:gd fmla="*/ 4283 w 6516" name="TX231"/>
                  <a:gd fmla="*/ 1840 h 9308" name="TY231"/>
                  <a:gd fmla="*/ 4316 w 6516" name="TX232"/>
                  <a:gd fmla="*/ 1911 h 9308" name="TY232"/>
                  <a:gd fmla="*/ 4331 w 6516" name="TX233"/>
                  <a:gd fmla="*/ 1945 h 9308" name="TY233"/>
                  <a:gd fmla="*/ 4361 w 6516" name="TX234"/>
                  <a:gd fmla="*/ 1804 h 9308" name="TY234"/>
                  <a:gd fmla="*/ 4391 w 6516" name="TX235"/>
                  <a:gd fmla="*/ 1663 h 9308" name="TY235"/>
                  <a:gd fmla="*/ 4426 w 6516" name="TX236"/>
                  <a:gd fmla="*/ 1748 h 9308" name="TY236"/>
                  <a:gd fmla="*/ 4505 w 6516" name="TX237"/>
                  <a:gd fmla="*/ 1914 h 9308" name="TY237"/>
                  <a:gd fmla="*/ 4597 w 6516" name="TX238"/>
                  <a:gd fmla="*/ 2072 h 9308" name="TY238"/>
                  <a:gd fmla="*/ 4702 w 6516" name="TX239"/>
                  <a:gd fmla="*/ 2222 h 9308" name="TY239"/>
                  <a:gd fmla="*/ 4760 w 6516" name="TX240"/>
                  <a:gd fmla="*/ 2292 h 9308" name="TY240"/>
                  <a:gd fmla="*/ 4705 w 6516" name="TX241"/>
                  <a:gd fmla="*/ 2282 h 9308" name="TY241"/>
                  <a:gd fmla="*/ 4599 w 6516" name="TX242"/>
                  <a:gd fmla="*/ 2271 h 9308" name="TY242"/>
                  <a:gd fmla="*/ 4489 w 6516" name="TX243"/>
                  <a:gd fmla="*/ 2266 h 9308" name="TY243"/>
                  <a:gd fmla="*/ 4381 w 6516" name="TX244"/>
                  <a:gd fmla="*/ 2269 h 9308" name="TY244"/>
                  <a:gd fmla="*/ 4273 w 6516" name="TX245"/>
                  <a:gd fmla="*/ 2281 h 9308" name="TY245"/>
                  <a:gd fmla="*/ 4167 w 6516" name="TX246"/>
                  <a:gd fmla="*/ 2300 h 9308" name="TY246"/>
                  <a:gd fmla="*/ 4061 w 6516" name="TX247"/>
                  <a:gd fmla="*/ 2325 h 9308" name="TY247"/>
                  <a:gd fmla="*/ 3959 w 6516" name="TX248"/>
                  <a:gd fmla="*/ 2359 h 9308" name="TY248"/>
                  <a:gd fmla="*/ 3909 w 6516" name="TX249"/>
                  <a:gd fmla="*/ 2379 h 9308" name="TY249"/>
                  <a:gd fmla="*/ 3925 w 6516" name="TX250"/>
                  <a:gd fmla="*/ 2400 h 9308" name="TY250"/>
                  <a:gd fmla="*/ 3962 w 6516" name="TX251"/>
                  <a:gd fmla="*/ 2441 h 9308" name="TY251"/>
                  <a:gd fmla="*/ 4025 w 6516" name="TX252"/>
                  <a:gd fmla="*/ 2493 h 9308" name="TY252"/>
                  <a:gd fmla="*/ 4123 w 6516" name="TX253"/>
                  <a:gd fmla="*/ 2540 h 9308" name="TY253"/>
                  <a:gd fmla="*/ 4204 w 6516" name="TX254"/>
                  <a:gd fmla="*/ 2559 h 9308" name="TY254"/>
                  <a:gd fmla="*/ 4257 w 6516" name="TX255"/>
                  <a:gd fmla="*/ 2563 h 9308" name="TY255"/>
                  <a:gd fmla="*/ 4285 w 6516" name="TX256"/>
                  <a:gd fmla="*/ 2563 h 9308" name="TY256"/>
                  <a:gd fmla="*/ 4335 w 6516" name="TX257"/>
                  <a:gd fmla="*/ 2560 h 9308" name="TY257"/>
                  <a:gd fmla="*/ 4409 w 6516" name="TX258"/>
                  <a:gd fmla="*/ 2562 h 9308" name="TY258"/>
                  <a:gd fmla="*/ 4453 w 6516" name="TX259"/>
                  <a:gd fmla="*/ 2575 h 9308" name="TY259"/>
                  <a:gd fmla="*/ 4472 w 6516" name="TX260"/>
                  <a:gd fmla="*/ 2588 h 9308" name="TY260"/>
                  <a:gd fmla="*/ 4486 w 6516" name="TX261"/>
                  <a:gd fmla="*/ 2601 h 9308" name="TY261"/>
                  <a:gd fmla="*/ 4505 w 6516" name="TX262"/>
                  <a:gd fmla="*/ 2631 h 9308" name="TY262"/>
                  <a:gd fmla="*/ 4521 w 6516" name="TX263"/>
                  <a:gd fmla="*/ 2683 h 9308" name="TY263"/>
                  <a:gd fmla="*/ 4527 w 6516" name="TX264"/>
                  <a:gd fmla="*/ 2719 h 9308" name="TY264"/>
                  <a:gd fmla="*/ 4560 w 6516" name="TX265"/>
                  <a:gd fmla="*/ 2917 h 9308" name="TY265"/>
                  <a:gd fmla="*/ 4591 w 6516" name="TX266"/>
                  <a:gd fmla="*/ 3115 h 9308" name="TY266"/>
                  <a:gd fmla="*/ 4563 w 6516" name="TX267"/>
                  <a:gd fmla="*/ 3093 h 9308" name="TY267"/>
                  <a:gd fmla="*/ 4501 w 6516" name="TX268"/>
                  <a:gd fmla="*/ 3058 h 9308" name="TY268"/>
                  <a:gd fmla="*/ 4434 w 6516" name="TX269"/>
                  <a:gd fmla="*/ 3035 h 9308" name="TY269"/>
                  <a:gd fmla="*/ 4364 w 6516" name="TX270"/>
                  <a:gd fmla="*/ 3020 h 9308" name="TY270"/>
                  <a:gd fmla="*/ 4254 w 6516" name="TX271"/>
                  <a:gd fmla="*/ 3007 h 9308" name="TY271"/>
                  <a:gd fmla="*/ 4103 w 6516" name="TX272"/>
                  <a:gd fmla="*/ 3002 h 9308" name="TY272"/>
                  <a:gd fmla="*/ 4030 w 6516" name="TX273"/>
                  <a:gd fmla="*/ 3002 h 9308" name="TY273"/>
                  <a:gd fmla="*/ 3955 w 6516" name="TX274"/>
                  <a:gd fmla="*/ 2998 h 9308" name="TY274"/>
                  <a:gd fmla="*/ 3843 w 6516" name="TX275"/>
                  <a:gd fmla="*/ 2981 h 9308" name="TY275"/>
                  <a:gd fmla="*/ 3769 w 6516" name="TX276"/>
                  <a:gd fmla="*/ 2961 h 9308" name="TY276"/>
                  <a:gd fmla="*/ 3701 w 6516" name="TX277"/>
                  <a:gd fmla="*/ 2933 h 9308" name="TY277"/>
                  <a:gd fmla="*/ 3639 w 6516" name="TX278"/>
                  <a:gd fmla="*/ 2897 h 9308" name="TY278"/>
                  <a:gd fmla="*/ 3588 w 6516" name="TX279"/>
                  <a:gd fmla="*/ 2851 h 9308" name="TY279"/>
                  <a:gd fmla="*/ 3547 w 6516" name="TX280"/>
                  <a:gd fmla="*/ 2794 h 9308" name="TY280"/>
                  <a:gd fmla="*/ 3533 w 6516" name="TX281"/>
                  <a:gd fmla="*/ 2760 h 9308" name="TY281"/>
                  <a:gd fmla="*/ 3506 w 6516" name="TX282"/>
                  <a:gd fmla="*/ 2795 h 9308" name="TY282"/>
                  <a:gd fmla="*/ 3464 w 6516" name="TX283"/>
                  <a:gd fmla="*/ 2873 h 9308" name="TY283"/>
                  <a:gd fmla="*/ 3441 w 6516" name="TX284"/>
                  <a:gd fmla="*/ 2958 h 9308" name="TY284"/>
                  <a:gd fmla="*/ 3436 w 6516" name="TX285"/>
                  <a:gd fmla="*/ 3046 h 9308" name="TY285"/>
                  <a:gd fmla="*/ 3442 w 6516" name="TX286"/>
                  <a:gd fmla="*/ 3090 h 9308" name="TY286"/>
                  <a:gd fmla="*/ 3366 w 6516" name="TX287"/>
                  <a:gd fmla="*/ 3071 h 9308" name="TY287"/>
                  <a:gd fmla="*/ 3251 w 6516" name="TX288"/>
                  <a:gd fmla="*/ 3034 h 9308" name="TY288"/>
                  <a:gd fmla="*/ 3176 w 6516" name="TX289"/>
                  <a:gd fmla="*/ 3002 h 9308" name="TY289"/>
                  <a:gd fmla="*/ 3108 w 6516" name="TX290"/>
                  <a:gd fmla="*/ 2965 h 9308" name="TY290"/>
                  <a:gd fmla="*/ 3048 w 6516" name="TX291"/>
                  <a:gd fmla="*/ 2919 h 9308" name="TY291"/>
                  <a:gd fmla="*/ 2999 w 6516" name="TX292"/>
                  <a:gd fmla="*/ 2864 h 9308" name="TY292"/>
                  <a:gd fmla="*/ 2961 w 6516" name="TX293"/>
                  <a:gd fmla="*/ 2801 h 9308" name="TY293"/>
                  <a:gd fmla="*/ 2948 w 6516" name="TX294"/>
                  <a:gd fmla="*/ 2763 h 9308" name="TY294"/>
                  <a:gd fmla="*/ 2918 w 6516" name="TX295"/>
                  <a:gd fmla="*/ 2773 h 9308" name="TY295"/>
                  <a:gd fmla="*/ 2857 w 6516" name="TX296"/>
                  <a:gd fmla="*/ 2781 h 9308" name="TY296"/>
                  <a:gd fmla="*/ 2794 w 6516" name="TX297"/>
                  <a:gd fmla="*/ 2775 h 9308" name="TY297"/>
                  <a:gd fmla="*/ 2735 w 6516" name="TX298"/>
                  <a:gd fmla="*/ 2758 h 9308" name="TY298"/>
                  <a:gd fmla="*/ 2679 w 6516" name="TX299"/>
                  <a:gd fmla="*/ 2729 h 9308" name="TY299"/>
                  <a:gd fmla="*/ 2630 w 6516" name="TX300"/>
                  <a:gd fmla="*/ 2690 h 9308" name="TY300"/>
                  <a:gd fmla="*/ 2590 w 6516" name="TX301"/>
                  <a:gd fmla="*/ 2644 h 9308" name="TY301"/>
                  <a:gd fmla="*/ 2559 w 6516" name="TX302"/>
                  <a:gd fmla="*/ 2589 h 9308" name="TY302"/>
                  <a:gd fmla="*/ 2551 w 6516" name="TX303"/>
                  <a:gd fmla="*/ 2559 h 9308" name="TY303"/>
                  <a:gd fmla="*/ 2541 w 6516" name="TX304"/>
                  <a:gd fmla="*/ 2514 h 9308" name="TY304"/>
                  <a:gd fmla="*/ 2520 w 6516" name="TX305"/>
                  <a:gd fmla="*/ 2449 h 9308" name="TY305"/>
                  <a:gd fmla="*/ 2497 w 6516" name="TX306"/>
                  <a:gd fmla="*/ 2415 h 9308" name="TY306"/>
                  <a:gd fmla="*/ 2480 w 6516" name="TX307"/>
                  <a:gd fmla="*/ 2402 h 9308" name="TY307"/>
                  <a:gd fmla="*/ 2457 w 6516" name="TX308"/>
                  <a:gd fmla="*/ 2392 h 9308" name="TY308"/>
                  <a:gd fmla="*/ 2402 w 6516" name="TX309"/>
                  <a:gd fmla="*/ 2387 h 9308" name="TY309"/>
                  <a:gd fmla="*/ 2375 w 6516" name="TX310"/>
                  <a:gd fmla="*/ 2392 h 9308" name="TY310"/>
                  <a:gd fmla="*/ 1924 w 6516" name="TX311"/>
                  <a:gd fmla="*/ 2442 h 9308" name="TY311"/>
                  <a:gd fmla="*/ 1475 w 6516" name="TX312"/>
                  <a:gd fmla="*/ 2494 h 9308" name="TY312"/>
                  <a:gd fmla="*/ 1351 w 6516" name="TX313"/>
                  <a:gd fmla="*/ 2508 h 9308" name="TY313"/>
                  <a:gd fmla="*/ 1168 w 6516" name="TX314"/>
                  <a:gd fmla="*/ 2546 h 9308" name="TY314"/>
                  <a:gd fmla="*/ 1052 w 6516" name="TX315"/>
                  <a:gd fmla="*/ 2586 h 9308" name="TY315"/>
                  <a:gd fmla="*/ 997 w 6516" name="TX316"/>
                  <a:gd fmla="*/ 2613 h 9308" name="TY316"/>
                  <a:gd fmla="*/ 971 w 6516" name="TX317"/>
                  <a:gd fmla="*/ 2629 h 9308" name="TY317"/>
                  <a:gd fmla="*/ 919 w 6516" name="TX318"/>
                  <a:gd fmla="*/ 2665 h 9308" name="TY318"/>
                  <a:gd fmla="*/ 873 w 6516" name="TX319"/>
                  <a:gd fmla="*/ 2709 h 9308" name="TY319"/>
                  <a:gd fmla="*/ 833 w 6516" name="TX320"/>
                  <a:gd fmla="*/ 2756 h 9308" name="TY320"/>
                  <a:gd fmla="*/ 800 w 6516" name="TX321"/>
                  <a:gd fmla="*/ 2808 h 9308" name="TY321"/>
                  <a:gd fmla="*/ 774 w 6516" name="TX322"/>
                  <a:gd fmla="*/ 2863 h 9308" name="TY322"/>
                  <a:gd fmla="*/ 758 w 6516" name="TX323"/>
                  <a:gd fmla="*/ 2922 h 9308" name="TY323"/>
                  <a:gd fmla="*/ 752 w 6516" name="TX324"/>
                  <a:gd fmla="*/ 2982 h 9308" name="TY324"/>
                  <a:gd fmla="*/ 755 w 6516" name="TX325"/>
                  <a:gd fmla="*/ 3012 h 9308" name="TY325"/>
                  <a:gd fmla="*/ 703 w 6516" name="TX326"/>
                  <a:gd fmla="*/ 3044 h 9308" name="TY326"/>
                  <a:gd fmla="*/ 604 w 6516" name="TX327"/>
                  <a:gd fmla="*/ 3112 h 9308" name="TY327"/>
                  <a:gd fmla="*/ 509 w 6516" name="TX328"/>
                  <a:gd fmla="*/ 3187 h 9308" name="TY328"/>
                  <a:gd fmla="*/ 419 w 6516" name="TX329"/>
                  <a:gd fmla="*/ 3267 h 9308" name="TY329"/>
                  <a:gd fmla="*/ 334 w 6516" name="TX330"/>
                  <a:gd fmla="*/ 3352 h 9308" name="TY330"/>
                  <a:gd fmla="*/ 255 w 6516" name="TX331"/>
                  <a:gd fmla="*/ 3444 h 9308" name="TY331"/>
                  <a:gd fmla="*/ 183 w 6516" name="TX332"/>
                  <a:gd fmla="*/ 3541 h 9308" name="TY332"/>
                  <a:gd fmla="*/ 117 w 6516" name="TX333"/>
                  <a:gd fmla="*/ 3640 h 9308" name="TY333"/>
                  <a:gd fmla="*/ 87 w 6516" name="TX334"/>
                  <a:gd fmla="*/ 3694 h 9308" name="TY334"/>
                  <a:gd fmla="*/ 68 w 6516" name="TX335"/>
                  <a:gd fmla="*/ 3725 h 9308" name="TY335"/>
                  <a:gd fmla="*/ 35 w 6516" name="TX336"/>
                  <a:gd fmla="*/ 3794 h 9308" name="TY336"/>
                  <a:gd fmla="*/ 13 w 6516" name="TX337"/>
                  <a:gd fmla="*/ 3865 h 9308" name="TY337"/>
                  <a:gd fmla="*/ 7 w 6516" name="TX338"/>
                  <a:gd fmla="*/ 3938 h 9308" name="TY338"/>
                  <a:gd fmla="*/ 13 w 6516" name="TX339"/>
                  <a:gd fmla="*/ 3974 h 9308" name="TY339"/>
                  <a:gd fmla="*/ 19 w 6516" name="TX340"/>
                  <a:gd fmla="*/ 4002 h 9308" name="TY340"/>
                  <a:gd fmla="*/ 39 w 6516" name="TX341"/>
                  <a:gd fmla="*/ 4055 h 9308" name="TY341"/>
                  <a:gd fmla="*/ 77 w 6516" name="TX342"/>
                  <a:gd fmla="*/ 4133 h 9308" name="TY342"/>
                  <a:gd fmla="*/ 92 w 6516" name="TX343"/>
                  <a:gd fmla="*/ 4188 h 9308" name="TY343"/>
                  <a:gd fmla="*/ 95 w 6516" name="TX344"/>
                  <a:gd fmla="*/ 4211 h 9308" name="TY344"/>
                  <a:gd fmla="*/ 97 w 6516" name="TX345"/>
                  <a:gd fmla="*/ 4258 h 9308" name="TY345"/>
                  <a:gd fmla="*/ 88 w 6516" name="TX346"/>
                  <a:gd fmla="*/ 4327 h 9308" name="TY346"/>
                  <a:gd fmla="*/ 43 w 6516" name="TX347"/>
                  <a:gd fmla="*/ 4467 h 9308" name="TY347"/>
                  <a:gd fmla="*/ 16 w 6516" name="TX348"/>
                  <a:gd fmla="*/ 4561 h 9308" name="TY348"/>
                  <a:gd fmla="*/ 9 w 6516" name="TX349"/>
                  <a:gd fmla="*/ 4594 h 9308" name="TY349"/>
                  <a:gd fmla="*/ 0 w 6516" name="TX350"/>
                  <a:gd fmla="*/ 4660 h 9308" name="TY350"/>
                  <a:gd fmla="*/ 2 w 6516" name="TX351"/>
                  <a:gd fmla="*/ 4758 h 9308" name="TY351"/>
                  <a:gd fmla="*/ 26 w 6516" name="TX352"/>
                  <a:gd fmla="*/ 4886 h 9308" name="TY352"/>
                  <a:gd fmla="*/ 75 w 6516" name="TX353"/>
                  <a:gd fmla="*/ 5011 h 9308" name="TY353"/>
                  <a:gd fmla="*/ 141 w 6516" name="TX354"/>
                  <a:gd fmla="*/ 5132 h 9308" name="TY354"/>
                  <a:gd fmla="*/ 221 w 6516" name="TX355"/>
                  <a:gd fmla="*/ 5249 h 9308" name="TY355"/>
                  <a:gd fmla="*/ 355 w 6516" name="TX356"/>
                  <a:gd fmla="*/ 5416 h 9308" name="TY356"/>
                  <a:gd fmla="*/ 450 w 6516" name="TX357"/>
                  <a:gd fmla="*/ 5520 h 9308" name="TY357"/>
                  <a:gd fmla="*/ 494 w 6516" name="TX358"/>
                  <a:gd fmla="*/ 5566 h 9308" name="TY358"/>
                  <a:gd fmla="*/ 591 w 6516" name="TX359"/>
                  <a:gd fmla="*/ 5658 h 9308" name="TY359"/>
                  <a:gd fmla="*/ 668 w 6516" name="TX360"/>
                  <a:gd fmla="*/ 5716 h 9308" name="TY360"/>
                  <a:gd fmla="*/ 725 w 6516" name="TX361"/>
                  <a:gd fmla="*/ 5747 h 9308" name="TY361"/>
                  <a:gd fmla="*/ 782 w 6516" name="TX362"/>
                  <a:gd fmla="*/ 5770 h 9308" name="TY362"/>
                  <a:gd fmla="*/ 844 w 6516" name="TX363"/>
                  <a:gd fmla="*/ 5785 h 9308" name="TY363"/>
                  <a:gd fmla="*/ 876 w 6516" name="TX364"/>
                  <a:gd fmla="*/ 5786 h 9308" name="TY364"/>
                  <a:gd fmla="*/ 915 w 6516" name="TX365"/>
                  <a:gd fmla="*/ 5786 h 9308" name="TY365"/>
                  <a:gd fmla="*/ 994 w 6516" name="TX366"/>
                  <a:gd fmla="*/ 5773 h 9308" name="TY366"/>
                  <a:gd fmla="*/ 1109 w 6516" name="TX367"/>
                  <a:gd fmla="*/ 5734 h 9308" name="TY367"/>
                  <a:gd fmla="*/ 1184 w 6516" name="TX368"/>
                  <a:gd fmla="*/ 5704 h 9308" name="TY368"/>
                  <a:gd fmla="*/ 1292 w 6516" name="TX369"/>
                  <a:gd fmla="*/ 5664 h 9308" name="TY369"/>
                  <a:gd fmla="*/ 1514 w 6516" name="TX370"/>
                  <a:gd fmla="*/ 5603 h 9308" name="TY370"/>
                  <a:gd fmla="*/ 1741 w 6516" name="TX371"/>
                  <a:gd fmla="*/ 5564 h 9308" name="TY371"/>
                  <a:gd fmla="*/ 1972 w 6516" name="TX372"/>
                  <a:gd fmla="*/ 5550 h 9308" name="TY372"/>
                  <a:gd fmla="*/ 2087 w 6516" name="TX373"/>
                  <a:gd fmla="*/ 5553 h 9308" name="TY373"/>
                  <a:gd fmla="*/ 2075 w 6516" name="TX374"/>
                  <a:gd fmla="*/ 5563 h 9308" name="TY374"/>
                  <a:gd fmla="*/ 2061 w 6516" name="TX375"/>
                  <a:gd fmla="*/ 5589 h 9308" name="TY375"/>
                  <a:gd fmla="*/ 2058 w 6516" name="TX376"/>
                  <a:gd fmla="*/ 5618 h 9308" name="TY376"/>
                  <a:gd fmla="*/ 2065 w 6516" name="TX377"/>
                  <a:gd fmla="*/ 5646 h 9308" name="TY377"/>
                  <a:gd fmla="*/ 2081 w 6516" name="TX378"/>
                  <a:gd fmla="*/ 5675 h 9308" name="TY378"/>
                  <a:gd fmla="*/ 2103 w 6516" name="TX379"/>
                  <a:gd fmla="*/ 5703 h 9308" name="TY379"/>
                  <a:gd fmla="*/ 2130 w 6516" name="TX380"/>
                  <a:gd fmla="*/ 5724 h 9308" name="TY380"/>
                  <a:gd fmla="*/ 2160 w 6516" name="TX381"/>
                  <a:gd fmla="*/ 5739 h 9308" name="TY381"/>
                  <a:gd fmla="*/ 2176 w 6516" name="TX382"/>
                  <a:gd fmla="*/ 5743 h 9308" name="TY382"/>
                  <a:gd fmla="*/ 2208 w 6516" name="TX383"/>
                  <a:gd fmla="*/ 5749 h 9308" name="TY383"/>
                  <a:gd fmla="*/ 2274 w 6516" name="TX384"/>
                  <a:gd fmla="*/ 5749 h 9308" name="TY384"/>
                  <a:gd fmla="*/ 2342 w 6516" name="TX385"/>
                  <a:gd fmla="*/ 5747 h 9308" name="TY385"/>
                  <a:gd fmla="*/ 2407 w 6516" name="TX386"/>
                  <a:gd fmla="*/ 5753 h 9308" name="TY386"/>
                  <a:gd fmla="*/ 2438 w 6516" name="TX387"/>
                  <a:gd fmla="*/ 5762 h 9308" name="TY387"/>
                  <a:gd fmla="*/ 2472 w 6516" name="TX388"/>
                  <a:gd fmla="*/ 5776 h 9308" name="TY388"/>
                  <a:gd fmla="*/ 2525 w 6516" name="TX389"/>
                  <a:gd fmla="*/ 5819 h 9308" name="TY389"/>
                  <a:gd fmla="*/ 2558 w 6516" name="TX390"/>
                  <a:gd fmla="*/ 5878 h 9308" name="TY390"/>
                  <a:gd fmla="*/ 2577 w 6516" name="TX391"/>
                  <a:gd fmla="*/ 5946 h 9308" name="TY391"/>
                  <a:gd fmla="*/ 2582 w 6516" name="TX392"/>
                  <a:gd fmla="*/ 6022 h 9308" name="TY392"/>
                  <a:gd fmla="*/ 2575 w 6516" name="TX393"/>
                  <a:gd fmla="*/ 6102 h 9308" name="TY393"/>
                  <a:gd fmla="*/ 2558 w 6516" name="TX394"/>
                  <a:gd fmla="*/ 6181 h 9308" name="TY394"/>
                  <a:gd fmla="*/ 2532 w 6516" name="TX395"/>
                  <a:gd fmla="*/ 6256 h 9308" name="TY395"/>
                  <a:gd fmla="*/ 2516 w 6516" name="TX396"/>
                  <a:gd fmla="*/ 6292 h 9308" name="TY396"/>
                  <a:gd fmla="*/ 2581 w 6516" name="TX397"/>
                  <a:gd fmla="*/ 6279 h 9308" name="TY397"/>
                  <a:gd fmla="*/ 2647 w 6516" name="TX398"/>
                  <a:gd fmla="*/ 6266 h 9308" name="TY398"/>
                  <a:gd fmla="*/ 2613 w 6516" name="TX399"/>
                  <a:gd fmla="*/ 6358 h 9308" name="TY399"/>
                  <a:gd fmla="*/ 2577 w 6516" name="TX400"/>
                  <a:gd fmla="*/ 6447 h 9308" name="TY400"/>
                  <a:gd fmla="*/ 2601 w 6516" name="TX401"/>
                  <a:gd fmla="*/ 6451 h 9308" name="TY401"/>
                  <a:gd fmla="*/ 2646 w 6516" name="TX402"/>
                  <a:gd fmla="*/ 6464 h 9308" name="TY402"/>
                  <a:gd fmla="*/ 2708 w 6516" name="TX403"/>
                  <a:gd fmla="*/ 6495 h 9308" name="TY403"/>
                  <a:gd fmla="*/ 2775 w 6516" name="TX404"/>
                  <a:gd fmla="*/ 6557 h 9308" name="TY404"/>
                  <a:gd fmla="*/ 2827 w 6516" name="TX405"/>
                  <a:gd fmla="*/ 6636 h 9308" name="TY405"/>
                  <a:gd fmla="*/ 2865 w 6516" name="TX406"/>
                  <a:gd fmla="*/ 6727 h 9308" name="TY406"/>
                  <a:gd fmla="*/ 2886 w 6516" name="TX407"/>
                  <a:gd fmla="*/ 6826 h 9308" name="TY407"/>
                  <a:gd fmla="*/ 2893 w 6516" name="TX408"/>
                  <a:gd fmla="*/ 6930 h 9308" name="TY408"/>
                  <a:gd fmla="*/ 2886 w 6516" name="TX409"/>
                  <a:gd fmla="*/ 7032 h 9308" name="TY409"/>
                  <a:gd fmla="*/ 2876 w 6516" name="TX410"/>
                  <a:gd fmla="*/ 7081 h 9308" name="TY410"/>
                  <a:gd fmla="*/ 2850 w 6516" name="TX411"/>
                  <a:gd fmla="*/ 7176 h 9308" name="TY411"/>
                  <a:gd fmla="*/ 2783 w 6516" name="TX412"/>
                  <a:gd fmla="*/ 7363 h 9308" name="TY412"/>
                  <a:gd fmla="*/ 2713 w 6516" name="TX413"/>
                  <a:gd fmla="*/ 7549 h 9308" name="TY413"/>
                  <a:gd fmla="*/ 2676 w 6516" name="TX414"/>
                  <a:gd fmla="*/ 7691 h 9308" name="TY414"/>
                  <a:gd fmla="*/ 2662 w 6516" name="TX415"/>
                  <a:gd fmla="*/ 7788 h 9308" name="TY415"/>
                  <a:gd fmla="*/ 2660 w 6516" name="TX416"/>
                  <a:gd fmla="*/ 7837 h 9308" name="TY416"/>
                  <a:gd fmla="*/ 2660 w 6516" name="TX417"/>
                  <a:gd fmla="*/ 7890 h 9308" name="TY417"/>
                  <a:gd fmla="*/ 2675 w 6516" name="TX418"/>
                  <a:gd fmla="*/ 7997 h 9308" name="TY418"/>
                  <a:gd fmla="*/ 2713 w 6516" name="TX419"/>
                  <a:gd fmla="*/ 8155 h 9308" name="TY419"/>
                  <a:gd fmla="*/ 2748 w 6516" name="TX420"/>
                  <a:gd fmla="*/ 8259 h 9308" name="TY420"/>
                  <a:gd fmla="*/ 2914 w 6516" name="TX421"/>
                  <a:gd fmla="*/ 8780 h 9308" name="TY421"/>
                  <a:gd fmla="*/ 3081 w 6516" name="TX422"/>
                  <a:gd fmla="*/ 9304 h 9308" name="TY422"/>
                  <a:gd fmla="*/ 3110 w 6516" name="TX423"/>
                  <a:gd fmla="*/ 9307 h 9308" name="TY423"/>
                  <a:gd fmla="*/ 3166 w 6516" name="TX424"/>
                  <a:gd fmla="*/ 9304 h 9308" name="TY424"/>
                  <a:gd fmla="*/ 3218 w 6516" name="TX425"/>
                  <a:gd fmla="*/ 9293 h 9308" name="TY425"/>
                  <a:gd fmla="*/ 3269 w 6516" name="TX426"/>
                  <a:gd fmla="*/ 9274 h 9308" name="TY426"/>
                  <a:gd fmla="*/ 3341 w 6516" name="TX427"/>
                  <a:gd fmla="*/ 9235 h 9308" name="TY427"/>
                  <a:gd fmla="*/ 3434 w 6516" name="TX428"/>
                  <a:gd fmla="*/ 9165 h 9308" name="TY428"/>
                  <a:gd fmla="*/ 3567 w 6516" name="TX429"/>
                  <a:gd fmla="*/ 9039 h 9308" name="TY429"/>
                  <a:gd fmla="*/ 3707 w 6516" name="TX430"/>
                  <a:gd fmla="*/ 8916 h 9308" name="TY430"/>
                  <a:gd fmla="*/ 3807 w 6516" name="TX431"/>
                  <a:gd fmla="*/ 8848 h 9308" name="TY431"/>
                  <a:gd fmla="*/ 3860 w 6516" name="TX432"/>
                  <a:gd fmla="*/ 8822 h 9308" name="TY432"/>
                  <a:gd fmla="*/ 3943 w 6516" name="TX433"/>
                  <a:gd fmla="*/ 8792 h 9308" name="TY433"/>
                  <a:gd fmla="*/ 4070 w 6516" name="TX434"/>
                  <a:gd fmla="*/ 8751 h 9308" name="TY434"/>
                  <a:gd fmla="*/ 4146 w 6516" name="TX435"/>
                  <a:gd fmla="*/ 8712 h 9308" name="TY435"/>
                  <a:gd fmla="*/ 4180 w 6516" name="TX436"/>
                  <a:gd fmla="*/ 8685 h 9308" name="TY436"/>
                  <a:gd fmla="*/ 4195 w 6516" name="TX437"/>
                  <a:gd fmla="*/ 8669 h 9308" name="TY437"/>
                  <a:gd fmla="*/ 4216 w 6516" name="TX438"/>
                  <a:gd fmla="*/ 8632 h 9308" name="TY438"/>
                  <a:gd fmla="*/ 4227 w 6516" name="TX439"/>
                  <a:gd fmla="*/ 8590 h 9308" name="TY439"/>
                  <a:gd fmla="*/ 4228 w 6516" name="TX440"/>
                  <a:gd fmla="*/ 8547 h 9308" name="TY440"/>
                  <a:gd fmla="*/ 4221 w 6516" name="TX441"/>
                  <a:gd fmla="*/ 8505 h 9308" name="TY441"/>
                  <a:gd fmla="*/ 4205 w 6516" name="TX442"/>
                  <a:gd fmla="*/ 8469 h 9308" name="TY442"/>
                  <a:gd fmla="*/ 4181 w 6516" name="TX443"/>
                  <a:gd fmla="*/ 8442 h 9308" name="TY443"/>
                  <a:gd fmla="*/ 4149 w 6516" name="TX444"/>
                  <a:gd fmla="*/ 8427 h 9308" name="TY444"/>
                  <a:gd fmla="*/ 4131 w 6516" name="TX445"/>
                  <a:gd fmla="*/ 8426 h 9308" name="TY445"/>
                  <a:gd fmla="*/ 4156 w 6516" name="TX446"/>
                  <a:gd fmla="*/ 8422 h 9308" name="TY446"/>
                  <a:gd fmla="*/ 4208 w 6516" name="TX447"/>
                  <a:gd fmla="*/ 8406 h 9308" name="TY447"/>
                  <a:gd fmla="*/ 4256 w 6516" name="TX448"/>
                  <a:gd fmla="*/ 8381 h 9308" name="TY448"/>
                  <a:gd fmla="*/ 4298 w 6516" name="TX449"/>
                  <a:gd fmla="*/ 8348 h 9308" name="TY449"/>
                  <a:gd fmla="*/ 4335 w 6516" name="TX450"/>
                  <a:gd fmla="*/ 8308 h 9308" name="TY450"/>
                  <a:gd fmla="*/ 4364 w 6516" name="TX451"/>
                  <a:gd fmla="*/ 8263 h 9308" name="TY451"/>
                  <a:gd fmla="*/ 4385 w 6516" name="TX452"/>
                  <a:gd fmla="*/ 8214 h 9308" name="TY452"/>
                  <a:gd fmla="*/ 4398 w 6516" name="TX453"/>
                  <a:gd fmla="*/ 8162 h 9308" name="TY453"/>
                  <a:gd fmla="*/ 4400 w 6516" name="TX454"/>
                  <a:gd fmla="*/ 8135 h 9308" name="TY454"/>
                  <a:gd fmla="*/ 4398 w 6516" name="TX455"/>
                  <a:gd fmla="*/ 8075 h 9308" name="TY455"/>
                  <a:gd fmla="*/ 4401 w 6516" name="TX456"/>
                  <a:gd fmla="*/ 8014 h 9308" name="TY456"/>
                  <a:gd fmla="*/ 4406 w 6516" name="TX457"/>
                  <a:gd fmla="*/ 7994 h 9308" name="TY457"/>
                  <a:gd fmla="*/ 4421 w 6516" name="TX458"/>
                  <a:gd fmla="*/ 7954 h 9308" name="TY458"/>
                  <a:gd fmla="*/ 4455 w 6516" name="TX459"/>
                  <a:gd fmla="*/ 7896 h 9308" name="TY459"/>
                  <a:gd fmla="*/ 4481 w 6516" name="TX460"/>
                  <a:gd fmla="*/ 7858 h 9308" name="TY460"/>
                  <a:gd fmla="*/ 4522 w 6516" name="TX461"/>
                  <a:gd fmla="*/ 7799 h 9308" name="TY461"/>
                  <a:gd fmla="*/ 4597 w 6516" name="TX462"/>
                  <a:gd fmla="*/ 7677 h 9308" name="TY462"/>
                  <a:gd fmla="*/ 4701 w 6516" name="TX463"/>
                  <a:gd fmla="*/ 7487 h 9308" name="TY463"/>
                  <a:gd fmla="*/ 4823 w 6516" name="TX464"/>
                  <a:gd fmla="*/ 7225 h 9308" name="TY464"/>
                  <a:gd fmla="*/ 4934 w 6516" name="TX465"/>
                  <a:gd fmla="*/ 6957 h 9308" name="TY465"/>
                  <a:gd fmla="*/ 4987 w 6516" name="TX466"/>
                  <a:gd fmla="*/ 6822 h 9308" name="TY466"/>
                  <a:gd fmla="*/ 5044 w 6516" name="TX467"/>
                  <a:gd fmla="*/ 6679 h 9308" name="TY467"/>
                  <a:gd fmla="*/ 5100 w 6516" name="TX468"/>
                  <a:gd fmla="*/ 6536 h 9308" name="TY468"/>
                  <a:gd fmla="*/ 5310 w 6516" name="TX469"/>
                  <a:gd fmla="*/ 6002 h 9308" name="TY469"/>
                  <a:gd fmla="*/ 5522 w 6516" name="TX470"/>
                  <a:gd fmla="*/ 5468 h 9308" name="TY470"/>
                  <a:gd fmla="*/ 5605 w 6516" name="TX471"/>
                  <a:gd fmla="*/ 5258 h 9308" name="TY471"/>
                  <a:gd fmla="*/ 5689 w 6516" name="TX472"/>
                  <a:gd fmla="*/ 5047 h 9308" name="TY472"/>
                  <a:gd fmla="*/ 5673 w 6516" name="TX473"/>
                  <a:gd fmla="*/ 5070 h 9308" name="TY473"/>
                  <a:gd fmla="*/ 5634 w 6516" name="TX474"/>
                  <a:gd fmla="*/ 5105 h 9308" name="TY474"/>
                  <a:gd fmla="*/ 5587 w 6516" name="TX475"/>
                  <a:gd fmla="*/ 5127 h 9308" name="TY475"/>
                  <a:gd fmla="*/ 5535 w 6516" name="TX476"/>
                  <a:gd fmla="*/ 5138 h 9308" name="TY476"/>
                  <a:gd fmla="*/ 5480 w 6516" name="TX477"/>
                  <a:gd fmla="*/ 5137 h 9308" name="TY477"/>
                  <a:gd fmla="*/ 5424 w 6516" name="TX478"/>
                  <a:gd fmla="*/ 5127 h 9308" name="TY478"/>
                  <a:gd fmla="*/ 5369 w 6516" name="TX479"/>
                  <a:gd fmla="*/ 5108 h 9308" name="TY479"/>
                  <a:gd fmla="*/ 5320 w 6516" name="TX480"/>
                  <a:gd fmla="*/ 5080 h 9308" name="TY480"/>
                  <a:gd fmla="*/ 5299 w 6516" name="TX481"/>
                  <a:gd fmla="*/ 5063 h 9308" name="TY481"/>
                  <a:gd fmla="*/ 5257 w 6516" name="TX482"/>
                  <a:gd fmla="*/ 5026 h 9308" name="TY482"/>
                  <a:gd fmla="*/ 5188 w 6516" name="TX483"/>
                  <a:gd fmla="*/ 4941 h 9308" name="TY483"/>
                  <a:gd fmla="*/ 5097 w 6516" name="TX484"/>
                  <a:gd fmla="*/ 4800 h 9308" name="TY484"/>
                  <a:gd fmla="*/ 5032 w 6516" name="TX485"/>
                  <a:gd fmla="*/ 4707 h 9308" name="TY485"/>
                  <a:gd fmla="*/ 4972 w 6516" name="TX486"/>
                  <a:gd fmla="*/ 4634 h 9308" name="TY486"/>
                  <a:gd fmla="*/ 4881 w 6516" name="TX487"/>
                  <a:gd fmla="*/ 4520 h 9308" name="TY487"/>
                  <a:gd fmla="*/ 4833 w 6516" name="TX488"/>
                  <a:gd fmla="*/ 4438 h 9308" name="TY488"/>
                  <a:gd fmla="*/ 4818 w 6516" name="TX489"/>
                  <a:gd fmla="*/ 4394 h 9308" name="TY489"/>
                  <a:gd fmla="*/ 4805 w 6516" name="TX490"/>
                  <a:gd fmla="*/ 4339 h 9308" name="TY490"/>
                  <a:gd fmla="*/ 4796 w 6516" name="TX491"/>
                  <a:gd fmla="*/ 4228 h 9308" name="TY491"/>
                  <a:gd fmla="*/ 4789 w 6516" name="TX492"/>
                  <a:gd fmla="*/ 4172 h 9308" name="TY492"/>
                  <a:gd fmla="*/ 4776 w 6516" name="TX493"/>
                  <a:gd fmla="*/ 4113 h 9308" name="TY493"/>
                  <a:gd fmla="*/ 4731 w 6516" name="TX494"/>
                  <a:gd fmla="*/ 4002 h 9308" name="TY494"/>
                  <a:gd fmla="*/ 4640 w 6516" name="TX495"/>
                  <a:gd fmla="*/ 3842 h 9308" name="TY495"/>
                  <a:gd fmla="*/ 4583 w 6516" name="TX496"/>
                  <a:gd fmla="*/ 3735 h 9308" name="TY496"/>
                  <a:gd fmla="*/ 4557 w 6516" name="TX497"/>
                  <a:gd fmla="*/ 3679 h 9308" name="TY497"/>
                  <a:gd fmla="*/ 4528 w 6516" name="TX498"/>
                  <a:gd fmla="*/ 3590 h 9308" name="TY498"/>
                  <a:gd fmla="*/ 4517 w 6516" name="TX499"/>
                  <a:gd fmla="*/ 3529 h 9308" name="TY499"/>
                  <a:gd fmla="*/ 4512 w 6516" name="TX500"/>
                  <a:gd fmla="*/ 3469 h 9308" name="TY500"/>
                  <a:gd fmla="*/ 4517 w 6516" name="TX501"/>
                  <a:gd fmla="*/ 3410 h 9308" name="TY501"/>
                  <a:gd fmla="*/ 4531 w 6516" name="TX502"/>
                  <a:gd fmla="*/ 3354 h 9308" name="TY502"/>
                  <a:gd fmla="*/ 4557 w 6516" name="TX503"/>
                  <a:gd fmla="*/ 3302 h 9308" name="TY503"/>
                  <a:gd fmla="*/ 4574 w 6516" name="TX504"/>
                  <a:gd fmla="*/ 3277 h 9308" name="TY504"/>
                  <a:gd fmla="*/ 4682 w 6516" name="TX505"/>
                  <a:gd fmla="*/ 3469 h 9308" name="TY505"/>
                  <a:gd fmla="*/ 4892 w 6516" name="TX506"/>
                  <a:gd fmla="*/ 3856 h 9308" name="TY506"/>
                  <a:gd fmla="*/ 5091 w 6516" name="TX507"/>
                  <a:gd fmla="*/ 4248 h 9308" name="TY507"/>
                  <a:gd fmla="*/ 5281 w 6516" name="TX508"/>
                  <a:gd fmla="*/ 4647 h 9308" name="TY508"/>
                  <a:gd fmla="*/ 5372 w 6516" name="TX509"/>
                  <a:gd fmla="*/ 4847 h 9308" name="TY509"/>
                  <a:gd fmla="*/ 5382 w 6516" name="TX510"/>
                  <a:gd fmla="*/ 4817 h 9308" name="TY510"/>
                  <a:gd fmla="*/ 5415 w 6516" name="TX511"/>
                  <a:gd fmla="*/ 4759 h 9308" name="TY511"/>
                  <a:gd fmla="*/ 5457 w 6516" name="TX512"/>
                  <a:gd fmla="*/ 4709 h 9308" name="TY512"/>
                  <a:gd fmla="*/ 5507 w 6516" name="TX513"/>
                  <a:gd fmla="*/ 4669 h 9308" name="TY513"/>
                  <a:gd fmla="*/ 5536 w 6516" name="TX514"/>
                  <a:gd fmla="*/ 4651 h 9308" name="TY514"/>
                  <a:gd fmla="*/ 5581 w 6516" name="TX515"/>
                  <a:gd fmla="*/ 4631 h 9308" name="TY515"/>
                  <a:gd fmla="*/ 5672 w 6516" name="TX516"/>
                  <a:gd fmla="*/ 4601 h 9308" name="TY516"/>
                  <a:gd fmla="*/ 5718 w 6516" name="TX517"/>
                  <a:gd fmla="*/ 4584 h 9308" name="TY517"/>
                  <a:gd fmla="*/ 5746 w 6516" name="TX518"/>
                  <a:gd fmla="*/ 4571 h 9308" name="TY518"/>
                  <a:gd fmla="*/ 5801 w 6516" name="TX519"/>
                  <a:gd fmla="*/ 4535 h 9308" name="TY519"/>
                  <a:gd fmla="*/ 5850 w 6516" name="TX520"/>
                  <a:gd fmla="*/ 4493 h 9308" name="TY520"/>
                  <a:gd fmla="*/ 5892 w 6516" name="TX521"/>
                  <a:gd fmla="*/ 4444 h 9308" name="TY521"/>
                  <a:gd fmla="*/ 5928 w 6516" name="TX522"/>
                  <a:gd fmla="*/ 4391 h 9308" name="TY522"/>
                  <a:gd fmla="*/ 5955 w 6516" name="TX523"/>
                  <a:gd fmla="*/ 4332 h 9308" name="TY523"/>
                  <a:gd fmla="*/ 5974 w 6516" name="TX524"/>
                  <a:gd fmla="*/ 4270 h 9308" name="TY524"/>
                  <a:gd fmla="*/ 5984 w 6516" name="TX525"/>
                  <a:gd fmla="*/ 4206 h 9308" name="TY525"/>
                  <a:gd fmla="*/ 5985 w 6516" name="TX526"/>
                  <a:gd fmla="*/ 4175 h 9308" name="TY526"/>
                  <a:gd fmla="*/ 5984 w 6516" name="TX527"/>
                  <a:gd fmla="*/ 4143 h 9308" name="TY527"/>
                  <a:gd fmla="*/ 5974 w 6516" name="TX528"/>
                  <a:gd fmla="*/ 4078 h 9308" name="TY528"/>
                  <a:gd fmla="*/ 5954 w 6516" name="TX529"/>
                  <a:gd fmla="*/ 4018 h 9308" name="TY529"/>
                  <a:gd fmla="*/ 5926 w 6516" name="TX530"/>
                  <a:gd fmla="*/ 3959 h 9308" name="TY530"/>
                  <a:gd fmla="*/ 5890 w 6516" name="TX531"/>
                  <a:gd fmla="*/ 3905 h 9308" name="TY531"/>
                  <a:gd fmla="*/ 5847 w 6516" name="TX532"/>
                  <a:gd fmla="*/ 3856 h 9308" name="TY532"/>
                  <a:gd fmla="*/ 5798 w 6516" name="TX533"/>
                  <a:gd fmla="*/ 3815 h 9308" name="TY533"/>
                  <a:gd fmla="*/ 5744 w 6516" name="TX534"/>
                  <a:gd fmla="*/ 3780 h 9308" name="TY534"/>
                  <a:gd fmla="*/ 5715 w 6516" name="TX535"/>
                  <a:gd fmla="*/ 3767 h 9308" name="TY535"/>
                  <a:gd fmla="*/ 5653 w 6516" name="TX536"/>
                  <a:gd fmla="*/ 3744 h 9308" name="TY536"/>
                  <a:gd fmla="*/ 5559 w 6516" name="TX537"/>
                  <a:gd fmla="*/ 3717 h 9308" name="TY537"/>
                  <a:gd fmla="*/ 5499 w 6516" name="TX538"/>
                  <a:gd fmla="*/ 3692 h 9308" name="TY538"/>
                  <a:gd fmla="*/ 5470 w 6516" name="TX539"/>
                  <a:gd fmla="*/ 3676 h 9308" name="TY539"/>
                  <a:gd fmla="*/ 5443 w 6516" name="TX540"/>
                  <a:gd fmla="*/ 3658 h 9308" name="TY540"/>
                  <a:gd fmla="*/ 5398 w 6516" name="TX541"/>
                  <a:gd fmla="*/ 3607 h 9308" name="TY541"/>
                  <a:gd fmla="*/ 5372 w 6516" name="TX542"/>
                  <a:gd fmla="*/ 3547 h 9308" name="TY542"/>
                  <a:gd fmla="*/ 5372 w 6516" name="TX543"/>
                  <a:gd fmla="*/ 3501 h 9308" name="TY543"/>
                  <a:gd fmla="*/ 5381 w 6516" name="TX544"/>
                  <a:gd fmla="*/ 3472 h 9308" name="TY544"/>
                  <a:gd fmla="*/ 5388 w 6516" name="TX545"/>
                  <a:gd fmla="*/ 3457 h 9308" name="TY545"/>
                  <a:gd fmla="*/ 5396 w 6516" name="TX546"/>
                  <a:gd fmla="*/ 3444 h 9308" name="TY546"/>
                  <a:gd fmla="*/ 5418 w 6516" name="TX547"/>
                  <a:gd fmla="*/ 3424 h 9308" name="TY547"/>
                  <a:gd fmla="*/ 5458 w 6516" name="TX548"/>
                  <a:gd fmla="*/ 3406 h 9308" name="TY548"/>
                  <a:gd fmla="*/ 5520 w 6516" name="TX549"/>
                  <a:gd fmla="*/ 3401 h 9308" name="TY549"/>
                  <a:gd fmla="*/ 5584 w 6516" name="TX550"/>
                  <a:gd fmla="*/ 3414 h 9308" name="TY550"/>
                  <a:gd fmla="*/ 5612 w 6516" name="TX551"/>
                  <a:gd fmla="*/ 3429 h 9308" name="TY551"/>
                  <a:gd fmla="*/ 5640 w 6516" name="TX552"/>
                  <a:gd fmla="*/ 3444 h 9308" name="TY552"/>
                  <a:gd fmla="*/ 5689 w 6516" name="TX553"/>
                  <a:gd fmla="*/ 3482 h 9308" name="TY553"/>
                  <a:gd fmla="*/ 5759 w 6516" name="TX554"/>
                  <a:gd fmla="*/ 3545 h 9308" name="TY554"/>
                  <a:gd fmla="*/ 5810 w 6516" name="TX555"/>
                  <a:gd fmla="*/ 3581 h 9308" name="TY555"/>
                  <a:gd fmla="*/ 5889 w 6516" name="TX556"/>
                  <a:gd fmla="*/ 3626 h 9308" name="TY556"/>
                  <a:gd fmla="*/ 5973 w 6516" name="TX557"/>
                  <a:gd fmla="*/ 3668 h 9308" name="TY557"/>
                  <a:gd fmla="*/ 6026 w 6516" name="TX558"/>
                  <a:gd fmla="*/ 3701 h 9308" name="TY558"/>
                  <a:gd fmla="*/ 6115 w 6516" name="TX559"/>
                  <a:gd fmla="*/ 3783 h 9308" name="TY559"/>
                  <a:gd fmla="*/ 6189 w 6516" name="TX560"/>
                  <a:gd fmla="*/ 3879 h 9308" name="TY560"/>
                  <a:gd fmla="*/ 6248 w 6516" name="TX561"/>
                  <a:gd fmla="*/ 3989 h 9308" name="TY561"/>
                  <a:gd fmla="*/ 6295 w 6516" name="TX562"/>
                  <a:gd fmla="*/ 4107 h 9308" name="TY562"/>
                  <a:gd fmla="*/ 6333 w 6516" name="TX563"/>
                  <a:gd fmla="*/ 4232 h 9308" name="TY563"/>
                  <a:gd fmla="*/ 6376 w 6516" name="TX564"/>
                  <a:gd fmla="*/ 4424 h 9308" name="TY564"/>
                  <a:gd fmla="*/ 6399 w 6516" name="TX565"/>
                  <a:gd fmla="*/ 4550 h 9308" name="TY565"/>
                  <a:gd fmla="*/ 6425 w 6516" name="TX566"/>
                  <a:gd fmla="*/ 4684 h 9308" name="TY566"/>
                  <a:gd fmla="*/ 6482 w 6516" name="TX567"/>
                  <a:gd fmla="*/ 4951 h 9308" name="TY567"/>
                  <a:gd fmla="*/ 6514 w 6516" name="TX568"/>
                  <a:gd fmla="*/ 5082 h 9308" name="TY568"/>
                  <a:gd fmla="*/ 6515 w 6516" name="TX569"/>
                  <a:gd fmla="*/ 5024 h 9308" name="TY569"/>
                  <a:gd fmla="*/ 6515 w 6516" name="TX570"/>
                  <a:gd fmla="*/ 4968 h 9308" name="TY570"/>
                  <a:gd fmla="*/ 6514 w 6516" name="TX571"/>
                  <a:gd fmla="*/ 4817 h 9308" name="TY571"/>
                  <a:gd fmla="*/ 6500 w 6516" name="TX572"/>
                  <a:gd fmla="*/ 4519 h 9308" name="TY572"/>
                  <a:gd fmla="*/ 6471 w 6516" name="TX573"/>
                  <a:gd fmla="*/ 4224 h 9308" name="TY573"/>
                  <a:gd fmla="*/ 6428 w 6516" name="TX574"/>
                  <a:gd fmla="*/ 3933 h 9308" name="TY574"/>
                  <a:gd fmla="*/ 6371 w 6516" name="TX575"/>
                  <a:gd fmla="*/ 3646 h 9308" name="TY575"/>
                  <a:gd fmla="*/ 6304 w 6516" name="TX576"/>
                  <a:gd fmla="*/ 3365 h 9308" name="TY576"/>
                  <a:gd fmla="*/ 6222 w 6516" name="TX577"/>
                  <a:gd fmla="*/ 3089 h 9308" name="TY577"/>
                  <a:gd fmla="*/ 6127 w 6516" name="TX578"/>
                  <a:gd fmla="*/ 2819 h 9308" name="TY578"/>
                  <a:gd fmla="*/ 6020 w 6516" name="TX579"/>
                  <a:gd fmla="*/ 2554 h 9308" name="TY579"/>
                  <a:gd fmla="*/ 5902 w 6516" name="TX580"/>
                  <a:gd fmla="*/ 2297 h 9308" name="TY580"/>
                  <a:gd fmla="*/ 5772 w 6516" name="TX581"/>
                  <a:gd fmla="*/ 2045 h 9308" name="TY581"/>
                  <a:gd fmla="*/ 5633 w 6516" name="TX582"/>
                  <a:gd fmla="*/ 1800 h 9308" name="TY582"/>
                  <a:gd fmla="*/ 5481 w 6516" name="TX583"/>
                  <a:gd fmla="*/ 1562 h 9308" name="TY583"/>
                  <a:gd fmla="*/ 5319 w 6516" name="TX584"/>
                  <a:gd fmla="*/ 1333 h 9308" name="TY584"/>
                  <a:gd fmla="*/ 5147 w 6516" name="TX585"/>
                  <a:gd fmla="*/ 1110 h 9308" name="TY585"/>
                  <a:gd fmla="*/ 4966 w 6516" name="TX586"/>
                  <a:gd fmla="*/ 897 h 9308" name="TY586"/>
                  <a:gd fmla="*/ 4871 w 6516" name="TX587"/>
                  <a:gd fmla="*/ 793 h 9308" name="TY587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0" y="TY90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  <a:cxn ang="0">
                    <a:pos x="TX116" y="TY116"/>
                  </a:cxn>
                  <a:cxn ang="0">
                    <a:pos x="TX117" y="TY117"/>
                  </a:cxn>
                  <a:cxn ang="0">
                    <a:pos x="TX118" y="TY118"/>
                  </a:cxn>
                  <a:cxn ang="0">
                    <a:pos x="TX119" y="TY119"/>
                  </a:cxn>
                  <a:cxn ang="0">
                    <a:pos x="TX120" y="TY120"/>
                  </a:cxn>
                  <a:cxn ang="0">
                    <a:pos x="TX121" y="TY121"/>
                  </a:cxn>
                  <a:cxn ang="0">
                    <a:pos x="TX122" y="TY122"/>
                  </a:cxn>
                  <a:cxn ang="0">
                    <a:pos x="TX123" y="TY123"/>
                  </a:cxn>
                  <a:cxn ang="0">
                    <a:pos x="TX124" y="TY124"/>
                  </a:cxn>
                  <a:cxn ang="0">
                    <a:pos x="TX125" y="TY125"/>
                  </a:cxn>
                  <a:cxn ang="0">
                    <a:pos x="TX126" y="TY126"/>
                  </a:cxn>
                  <a:cxn ang="0">
                    <a:pos x="TX127" y="TY127"/>
                  </a:cxn>
                  <a:cxn ang="0">
                    <a:pos x="TX128" y="TY128"/>
                  </a:cxn>
                  <a:cxn ang="0">
                    <a:pos x="TX129" y="TY129"/>
                  </a:cxn>
                  <a:cxn ang="0">
                    <a:pos x="TX130" y="TY130"/>
                  </a:cxn>
                  <a:cxn ang="0">
                    <a:pos x="TX131" y="TY131"/>
                  </a:cxn>
                  <a:cxn ang="0">
                    <a:pos x="TX132" y="TY132"/>
                  </a:cxn>
                  <a:cxn ang="0">
                    <a:pos x="TX133" y="TY133"/>
                  </a:cxn>
                  <a:cxn ang="0">
                    <a:pos x="TX134" y="TY134"/>
                  </a:cxn>
                  <a:cxn ang="0">
                    <a:pos x="TX135" y="TY135"/>
                  </a:cxn>
                  <a:cxn ang="0">
                    <a:pos x="TX136" y="TY136"/>
                  </a:cxn>
                  <a:cxn ang="0">
                    <a:pos x="TX137" y="TY137"/>
                  </a:cxn>
                  <a:cxn ang="0">
                    <a:pos x="TX138" y="TY138"/>
                  </a:cxn>
                  <a:cxn ang="0">
                    <a:pos x="TX139" y="TY139"/>
                  </a:cxn>
                  <a:cxn ang="0">
                    <a:pos x="TX140" y="TY140"/>
                  </a:cxn>
                  <a:cxn ang="0">
                    <a:pos x="TX141" y="TY141"/>
                  </a:cxn>
                  <a:cxn ang="0">
                    <a:pos x="TX142" y="TY142"/>
                  </a:cxn>
                  <a:cxn ang="0">
                    <a:pos x="TX143" y="TY143"/>
                  </a:cxn>
                  <a:cxn ang="0">
                    <a:pos x="TX144" y="TY144"/>
                  </a:cxn>
                  <a:cxn ang="0">
                    <a:pos x="TX145" y="TY145"/>
                  </a:cxn>
                  <a:cxn ang="0">
                    <a:pos x="TX146" y="TY146"/>
                  </a:cxn>
                  <a:cxn ang="0">
                    <a:pos x="TX147" y="TY147"/>
                  </a:cxn>
                  <a:cxn ang="0">
                    <a:pos x="TX148" y="TY148"/>
                  </a:cxn>
                  <a:cxn ang="0">
                    <a:pos x="TX149" y="TY149"/>
                  </a:cxn>
                  <a:cxn ang="0">
                    <a:pos x="TX150" y="TY150"/>
                  </a:cxn>
                  <a:cxn ang="0">
                    <a:pos x="TX151" y="TY151"/>
                  </a:cxn>
                  <a:cxn ang="0">
                    <a:pos x="TX152" y="TY152"/>
                  </a:cxn>
                  <a:cxn ang="0">
                    <a:pos x="TX153" y="TY153"/>
                  </a:cxn>
                  <a:cxn ang="0">
                    <a:pos x="TX154" y="TY154"/>
                  </a:cxn>
                  <a:cxn ang="0">
                    <a:pos x="TX155" y="TY155"/>
                  </a:cxn>
                  <a:cxn ang="0">
                    <a:pos x="TX156" y="TY156"/>
                  </a:cxn>
                  <a:cxn ang="0">
                    <a:pos x="TX157" y="TY157"/>
                  </a:cxn>
                  <a:cxn ang="0">
                    <a:pos x="TX158" y="TY158"/>
                  </a:cxn>
                  <a:cxn ang="0">
                    <a:pos x="TX159" y="TY159"/>
                  </a:cxn>
                  <a:cxn ang="0">
                    <a:pos x="TX160" y="TY160"/>
                  </a:cxn>
                  <a:cxn ang="0">
                    <a:pos x="TX161" y="TY161"/>
                  </a:cxn>
                  <a:cxn ang="0">
                    <a:pos x="TX162" y="TY162"/>
                  </a:cxn>
                  <a:cxn ang="0">
                    <a:pos x="TX163" y="TY163"/>
                  </a:cxn>
                  <a:cxn ang="0">
                    <a:pos x="TX164" y="TY164"/>
                  </a:cxn>
                  <a:cxn ang="0">
                    <a:pos x="TX165" y="TY165"/>
                  </a:cxn>
                  <a:cxn ang="0">
                    <a:pos x="TX166" y="TY166"/>
                  </a:cxn>
                  <a:cxn ang="0">
                    <a:pos x="TX167" y="TY167"/>
                  </a:cxn>
                  <a:cxn ang="0">
                    <a:pos x="TX168" y="TY168"/>
                  </a:cxn>
                  <a:cxn ang="0">
                    <a:pos x="TX169" y="TY169"/>
                  </a:cxn>
                  <a:cxn ang="0">
                    <a:pos x="TX170" y="TY170"/>
                  </a:cxn>
                  <a:cxn ang="0">
                    <a:pos x="TX171" y="TY171"/>
                  </a:cxn>
                  <a:cxn ang="0">
                    <a:pos x="TX172" y="TY172"/>
                  </a:cxn>
                  <a:cxn ang="0">
                    <a:pos x="TX173" y="TY173"/>
                  </a:cxn>
                  <a:cxn ang="0">
                    <a:pos x="TX174" y="TY174"/>
                  </a:cxn>
                  <a:cxn ang="0">
                    <a:pos x="TX175" y="TY175"/>
                  </a:cxn>
                  <a:cxn ang="0">
                    <a:pos x="TX176" y="TY176"/>
                  </a:cxn>
                  <a:cxn ang="0">
                    <a:pos x="TX177" y="TY177"/>
                  </a:cxn>
                  <a:cxn ang="0">
                    <a:pos x="TX178" y="TY178"/>
                  </a:cxn>
                  <a:cxn ang="0">
                    <a:pos x="TX179" y="TY179"/>
                  </a:cxn>
                  <a:cxn ang="0">
                    <a:pos x="TX180" y="TY180"/>
                  </a:cxn>
                  <a:cxn ang="0">
                    <a:pos x="TX181" y="TY181"/>
                  </a:cxn>
                  <a:cxn ang="0">
                    <a:pos x="TX182" y="TY182"/>
                  </a:cxn>
                  <a:cxn ang="0">
                    <a:pos x="TX183" y="TY183"/>
                  </a:cxn>
                  <a:cxn ang="0">
                    <a:pos x="TX184" y="TY184"/>
                  </a:cxn>
                  <a:cxn ang="0">
                    <a:pos x="TX185" y="TY185"/>
                  </a:cxn>
                  <a:cxn ang="0">
                    <a:pos x="TX186" y="TY186"/>
                  </a:cxn>
                  <a:cxn ang="0">
                    <a:pos x="TX187" y="TY187"/>
                  </a:cxn>
                  <a:cxn ang="0">
                    <a:pos x="TX188" y="TY188"/>
                  </a:cxn>
                  <a:cxn ang="0">
                    <a:pos x="TX189" y="TY189"/>
                  </a:cxn>
                  <a:cxn ang="0">
                    <a:pos x="TX190" y="TY190"/>
                  </a:cxn>
                  <a:cxn ang="0">
                    <a:pos x="TX191" y="TY191"/>
                  </a:cxn>
                  <a:cxn ang="0">
                    <a:pos x="TX192" y="TY192"/>
                  </a:cxn>
                  <a:cxn ang="0">
                    <a:pos x="TX193" y="TY193"/>
                  </a:cxn>
                  <a:cxn ang="0">
                    <a:pos x="TX194" y="TY194"/>
                  </a:cxn>
                  <a:cxn ang="0">
                    <a:pos x="TX195" y="TY195"/>
                  </a:cxn>
                  <a:cxn ang="0">
                    <a:pos x="TX196" y="TY196"/>
                  </a:cxn>
                  <a:cxn ang="0">
                    <a:pos x="TX197" y="TY197"/>
                  </a:cxn>
                  <a:cxn ang="0">
                    <a:pos x="TX198" y="TY198"/>
                  </a:cxn>
                  <a:cxn ang="0">
                    <a:pos x="TX199" y="TY199"/>
                  </a:cxn>
                  <a:cxn ang="0">
                    <a:pos x="TX200" y="TY200"/>
                  </a:cxn>
                  <a:cxn ang="0">
                    <a:pos x="TX201" y="TY201"/>
                  </a:cxn>
                  <a:cxn ang="0">
                    <a:pos x="TX202" y="TY202"/>
                  </a:cxn>
                  <a:cxn ang="0">
                    <a:pos x="TX203" y="TY203"/>
                  </a:cxn>
                  <a:cxn ang="0">
                    <a:pos x="TX204" y="TY204"/>
                  </a:cxn>
                  <a:cxn ang="0">
                    <a:pos x="TX205" y="TY205"/>
                  </a:cxn>
                  <a:cxn ang="0">
                    <a:pos x="TX206" y="TY206"/>
                  </a:cxn>
                  <a:cxn ang="0">
                    <a:pos x="TX207" y="TY207"/>
                  </a:cxn>
                  <a:cxn ang="0">
                    <a:pos x="TX208" y="TY208"/>
                  </a:cxn>
                  <a:cxn ang="0">
                    <a:pos x="TX209" y="TY209"/>
                  </a:cxn>
                  <a:cxn ang="0">
                    <a:pos x="TX210" y="TY210"/>
                  </a:cxn>
                  <a:cxn ang="0">
                    <a:pos x="TX211" y="TY211"/>
                  </a:cxn>
                  <a:cxn ang="0">
                    <a:pos x="TX212" y="TY212"/>
                  </a:cxn>
                  <a:cxn ang="0">
                    <a:pos x="TX213" y="TY213"/>
                  </a:cxn>
                  <a:cxn ang="0">
                    <a:pos x="TX214" y="TY214"/>
                  </a:cxn>
                  <a:cxn ang="0">
                    <a:pos x="TX215" y="TY215"/>
                  </a:cxn>
                  <a:cxn ang="0">
                    <a:pos x="TX216" y="TY216"/>
                  </a:cxn>
                  <a:cxn ang="0">
                    <a:pos x="TX217" y="TY217"/>
                  </a:cxn>
                  <a:cxn ang="0">
                    <a:pos x="TX218" y="TY218"/>
                  </a:cxn>
                  <a:cxn ang="0">
                    <a:pos x="TX219" y="TY219"/>
                  </a:cxn>
                  <a:cxn ang="0">
                    <a:pos x="TX220" y="TY220"/>
                  </a:cxn>
                  <a:cxn ang="0">
                    <a:pos x="TX221" y="TY221"/>
                  </a:cxn>
                  <a:cxn ang="0">
                    <a:pos x="TX222" y="TY222"/>
                  </a:cxn>
                  <a:cxn ang="0">
                    <a:pos x="TX223" y="TY223"/>
                  </a:cxn>
                  <a:cxn ang="0">
                    <a:pos x="TX224" y="TY224"/>
                  </a:cxn>
                  <a:cxn ang="0">
                    <a:pos x="TX225" y="TY225"/>
                  </a:cxn>
                  <a:cxn ang="0">
                    <a:pos x="TX226" y="TY226"/>
                  </a:cxn>
                  <a:cxn ang="0">
                    <a:pos x="TX227" y="TY227"/>
                  </a:cxn>
                  <a:cxn ang="0">
                    <a:pos x="TX228" y="TY228"/>
                  </a:cxn>
                  <a:cxn ang="0">
                    <a:pos x="TX229" y="TY229"/>
                  </a:cxn>
                  <a:cxn ang="0">
                    <a:pos x="TX230" y="TY230"/>
                  </a:cxn>
                  <a:cxn ang="0">
                    <a:pos x="TX231" y="TY231"/>
                  </a:cxn>
                  <a:cxn ang="0">
                    <a:pos x="TX232" y="TY232"/>
                  </a:cxn>
                  <a:cxn ang="0">
                    <a:pos x="TX233" y="TY233"/>
                  </a:cxn>
                  <a:cxn ang="0">
                    <a:pos x="TX234" y="TY234"/>
                  </a:cxn>
                  <a:cxn ang="0">
                    <a:pos x="TX235" y="TY235"/>
                  </a:cxn>
                  <a:cxn ang="0">
                    <a:pos x="TX236" y="TY236"/>
                  </a:cxn>
                  <a:cxn ang="0">
                    <a:pos x="TX237" y="TY237"/>
                  </a:cxn>
                  <a:cxn ang="0">
                    <a:pos x="TX238" y="TY238"/>
                  </a:cxn>
                  <a:cxn ang="0">
                    <a:pos x="TX239" y="TY239"/>
                  </a:cxn>
                  <a:cxn ang="0">
                    <a:pos x="TX240" y="TY240"/>
                  </a:cxn>
                  <a:cxn ang="0">
                    <a:pos x="TX241" y="TY241"/>
                  </a:cxn>
                  <a:cxn ang="0">
                    <a:pos x="TX242" y="TY242"/>
                  </a:cxn>
                  <a:cxn ang="0">
                    <a:pos x="TX243" y="TY243"/>
                  </a:cxn>
                  <a:cxn ang="0">
                    <a:pos x="TX244" y="TY244"/>
                  </a:cxn>
                  <a:cxn ang="0">
                    <a:pos x="TX245" y="TY245"/>
                  </a:cxn>
                  <a:cxn ang="0">
                    <a:pos x="TX246" y="TY246"/>
                  </a:cxn>
                  <a:cxn ang="0">
                    <a:pos x="TX247" y="TY247"/>
                  </a:cxn>
                  <a:cxn ang="0">
                    <a:pos x="TX248" y="TY248"/>
                  </a:cxn>
                  <a:cxn ang="0">
                    <a:pos x="TX249" y="TY249"/>
                  </a:cxn>
                  <a:cxn ang="0">
                    <a:pos x="TX250" y="TY250"/>
                  </a:cxn>
                  <a:cxn ang="0">
                    <a:pos x="TX251" y="TY251"/>
                  </a:cxn>
                  <a:cxn ang="0">
                    <a:pos x="TX252" y="TY252"/>
                  </a:cxn>
                  <a:cxn ang="0">
                    <a:pos x="TX253" y="TY253"/>
                  </a:cxn>
                  <a:cxn ang="0">
                    <a:pos x="TX254" y="TY254"/>
                  </a:cxn>
                  <a:cxn ang="0">
                    <a:pos x="TX255" y="TY255"/>
                  </a:cxn>
                  <a:cxn ang="0">
                    <a:pos x="TX256" y="TY256"/>
                  </a:cxn>
                  <a:cxn ang="0">
                    <a:pos x="TX257" y="TY257"/>
                  </a:cxn>
                  <a:cxn ang="0">
                    <a:pos x="TX258" y="TY258"/>
                  </a:cxn>
                  <a:cxn ang="0">
                    <a:pos x="TX259" y="TY259"/>
                  </a:cxn>
                  <a:cxn ang="0">
                    <a:pos x="TX260" y="TY260"/>
                  </a:cxn>
                  <a:cxn ang="0">
                    <a:pos x="TX261" y="TY261"/>
                  </a:cxn>
                  <a:cxn ang="0">
                    <a:pos x="TX262" y="TY262"/>
                  </a:cxn>
                  <a:cxn ang="0">
                    <a:pos x="TX263" y="TY263"/>
                  </a:cxn>
                  <a:cxn ang="0">
                    <a:pos x="TX264" y="TY264"/>
                  </a:cxn>
                  <a:cxn ang="0">
                    <a:pos x="TX265" y="TY265"/>
                  </a:cxn>
                  <a:cxn ang="0">
                    <a:pos x="TX266" y="TY266"/>
                  </a:cxn>
                  <a:cxn ang="0">
                    <a:pos x="TX267" y="TY267"/>
                  </a:cxn>
                  <a:cxn ang="0">
                    <a:pos x="TX268" y="TY268"/>
                  </a:cxn>
                  <a:cxn ang="0">
                    <a:pos x="TX269" y="TY269"/>
                  </a:cxn>
                  <a:cxn ang="0">
                    <a:pos x="TX270" y="TY270"/>
                  </a:cxn>
                  <a:cxn ang="0">
                    <a:pos x="TX271" y="TY271"/>
                  </a:cxn>
                  <a:cxn ang="0">
                    <a:pos x="TX272" y="TY272"/>
                  </a:cxn>
                  <a:cxn ang="0">
                    <a:pos x="TX273" y="TY273"/>
                  </a:cxn>
                  <a:cxn ang="0">
                    <a:pos x="TX274" y="TY274"/>
                  </a:cxn>
                  <a:cxn ang="0">
                    <a:pos x="TX275" y="TY275"/>
                  </a:cxn>
                  <a:cxn ang="0">
                    <a:pos x="TX276" y="TY276"/>
                  </a:cxn>
                  <a:cxn ang="0">
                    <a:pos x="TX277" y="TY277"/>
                  </a:cxn>
                  <a:cxn ang="0">
                    <a:pos x="TX278" y="TY278"/>
                  </a:cxn>
                  <a:cxn ang="0">
                    <a:pos x="TX279" y="TY279"/>
                  </a:cxn>
                  <a:cxn ang="0">
                    <a:pos x="TX280" y="TY280"/>
                  </a:cxn>
                  <a:cxn ang="0">
                    <a:pos x="TX281" y="TY281"/>
                  </a:cxn>
                  <a:cxn ang="0">
                    <a:pos x="TX282" y="TY282"/>
                  </a:cxn>
                  <a:cxn ang="0">
                    <a:pos x="TX283" y="TY283"/>
                  </a:cxn>
                  <a:cxn ang="0">
                    <a:pos x="TX284" y="TY284"/>
                  </a:cxn>
                  <a:cxn ang="0">
                    <a:pos x="TX285" y="TY285"/>
                  </a:cxn>
                  <a:cxn ang="0">
                    <a:pos x="TX286" y="TY286"/>
                  </a:cxn>
                  <a:cxn ang="0">
                    <a:pos x="TX287" y="TY287"/>
                  </a:cxn>
                  <a:cxn ang="0">
                    <a:pos x="TX288" y="TY288"/>
                  </a:cxn>
                  <a:cxn ang="0">
                    <a:pos x="TX289" y="TY289"/>
                  </a:cxn>
                  <a:cxn ang="0">
                    <a:pos x="TX290" y="TY290"/>
                  </a:cxn>
                  <a:cxn ang="0">
                    <a:pos x="TX291" y="TY291"/>
                  </a:cxn>
                  <a:cxn ang="0">
                    <a:pos x="TX292" y="TY292"/>
                  </a:cxn>
                  <a:cxn ang="0">
                    <a:pos x="TX293" y="TY293"/>
                  </a:cxn>
                  <a:cxn ang="0">
                    <a:pos x="TX294" y="TY294"/>
                  </a:cxn>
                  <a:cxn ang="0">
                    <a:pos x="TX295" y="TY295"/>
                  </a:cxn>
                  <a:cxn ang="0">
                    <a:pos x="TX296" y="TY296"/>
                  </a:cxn>
                  <a:cxn ang="0">
                    <a:pos x="TX297" y="TY297"/>
                  </a:cxn>
                  <a:cxn ang="0">
                    <a:pos x="TX298" y="TY298"/>
                  </a:cxn>
                  <a:cxn ang="0">
                    <a:pos x="TX299" y="TY299"/>
                  </a:cxn>
                  <a:cxn ang="0">
                    <a:pos x="TX300" y="TY300"/>
                  </a:cxn>
                  <a:cxn ang="0">
                    <a:pos x="TX301" y="TY301"/>
                  </a:cxn>
                  <a:cxn ang="0">
                    <a:pos x="TX302" y="TY302"/>
                  </a:cxn>
                  <a:cxn ang="0">
                    <a:pos x="TX303" y="TY303"/>
                  </a:cxn>
                  <a:cxn ang="0">
                    <a:pos x="TX304" y="TY304"/>
                  </a:cxn>
                  <a:cxn ang="0">
                    <a:pos x="TX305" y="TY305"/>
                  </a:cxn>
                  <a:cxn ang="0">
                    <a:pos x="TX306" y="TY306"/>
                  </a:cxn>
                  <a:cxn ang="0">
                    <a:pos x="TX307" y="TY307"/>
                  </a:cxn>
                  <a:cxn ang="0">
                    <a:pos x="TX308" y="TY308"/>
                  </a:cxn>
                  <a:cxn ang="0">
                    <a:pos x="TX309" y="TY309"/>
                  </a:cxn>
                  <a:cxn ang="0">
                    <a:pos x="TX310" y="TY310"/>
                  </a:cxn>
                  <a:cxn ang="0">
                    <a:pos x="TX311" y="TY311"/>
                  </a:cxn>
                  <a:cxn ang="0">
                    <a:pos x="TX312" y="TY312"/>
                  </a:cxn>
                  <a:cxn ang="0">
                    <a:pos x="TX313" y="TY313"/>
                  </a:cxn>
                  <a:cxn ang="0">
                    <a:pos x="TX314" y="TY314"/>
                  </a:cxn>
                  <a:cxn ang="0">
                    <a:pos x="TX315" y="TY315"/>
                  </a:cxn>
                  <a:cxn ang="0">
                    <a:pos x="TX316" y="TY316"/>
                  </a:cxn>
                  <a:cxn ang="0">
                    <a:pos x="TX317" y="TY317"/>
                  </a:cxn>
                  <a:cxn ang="0">
                    <a:pos x="TX318" y="TY318"/>
                  </a:cxn>
                  <a:cxn ang="0">
                    <a:pos x="TX319" y="TY319"/>
                  </a:cxn>
                  <a:cxn ang="0">
                    <a:pos x="TX320" y="TY320"/>
                  </a:cxn>
                  <a:cxn ang="0">
                    <a:pos x="TX321" y="TY321"/>
                  </a:cxn>
                  <a:cxn ang="0">
                    <a:pos x="TX322" y="TY322"/>
                  </a:cxn>
                  <a:cxn ang="0">
                    <a:pos x="TX323" y="TY323"/>
                  </a:cxn>
                  <a:cxn ang="0">
                    <a:pos x="TX324" y="TY324"/>
                  </a:cxn>
                  <a:cxn ang="0">
                    <a:pos x="TX325" y="TY325"/>
                  </a:cxn>
                  <a:cxn ang="0">
                    <a:pos x="TX326" y="TY326"/>
                  </a:cxn>
                  <a:cxn ang="0">
                    <a:pos x="TX327" y="TY327"/>
                  </a:cxn>
                  <a:cxn ang="0">
                    <a:pos x="TX328" y="TY328"/>
                  </a:cxn>
                  <a:cxn ang="0">
                    <a:pos x="TX329" y="TY329"/>
                  </a:cxn>
                  <a:cxn ang="0">
                    <a:pos x="TX330" y="TY330"/>
                  </a:cxn>
                  <a:cxn ang="0">
                    <a:pos x="TX331" y="TY331"/>
                  </a:cxn>
                  <a:cxn ang="0">
                    <a:pos x="TX332" y="TY332"/>
                  </a:cxn>
                  <a:cxn ang="0">
                    <a:pos x="TX333" y="TY333"/>
                  </a:cxn>
                  <a:cxn ang="0">
                    <a:pos x="TX334" y="TY334"/>
                  </a:cxn>
                  <a:cxn ang="0">
                    <a:pos x="TX335" y="TY335"/>
                  </a:cxn>
                  <a:cxn ang="0">
                    <a:pos x="TX336" y="TY336"/>
                  </a:cxn>
                  <a:cxn ang="0">
                    <a:pos x="TX337" y="TY337"/>
                  </a:cxn>
                  <a:cxn ang="0">
                    <a:pos x="TX338" y="TY338"/>
                  </a:cxn>
                  <a:cxn ang="0">
                    <a:pos x="TX339" y="TY339"/>
                  </a:cxn>
                  <a:cxn ang="0">
                    <a:pos x="TX340" y="TY340"/>
                  </a:cxn>
                  <a:cxn ang="0">
                    <a:pos x="TX341" y="TY341"/>
                  </a:cxn>
                  <a:cxn ang="0">
                    <a:pos x="TX342" y="TY342"/>
                  </a:cxn>
                  <a:cxn ang="0">
                    <a:pos x="TX343" y="TY343"/>
                  </a:cxn>
                  <a:cxn ang="0">
                    <a:pos x="TX344" y="TY344"/>
                  </a:cxn>
                  <a:cxn ang="0">
                    <a:pos x="TX345" y="TY345"/>
                  </a:cxn>
                  <a:cxn ang="0">
                    <a:pos x="TX346" y="TY346"/>
                  </a:cxn>
                  <a:cxn ang="0">
                    <a:pos x="TX347" y="TY347"/>
                  </a:cxn>
                  <a:cxn ang="0">
                    <a:pos x="TX348" y="TY348"/>
                  </a:cxn>
                  <a:cxn ang="0">
                    <a:pos x="TX349" y="TY349"/>
                  </a:cxn>
                  <a:cxn ang="0">
                    <a:pos x="TX350" y="TY350"/>
                  </a:cxn>
                  <a:cxn ang="0">
                    <a:pos x="TX351" y="TY351"/>
                  </a:cxn>
                  <a:cxn ang="0">
                    <a:pos x="TX352" y="TY352"/>
                  </a:cxn>
                  <a:cxn ang="0">
                    <a:pos x="TX353" y="TY353"/>
                  </a:cxn>
                  <a:cxn ang="0">
                    <a:pos x="TX354" y="TY354"/>
                  </a:cxn>
                  <a:cxn ang="0">
                    <a:pos x="TX355" y="TY355"/>
                  </a:cxn>
                  <a:cxn ang="0">
                    <a:pos x="TX356" y="TY356"/>
                  </a:cxn>
                  <a:cxn ang="0">
                    <a:pos x="TX357" y="TY357"/>
                  </a:cxn>
                  <a:cxn ang="0">
                    <a:pos x="TX358" y="TY358"/>
                  </a:cxn>
                  <a:cxn ang="0">
                    <a:pos x="TX359" y="TY359"/>
                  </a:cxn>
                  <a:cxn ang="0">
                    <a:pos x="TX360" y="TY360"/>
                  </a:cxn>
                  <a:cxn ang="0">
                    <a:pos x="TX361" y="TY361"/>
                  </a:cxn>
                  <a:cxn ang="0">
                    <a:pos x="TX362" y="TY362"/>
                  </a:cxn>
                  <a:cxn ang="0">
                    <a:pos x="TX363" y="TY363"/>
                  </a:cxn>
                  <a:cxn ang="0">
                    <a:pos x="TX364" y="TY364"/>
                  </a:cxn>
                  <a:cxn ang="0">
                    <a:pos x="TX365" y="TY365"/>
                  </a:cxn>
                  <a:cxn ang="0">
                    <a:pos x="TX366" y="TY366"/>
                  </a:cxn>
                  <a:cxn ang="0">
                    <a:pos x="TX367" y="TY367"/>
                  </a:cxn>
                  <a:cxn ang="0">
                    <a:pos x="TX368" y="TY368"/>
                  </a:cxn>
                  <a:cxn ang="0">
                    <a:pos x="TX369" y="TY369"/>
                  </a:cxn>
                  <a:cxn ang="0">
                    <a:pos x="TX370" y="TY370"/>
                  </a:cxn>
                  <a:cxn ang="0">
                    <a:pos x="TX371" y="TY371"/>
                  </a:cxn>
                  <a:cxn ang="0">
                    <a:pos x="TX372" y="TY372"/>
                  </a:cxn>
                  <a:cxn ang="0">
                    <a:pos x="TX373" y="TY373"/>
                  </a:cxn>
                  <a:cxn ang="0">
                    <a:pos x="TX374" y="TY374"/>
                  </a:cxn>
                  <a:cxn ang="0">
                    <a:pos x="TX375" y="TY375"/>
                  </a:cxn>
                  <a:cxn ang="0">
                    <a:pos x="TX376" y="TY376"/>
                  </a:cxn>
                  <a:cxn ang="0">
                    <a:pos x="TX377" y="TY377"/>
                  </a:cxn>
                  <a:cxn ang="0">
                    <a:pos x="TX378" y="TY378"/>
                  </a:cxn>
                  <a:cxn ang="0">
                    <a:pos x="TX379" y="TY379"/>
                  </a:cxn>
                  <a:cxn ang="0">
                    <a:pos x="TX380" y="TY380"/>
                  </a:cxn>
                  <a:cxn ang="0">
                    <a:pos x="TX381" y="TY381"/>
                  </a:cxn>
                  <a:cxn ang="0">
                    <a:pos x="TX382" y="TY382"/>
                  </a:cxn>
                  <a:cxn ang="0">
                    <a:pos x="TX383" y="TY383"/>
                  </a:cxn>
                  <a:cxn ang="0">
                    <a:pos x="TX384" y="TY384"/>
                  </a:cxn>
                  <a:cxn ang="0">
                    <a:pos x="TX385" y="TY385"/>
                  </a:cxn>
                  <a:cxn ang="0">
                    <a:pos x="TX386" y="TY386"/>
                  </a:cxn>
                  <a:cxn ang="0">
                    <a:pos x="TX387" y="TY387"/>
                  </a:cxn>
                  <a:cxn ang="0">
                    <a:pos x="TX388" y="TY388"/>
                  </a:cxn>
                  <a:cxn ang="0">
                    <a:pos x="TX389" y="TY389"/>
                  </a:cxn>
                  <a:cxn ang="0">
                    <a:pos x="TX390" y="TY390"/>
                  </a:cxn>
                  <a:cxn ang="0">
                    <a:pos x="TX391" y="TY391"/>
                  </a:cxn>
                  <a:cxn ang="0">
                    <a:pos x="TX392" y="TY392"/>
                  </a:cxn>
                  <a:cxn ang="0">
                    <a:pos x="TX393" y="TY393"/>
                  </a:cxn>
                  <a:cxn ang="0">
                    <a:pos x="TX394" y="TY394"/>
                  </a:cxn>
                  <a:cxn ang="0">
                    <a:pos x="TX395" y="TY395"/>
                  </a:cxn>
                  <a:cxn ang="0">
                    <a:pos x="TX396" y="TY396"/>
                  </a:cxn>
                  <a:cxn ang="0">
                    <a:pos x="TX397" y="TY397"/>
                  </a:cxn>
                  <a:cxn ang="0">
                    <a:pos x="TX398" y="TY398"/>
                  </a:cxn>
                  <a:cxn ang="0">
                    <a:pos x="TX399" y="TY399"/>
                  </a:cxn>
                  <a:cxn ang="0">
                    <a:pos x="TX400" y="TY400"/>
                  </a:cxn>
                  <a:cxn ang="0">
                    <a:pos x="TX401" y="TY401"/>
                  </a:cxn>
                  <a:cxn ang="0">
                    <a:pos x="TX402" y="TY402"/>
                  </a:cxn>
                  <a:cxn ang="0">
                    <a:pos x="TX403" y="TY403"/>
                  </a:cxn>
                  <a:cxn ang="0">
                    <a:pos x="TX404" y="TY404"/>
                  </a:cxn>
                  <a:cxn ang="0">
                    <a:pos x="TX405" y="TY405"/>
                  </a:cxn>
                  <a:cxn ang="0">
                    <a:pos x="TX406" y="TY406"/>
                  </a:cxn>
                  <a:cxn ang="0">
                    <a:pos x="TX407" y="TY407"/>
                  </a:cxn>
                  <a:cxn ang="0">
                    <a:pos x="TX408" y="TY408"/>
                  </a:cxn>
                  <a:cxn ang="0">
                    <a:pos x="TX409" y="TY409"/>
                  </a:cxn>
                  <a:cxn ang="0">
                    <a:pos x="TX410" y="TY410"/>
                  </a:cxn>
                  <a:cxn ang="0">
                    <a:pos x="TX411" y="TY411"/>
                  </a:cxn>
                  <a:cxn ang="0">
                    <a:pos x="TX412" y="TY412"/>
                  </a:cxn>
                  <a:cxn ang="0">
                    <a:pos x="TX413" y="TY413"/>
                  </a:cxn>
                  <a:cxn ang="0">
                    <a:pos x="TX414" y="TY414"/>
                  </a:cxn>
                  <a:cxn ang="0">
                    <a:pos x="TX415" y="TY415"/>
                  </a:cxn>
                  <a:cxn ang="0">
                    <a:pos x="TX416" y="TY416"/>
                  </a:cxn>
                  <a:cxn ang="0">
                    <a:pos x="TX417" y="TY417"/>
                  </a:cxn>
                  <a:cxn ang="0">
                    <a:pos x="TX418" y="TY418"/>
                  </a:cxn>
                  <a:cxn ang="0">
                    <a:pos x="TX419" y="TY419"/>
                  </a:cxn>
                  <a:cxn ang="0">
                    <a:pos x="TX420" y="TY420"/>
                  </a:cxn>
                  <a:cxn ang="0">
                    <a:pos x="TX421" y="TY421"/>
                  </a:cxn>
                  <a:cxn ang="0">
                    <a:pos x="TX422" y="TY422"/>
                  </a:cxn>
                  <a:cxn ang="0">
                    <a:pos x="TX423" y="TY423"/>
                  </a:cxn>
                  <a:cxn ang="0">
                    <a:pos x="TX424" y="TY424"/>
                  </a:cxn>
                  <a:cxn ang="0">
                    <a:pos x="TX425" y="TY425"/>
                  </a:cxn>
                  <a:cxn ang="0">
                    <a:pos x="TX426" y="TY426"/>
                  </a:cxn>
                  <a:cxn ang="0">
                    <a:pos x="TX427" y="TY427"/>
                  </a:cxn>
                  <a:cxn ang="0">
                    <a:pos x="TX428" y="TY428"/>
                  </a:cxn>
                  <a:cxn ang="0">
                    <a:pos x="TX429" y="TY429"/>
                  </a:cxn>
                  <a:cxn ang="0">
                    <a:pos x="TX430" y="TY430"/>
                  </a:cxn>
                  <a:cxn ang="0">
                    <a:pos x="TX431" y="TY431"/>
                  </a:cxn>
                  <a:cxn ang="0">
                    <a:pos x="TX432" y="TY432"/>
                  </a:cxn>
                  <a:cxn ang="0">
                    <a:pos x="TX433" y="TY433"/>
                  </a:cxn>
                  <a:cxn ang="0">
                    <a:pos x="TX434" y="TY434"/>
                  </a:cxn>
                  <a:cxn ang="0">
                    <a:pos x="TX435" y="TY435"/>
                  </a:cxn>
                  <a:cxn ang="0">
                    <a:pos x="TX436" y="TY436"/>
                  </a:cxn>
                  <a:cxn ang="0">
                    <a:pos x="TX437" y="TY437"/>
                  </a:cxn>
                  <a:cxn ang="0">
                    <a:pos x="TX438" y="TY438"/>
                  </a:cxn>
                  <a:cxn ang="0">
                    <a:pos x="TX439" y="TY439"/>
                  </a:cxn>
                  <a:cxn ang="0">
                    <a:pos x="TX440" y="TY440"/>
                  </a:cxn>
                  <a:cxn ang="0">
                    <a:pos x="TX441" y="TY441"/>
                  </a:cxn>
                  <a:cxn ang="0">
                    <a:pos x="TX442" y="TY442"/>
                  </a:cxn>
                  <a:cxn ang="0">
                    <a:pos x="TX443" y="TY443"/>
                  </a:cxn>
                  <a:cxn ang="0">
                    <a:pos x="TX444" y="TY444"/>
                  </a:cxn>
                  <a:cxn ang="0">
                    <a:pos x="TX445" y="TY445"/>
                  </a:cxn>
                  <a:cxn ang="0">
                    <a:pos x="TX446" y="TY446"/>
                  </a:cxn>
                  <a:cxn ang="0">
                    <a:pos x="TX447" y="TY447"/>
                  </a:cxn>
                  <a:cxn ang="0">
                    <a:pos x="TX448" y="TY448"/>
                  </a:cxn>
                  <a:cxn ang="0">
                    <a:pos x="TX449" y="TY449"/>
                  </a:cxn>
                  <a:cxn ang="0">
                    <a:pos x="TX450" y="TY450"/>
                  </a:cxn>
                  <a:cxn ang="0">
                    <a:pos x="TX451" y="TY451"/>
                  </a:cxn>
                  <a:cxn ang="0">
                    <a:pos x="TX452" y="TY452"/>
                  </a:cxn>
                  <a:cxn ang="0">
                    <a:pos x="TX453" y="TY453"/>
                  </a:cxn>
                  <a:cxn ang="0">
                    <a:pos x="TX454" y="TY454"/>
                  </a:cxn>
                  <a:cxn ang="0">
                    <a:pos x="TX455" y="TY455"/>
                  </a:cxn>
                  <a:cxn ang="0">
                    <a:pos x="TX456" y="TY456"/>
                  </a:cxn>
                  <a:cxn ang="0">
                    <a:pos x="TX457" y="TY457"/>
                  </a:cxn>
                  <a:cxn ang="0">
                    <a:pos x="TX458" y="TY458"/>
                  </a:cxn>
                  <a:cxn ang="0">
                    <a:pos x="TX459" y="TY459"/>
                  </a:cxn>
                  <a:cxn ang="0">
                    <a:pos x="TX460" y="TY460"/>
                  </a:cxn>
                  <a:cxn ang="0">
                    <a:pos x="TX461" y="TY461"/>
                  </a:cxn>
                  <a:cxn ang="0">
                    <a:pos x="TX462" y="TY462"/>
                  </a:cxn>
                  <a:cxn ang="0">
                    <a:pos x="TX463" y="TY463"/>
                  </a:cxn>
                  <a:cxn ang="0">
                    <a:pos x="TX464" y="TY464"/>
                  </a:cxn>
                  <a:cxn ang="0">
                    <a:pos x="TX465" y="TY465"/>
                  </a:cxn>
                  <a:cxn ang="0">
                    <a:pos x="TX466" y="TY466"/>
                  </a:cxn>
                  <a:cxn ang="0">
                    <a:pos x="TX467" y="TY467"/>
                  </a:cxn>
                  <a:cxn ang="0">
                    <a:pos x="TX468" y="TY468"/>
                  </a:cxn>
                  <a:cxn ang="0">
                    <a:pos x="TX469" y="TY469"/>
                  </a:cxn>
                  <a:cxn ang="0">
                    <a:pos x="TX470" y="TY470"/>
                  </a:cxn>
                  <a:cxn ang="0">
                    <a:pos x="TX471" y="TY471"/>
                  </a:cxn>
                  <a:cxn ang="0">
                    <a:pos x="TX472" y="TY472"/>
                  </a:cxn>
                  <a:cxn ang="0">
                    <a:pos x="TX473" y="TY473"/>
                  </a:cxn>
                  <a:cxn ang="0">
                    <a:pos x="TX474" y="TY474"/>
                  </a:cxn>
                  <a:cxn ang="0">
                    <a:pos x="TX475" y="TY475"/>
                  </a:cxn>
                  <a:cxn ang="0">
                    <a:pos x="TX476" y="TY476"/>
                  </a:cxn>
                  <a:cxn ang="0">
                    <a:pos x="TX477" y="TY477"/>
                  </a:cxn>
                  <a:cxn ang="0">
                    <a:pos x="TX478" y="TY478"/>
                  </a:cxn>
                  <a:cxn ang="0">
                    <a:pos x="TX479" y="TY479"/>
                  </a:cxn>
                  <a:cxn ang="0">
                    <a:pos x="TX480" y="TY480"/>
                  </a:cxn>
                  <a:cxn ang="0">
                    <a:pos x="TX481" y="TY481"/>
                  </a:cxn>
                  <a:cxn ang="0">
                    <a:pos x="TX482" y="TY482"/>
                  </a:cxn>
                  <a:cxn ang="0">
                    <a:pos x="TX483" y="TY483"/>
                  </a:cxn>
                  <a:cxn ang="0">
                    <a:pos x="TX484" y="TY484"/>
                  </a:cxn>
                  <a:cxn ang="0">
                    <a:pos x="TX485" y="TY485"/>
                  </a:cxn>
                  <a:cxn ang="0">
                    <a:pos x="TX486" y="TY486"/>
                  </a:cxn>
                  <a:cxn ang="0">
                    <a:pos x="TX487" y="TY487"/>
                  </a:cxn>
                  <a:cxn ang="0">
                    <a:pos x="TX488" y="TY488"/>
                  </a:cxn>
                  <a:cxn ang="0">
                    <a:pos x="TX489" y="TY489"/>
                  </a:cxn>
                  <a:cxn ang="0">
                    <a:pos x="TX490" y="TY490"/>
                  </a:cxn>
                  <a:cxn ang="0">
                    <a:pos x="TX491" y="TY491"/>
                  </a:cxn>
                  <a:cxn ang="0">
                    <a:pos x="TX492" y="TY492"/>
                  </a:cxn>
                  <a:cxn ang="0">
                    <a:pos x="TX493" y="TY493"/>
                  </a:cxn>
                  <a:cxn ang="0">
                    <a:pos x="TX494" y="TY494"/>
                  </a:cxn>
                  <a:cxn ang="0">
                    <a:pos x="TX495" y="TY495"/>
                  </a:cxn>
                  <a:cxn ang="0">
                    <a:pos x="TX496" y="TY496"/>
                  </a:cxn>
                  <a:cxn ang="0">
                    <a:pos x="TX497" y="TY497"/>
                  </a:cxn>
                  <a:cxn ang="0">
                    <a:pos x="TX498" y="TY498"/>
                  </a:cxn>
                  <a:cxn ang="0">
                    <a:pos x="TX499" y="TY499"/>
                  </a:cxn>
                  <a:cxn ang="0">
                    <a:pos x="TX500" y="TY500"/>
                  </a:cxn>
                  <a:cxn ang="0">
                    <a:pos x="TX501" y="TY501"/>
                  </a:cxn>
                  <a:cxn ang="0">
                    <a:pos x="TX502" y="TY502"/>
                  </a:cxn>
                  <a:cxn ang="0">
                    <a:pos x="TX503" y="TY503"/>
                  </a:cxn>
                  <a:cxn ang="0">
                    <a:pos x="TX504" y="TY504"/>
                  </a:cxn>
                  <a:cxn ang="0">
                    <a:pos x="TX505" y="TY505"/>
                  </a:cxn>
                  <a:cxn ang="0">
                    <a:pos x="TX506" y="TY506"/>
                  </a:cxn>
                  <a:cxn ang="0">
                    <a:pos x="TX507" y="TY507"/>
                  </a:cxn>
                  <a:cxn ang="0">
                    <a:pos x="TX508" y="TY508"/>
                  </a:cxn>
                  <a:cxn ang="0">
                    <a:pos x="TX509" y="TY509"/>
                  </a:cxn>
                  <a:cxn ang="0">
                    <a:pos x="TX510" y="TY510"/>
                  </a:cxn>
                  <a:cxn ang="0">
                    <a:pos x="TX511" y="TY511"/>
                  </a:cxn>
                  <a:cxn ang="0">
                    <a:pos x="TX512" y="TY512"/>
                  </a:cxn>
                  <a:cxn ang="0">
                    <a:pos x="TX513" y="TY513"/>
                  </a:cxn>
                  <a:cxn ang="0">
                    <a:pos x="TX514" y="TY514"/>
                  </a:cxn>
                  <a:cxn ang="0">
                    <a:pos x="TX515" y="TY515"/>
                  </a:cxn>
                  <a:cxn ang="0">
                    <a:pos x="TX516" y="TY516"/>
                  </a:cxn>
                  <a:cxn ang="0">
                    <a:pos x="TX517" y="TY517"/>
                  </a:cxn>
                  <a:cxn ang="0">
                    <a:pos x="TX518" y="TY518"/>
                  </a:cxn>
                  <a:cxn ang="0">
                    <a:pos x="TX519" y="TY519"/>
                  </a:cxn>
                  <a:cxn ang="0">
                    <a:pos x="TX520" y="TY520"/>
                  </a:cxn>
                  <a:cxn ang="0">
                    <a:pos x="TX521" y="TY521"/>
                  </a:cxn>
                  <a:cxn ang="0">
                    <a:pos x="TX522" y="TY522"/>
                  </a:cxn>
                  <a:cxn ang="0">
                    <a:pos x="TX523" y="TY523"/>
                  </a:cxn>
                  <a:cxn ang="0">
                    <a:pos x="TX524" y="TY524"/>
                  </a:cxn>
                  <a:cxn ang="0">
                    <a:pos x="TX525" y="TY525"/>
                  </a:cxn>
                  <a:cxn ang="0">
                    <a:pos x="TX526" y="TY526"/>
                  </a:cxn>
                  <a:cxn ang="0">
                    <a:pos x="TX527" y="TY527"/>
                  </a:cxn>
                  <a:cxn ang="0">
                    <a:pos x="TX528" y="TY528"/>
                  </a:cxn>
                  <a:cxn ang="0">
                    <a:pos x="TX529" y="TY529"/>
                  </a:cxn>
                  <a:cxn ang="0">
                    <a:pos x="TX530" y="TY530"/>
                  </a:cxn>
                  <a:cxn ang="0">
                    <a:pos x="TX531" y="TY531"/>
                  </a:cxn>
                  <a:cxn ang="0">
                    <a:pos x="TX532" y="TY532"/>
                  </a:cxn>
                  <a:cxn ang="0">
                    <a:pos x="TX533" y="TY533"/>
                  </a:cxn>
                  <a:cxn ang="0">
                    <a:pos x="TX534" y="TY534"/>
                  </a:cxn>
                  <a:cxn ang="0">
                    <a:pos x="TX535" y="TY535"/>
                  </a:cxn>
                  <a:cxn ang="0">
                    <a:pos x="TX536" y="TY536"/>
                  </a:cxn>
                  <a:cxn ang="0">
                    <a:pos x="TX537" y="TY537"/>
                  </a:cxn>
                  <a:cxn ang="0">
                    <a:pos x="TX538" y="TY538"/>
                  </a:cxn>
                  <a:cxn ang="0">
                    <a:pos x="TX539" y="TY539"/>
                  </a:cxn>
                  <a:cxn ang="0">
                    <a:pos x="TX540" y="TY540"/>
                  </a:cxn>
                  <a:cxn ang="0">
                    <a:pos x="TX541" y="TY541"/>
                  </a:cxn>
                  <a:cxn ang="0">
                    <a:pos x="TX542" y="TY542"/>
                  </a:cxn>
                  <a:cxn ang="0">
                    <a:pos x="TX543" y="TY543"/>
                  </a:cxn>
                  <a:cxn ang="0">
                    <a:pos x="TX544" y="TY544"/>
                  </a:cxn>
                  <a:cxn ang="0">
                    <a:pos x="TX545" y="TY545"/>
                  </a:cxn>
                  <a:cxn ang="0">
                    <a:pos x="TX546" y="TY546"/>
                  </a:cxn>
                  <a:cxn ang="0">
                    <a:pos x="TX547" y="TY547"/>
                  </a:cxn>
                  <a:cxn ang="0">
                    <a:pos x="TX548" y="TY548"/>
                  </a:cxn>
                  <a:cxn ang="0">
                    <a:pos x="TX549" y="TY549"/>
                  </a:cxn>
                  <a:cxn ang="0">
                    <a:pos x="TX550" y="TY550"/>
                  </a:cxn>
                  <a:cxn ang="0">
                    <a:pos x="TX551" y="TY551"/>
                  </a:cxn>
                  <a:cxn ang="0">
                    <a:pos x="TX552" y="TY552"/>
                  </a:cxn>
                  <a:cxn ang="0">
                    <a:pos x="TX553" y="TY553"/>
                  </a:cxn>
                  <a:cxn ang="0">
                    <a:pos x="TX554" y="TY554"/>
                  </a:cxn>
                  <a:cxn ang="0">
                    <a:pos x="TX555" y="TY555"/>
                  </a:cxn>
                  <a:cxn ang="0">
                    <a:pos x="TX556" y="TY556"/>
                  </a:cxn>
                  <a:cxn ang="0">
                    <a:pos x="TX557" y="TY557"/>
                  </a:cxn>
                  <a:cxn ang="0">
                    <a:pos x="TX558" y="TY558"/>
                  </a:cxn>
                  <a:cxn ang="0">
                    <a:pos x="TX559" y="TY559"/>
                  </a:cxn>
                  <a:cxn ang="0">
                    <a:pos x="TX560" y="TY560"/>
                  </a:cxn>
                  <a:cxn ang="0">
                    <a:pos x="TX561" y="TY561"/>
                  </a:cxn>
                  <a:cxn ang="0">
                    <a:pos x="TX562" y="TY562"/>
                  </a:cxn>
                  <a:cxn ang="0">
                    <a:pos x="TX563" y="TY563"/>
                  </a:cxn>
                  <a:cxn ang="0">
                    <a:pos x="TX564" y="TY564"/>
                  </a:cxn>
                  <a:cxn ang="0">
                    <a:pos x="TX565" y="TY565"/>
                  </a:cxn>
                  <a:cxn ang="0">
                    <a:pos x="TX566" y="TY566"/>
                  </a:cxn>
                  <a:cxn ang="0">
                    <a:pos x="TX567" y="TY567"/>
                  </a:cxn>
                  <a:cxn ang="0">
                    <a:pos x="TX568" y="TY568"/>
                  </a:cxn>
                  <a:cxn ang="0">
                    <a:pos x="TX569" y="TY569"/>
                  </a:cxn>
                  <a:cxn ang="0">
                    <a:pos x="TX570" y="TY570"/>
                  </a:cxn>
                  <a:cxn ang="0">
                    <a:pos x="TX571" y="TY571"/>
                  </a:cxn>
                  <a:cxn ang="0">
                    <a:pos x="TX572" y="TY572"/>
                  </a:cxn>
                  <a:cxn ang="0">
                    <a:pos x="TX573" y="TY573"/>
                  </a:cxn>
                  <a:cxn ang="0">
                    <a:pos x="TX574" y="TY574"/>
                  </a:cxn>
                  <a:cxn ang="0">
                    <a:pos x="TX575" y="TY575"/>
                  </a:cxn>
                  <a:cxn ang="0">
                    <a:pos x="TX576" y="TY576"/>
                  </a:cxn>
                  <a:cxn ang="0">
                    <a:pos x="TX577" y="TY577"/>
                  </a:cxn>
                  <a:cxn ang="0">
                    <a:pos x="TX578" y="TY578"/>
                  </a:cxn>
                  <a:cxn ang="0">
                    <a:pos x="TX579" y="TY579"/>
                  </a:cxn>
                  <a:cxn ang="0">
                    <a:pos x="TX580" y="TY580"/>
                  </a:cxn>
                  <a:cxn ang="0">
                    <a:pos x="TX581" y="TY581"/>
                  </a:cxn>
                  <a:cxn ang="0">
                    <a:pos x="TX582" y="TY582"/>
                  </a:cxn>
                  <a:cxn ang="0">
                    <a:pos x="TX583" y="TY583"/>
                  </a:cxn>
                  <a:cxn ang="0">
                    <a:pos x="TX584" y="TY584"/>
                  </a:cxn>
                  <a:cxn ang="0">
                    <a:pos x="TX585" y="TY585"/>
                  </a:cxn>
                  <a:cxn ang="0">
                    <a:pos x="TX586" y="TY586"/>
                  </a:cxn>
                  <a:cxn ang="0">
                    <a:pos x="TX587" y="TY587"/>
                  </a:cxn>
                </a:cxnLst>
                <a:rect l="l" t="t" r="r" b="b"/>
                <a:pathLst>
                  <a:path w="6516" h="9308">
                    <a:moveTo>
                      <a:pt x="5432" y="2809"/>
                    </a:moveTo>
                    <a:lnTo>
                      <a:pt x="5402" y="2805"/>
                    </a:lnTo>
                    <a:lnTo>
                      <a:pt x="5347" y="2775"/>
                    </a:lnTo>
                    <a:lnTo>
                      <a:pt x="5323" y="2756"/>
                    </a:lnTo>
                    <a:lnTo>
                      <a:pt x="5283" y="2723"/>
                    </a:lnTo>
                    <a:lnTo>
                      <a:pt x="5232" y="2667"/>
                    </a:lnTo>
                    <a:lnTo>
                      <a:pt x="5209" y="2624"/>
                    </a:lnTo>
                    <a:lnTo>
                      <a:pt x="5202" y="2601"/>
                    </a:lnTo>
                    <a:lnTo>
                      <a:pt x="5196" y="2570"/>
                    </a:lnTo>
                    <a:lnTo>
                      <a:pt x="5198" y="2510"/>
                    </a:lnTo>
                    <a:lnTo>
                      <a:pt x="5201" y="2448"/>
                    </a:lnTo>
                    <a:lnTo>
                      <a:pt x="5192" y="2390"/>
                    </a:lnTo>
                    <a:lnTo>
                      <a:pt x="5179" y="2364"/>
                    </a:lnTo>
                    <a:lnTo>
                      <a:pt x="5163" y="2341"/>
                    </a:lnTo>
                    <a:lnTo>
                      <a:pt x="5119" y="2304"/>
                    </a:lnTo>
                    <a:lnTo>
                      <a:pt x="5095" y="2287"/>
                    </a:lnTo>
                    <a:lnTo>
                      <a:pt x="5068" y="2262"/>
                    </a:lnTo>
                    <a:lnTo>
                      <a:pt x="5019" y="2207"/>
                    </a:lnTo>
                    <a:lnTo>
                      <a:pt x="4980" y="2145"/>
                    </a:lnTo>
                    <a:lnTo>
                      <a:pt x="4951" y="2079"/>
                    </a:lnTo>
                    <a:lnTo>
                      <a:pt x="4943" y="2043"/>
                    </a:lnTo>
                    <a:lnTo>
                      <a:pt x="4938" y="2012"/>
                    </a:lnTo>
                    <a:lnTo>
                      <a:pt x="4941" y="1945"/>
                    </a:lnTo>
                    <a:lnTo>
                      <a:pt x="4964" y="1885"/>
                    </a:lnTo>
                    <a:lnTo>
                      <a:pt x="4995" y="1853"/>
                    </a:lnTo>
                    <a:lnTo>
                      <a:pt x="5021" y="1839"/>
                    </a:lnTo>
                    <a:lnTo>
                      <a:pt x="5036" y="1836"/>
                    </a:lnTo>
                    <a:lnTo>
                      <a:pt x="5051" y="1834"/>
                    </a:lnTo>
                    <a:lnTo>
                      <a:pt x="5081" y="1839"/>
                    </a:lnTo>
                    <a:lnTo>
                      <a:pt x="5110" y="1853"/>
                    </a:lnTo>
                    <a:lnTo>
                      <a:pt x="5131" y="1875"/>
                    </a:lnTo>
                    <a:lnTo>
                      <a:pt x="5139" y="1888"/>
                    </a:lnTo>
                    <a:lnTo>
                      <a:pt x="5083" y="1919"/>
                    </a:lnTo>
                    <a:lnTo>
                      <a:pt x="5100" y="1922"/>
                    </a:lnTo>
                    <a:lnTo>
                      <a:pt x="5130" y="1938"/>
                    </a:lnTo>
                    <a:lnTo>
                      <a:pt x="5155" y="1961"/>
                    </a:lnTo>
                    <a:lnTo>
                      <a:pt x="5173" y="1991"/>
                    </a:lnTo>
                    <a:lnTo>
                      <a:pt x="5183" y="2026"/>
                    </a:lnTo>
                    <a:lnTo>
                      <a:pt x="5185" y="2060"/>
                    </a:lnTo>
                    <a:lnTo>
                      <a:pt x="5179" y="2095"/>
                    </a:lnTo>
                    <a:lnTo>
                      <a:pt x="5162" y="2124"/>
                    </a:lnTo>
                    <a:lnTo>
                      <a:pt x="5149" y="2137"/>
                    </a:lnTo>
                    <a:lnTo>
                      <a:pt x="5142" y="2144"/>
                    </a:lnTo>
                    <a:lnTo>
                      <a:pt x="5129" y="2158"/>
                    </a:lnTo>
                    <a:lnTo>
                      <a:pt x="5127" y="2168"/>
                    </a:lnTo>
                    <a:lnTo>
                      <a:pt x="5129" y="2181"/>
                    </a:lnTo>
                    <a:lnTo>
                      <a:pt x="5139" y="2192"/>
                    </a:lnTo>
                    <a:lnTo>
                      <a:pt x="5162" y="2215"/>
                    </a:lnTo>
                    <a:lnTo>
                      <a:pt x="5216" y="2251"/>
                    </a:lnTo>
                    <a:lnTo>
                      <a:pt x="5306" y="2292"/>
                    </a:lnTo>
                    <a:lnTo>
                      <a:pt x="5365" y="2321"/>
                    </a:lnTo>
                    <a:lnTo>
                      <a:pt x="5395" y="2337"/>
                    </a:lnTo>
                    <a:lnTo>
                      <a:pt x="5448" y="2379"/>
                    </a:lnTo>
                    <a:lnTo>
                      <a:pt x="5489" y="2431"/>
                    </a:lnTo>
                    <a:lnTo>
                      <a:pt x="5506" y="2475"/>
                    </a:lnTo>
                    <a:lnTo>
                      <a:pt x="5509" y="2507"/>
                    </a:lnTo>
                    <a:lnTo>
                      <a:pt x="5507" y="2523"/>
                    </a:lnTo>
                    <a:lnTo>
                      <a:pt x="5470" y="2536"/>
                    </a:lnTo>
                    <a:lnTo>
                      <a:pt x="5434" y="2550"/>
                    </a:lnTo>
                    <a:lnTo>
                      <a:pt x="5425" y="2560"/>
                    </a:lnTo>
                    <a:lnTo>
                      <a:pt x="5421" y="2586"/>
                    </a:lnTo>
                    <a:lnTo>
                      <a:pt x="5430" y="2613"/>
                    </a:lnTo>
                    <a:lnTo>
                      <a:pt x="5445" y="2639"/>
                    </a:lnTo>
                    <a:lnTo>
                      <a:pt x="5455" y="2649"/>
                    </a:lnTo>
                    <a:lnTo>
                      <a:pt x="5477" y="2670"/>
                    </a:lnTo>
                    <a:lnTo>
                      <a:pt x="5507" y="2701"/>
                    </a:lnTo>
                    <a:lnTo>
                      <a:pt x="5520" y="2727"/>
                    </a:lnTo>
                    <a:lnTo>
                      <a:pt x="5522" y="2742"/>
                    </a:lnTo>
                    <a:lnTo>
                      <a:pt x="5520" y="2756"/>
                    </a:lnTo>
                    <a:lnTo>
                      <a:pt x="5504" y="2782"/>
                    </a:lnTo>
                    <a:lnTo>
                      <a:pt x="5479" y="2801"/>
                    </a:lnTo>
                    <a:lnTo>
                      <a:pt x="5448" y="2809"/>
                    </a:lnTo>
                    <a:lnTo>
                      <a:pt x="5432" y="2809"/>
                    </a:lnTo>
                    <a:close/>
                    <a:moveTo>
                      <a:pt x="4871" y="793"/>
                    </a:moveTo>
                    <a:lnTo>
                      <a:pt x="4836" y="796"/>
                    </a:lnTo>
                    <a:lnTo>
                      <a:pt x="4802" y="789"/>
                    </a:lnTo>
                    <a:lnTo>
                      <a:pt x="4763" y="779"/>
                    </a:lnTo>
                    <a:lnTo>
                      <a:pt x="4692" y="744"/>
                    </a:lnTo>
                    <a:lnTo>
                      <a:pt x="4594" y="675"/>
                    </a:lnTo>
                    <a:lnTo>
                      <a:pt x="4529" y="629"/>
                    </a:lnTo>
                    <a:lnTo>
                      <a:pt x="4489" y="603"/>
                    </a:lnTo>
                    <a:lnTo>
                      <a:pt x="4407" y="564"/>
                    </a:lnTo>
                    <a:lnTo>
                      <a:pt x="4319" y="535"/>
                    </a:lnTo>
                    <a:lnTo>
                      <a:pt x="4227" y="518"/>
                    </a:lnTo>
                    <a:lnTo>
                      <a:pt x="4135" y="512"/>
                    </a:lnTo>
                    <a:lnTo>
                      <a:pt x="4043" y="518"/>
                    </a:lnTo>
                    <a:lnTo>
                      <a:pt x="3951" y="537"/>
                    </a:lnTo>
                    <a:lnTo>
                      <a:pt x="3863" y="566"/>
                    </a:lnTo>
                    <a:lnTo>
                      <a:pt x="3821" y="586"/>
                    </a:lnTo>
                    <a:lnTo>
                      <a:pt x="3840" y="557"/>
                    </a:lnTo>
                    <a:lnTo>
                      <a:pt x="3870" y="494"/>
                    </a:lnTo>
                    <a:lnTo>
                      <a:pt x="3889" y="426"/>
                    </a:lnTo>
                    <a:lnTo>
                      <a:pt x="3896" y="357"/>
                    </a:lnTo>
                    <a:lnTo>
                      <a:pt x="3894" y="322"/>
                    </a:lnTo>
                    <a:lnTo>
                      <a:pt x="3863" y="332"/>
                    </a:lnTo>
                    <a:lnTo>
                      <a:pt x="3724" y="253"/>
                    </a:lnTo>
                    <a:lnTo>
                      <a:pt x="3506" y="144"/>
                    </a:lnTo>
                    <a:lnTo>
                      <a:pt x="3357" y="82"/>
                    </a:lnTo>
                    <a:lnTo>
                      <a:pt x="3206" y="34"/>
                    </a:lnTo>
                    <a:lnTo>
                      <a:pt x="3053" y="5"/>
                    </a:lnTo>
                    <a:lnTo>
                      <a:pt x="2940" y="0"/>
                    </a:lnTo>
                    <a:lnTo>
                      <a:pt x="2863" y="3"/>
                    </a:lnTo>
                    <a:lnTo>
                      <a:pt x="2788" y="14"/>
                    </a:lnTo>
                    <a:lnTo>
                      <a:pt x="2713" y="33"/>
                    </a:lnTo>
                    <a:lnTo>
                      <a:pt x="2676" y="44"/>
                    </a:lnTo>
                    <a:lnTo>
                      <a:pt x="2608" y="72"/>
                    </a:lnTo>
                    <a:lnTo>
                      <a:pt x="2477" y="134"/>
                    </a:lnTo>
                    <a:lnTo>
                      <a:pt x="2408" y="159"/>
                    </a:lnTo>
                    <a:lnTo>
                      <a:pt x="2333" y="184"/>
                    </a:lnTo>
                    <a:lnTo>
                      <a:pt x="2220" y="217"/>
                    </a:lnTo>
                    <a:lnTo>
                      <a:pt x="2147" y="249"/>
                    </a:lnTo>
                    <a:lnTo>
                      <a:pt x="2116" y="270"/>
                    </a:lnTo>
                    <a:lnTo>
                      <a:pt x="2100" y="282"/>
                    </a:lnTo>
                    <a:lnTo>
                      <a:pt x="2071" y="311"/>
                    </a:lnTo>
                    <a:lnTo>
                      <a:pt x="2050" y="345"/>
                    </a:lnTo>
                    <a:lnTo>
                      <a:pt x="2032" y="381"/>
                    </a:lnTo>
                    <a:lnTo>
                      <a:pt x="2022" y="419"/>
                    </a:lnTo>
                    <a:lnTo>
                      <a:pt x="2021" y="456"/>
                    </a:lnTo>
                    <a:lnTo>
                      <a:pt x="2028" y="492"/>
                    </a:lnTo>
                    <a:lnTo>
                      <a:pt x="2045" y="525"/>
                    </a:lnTo>
                    <a:lnTo>
                      <a:pt x="2058" y="540"/>
                    </a:lnTo>
                    <a:lnTo>
                      <a:pt x="2070" y="550"/>
                    </a:lnTo>
                    <a:lnTo>
                      <a:pt x="2096" y="567"/>
                    </a:lnTo>
                    <a:lnTo>
                      <a:pt x="2140" y="583"/>
                    </a:lnTo>
                    <a:lnTo>
                      <a:pt x="2241" y="590"/>
                    </a:lnTo>
                    <a:lnTo>
                      <a:pt x="2307" y="593"/>
                    </a:lnTo>
                    <a:lnTo>
                      <a:pt x="2340" y="599"/>
                    </a:lnTo>
                    <a:lnTo>
                      <a:pt x="2402" y="630"/>
                    </a:lnTo>
                    <a:lnTo>
                      <a:pt x="2437" y="665"/>
                    </a:lnTo>
                    <a:lnTo>
                      <a:pt x="2451" y="691"/>
                    </a:lnTo>
                    <a:lnTo>
                      <a:pt x="2457" y="718"/>
                    </a:lnTo>
                    <a:lnTo>
                      <a:pt x="2453" y="747"/>
                    </a:lnTo>
                    <a:lnTo>
                      <a:pt x="2446" y="761"/>
                    </a:lnTo>
                    <a:lnTo>
                      <a:pt x="1874" y="1029"/>
                    </a:lnTo>
                    <a:lnTo>
                      <a:pt x="1304" y="1297"/>
                    </a:lnTo>
                    <a:lnTo>
                      <a:pt x="1335" y="1309"/>
                    </a:lnTo>
                    <a:lnTo>
                      <a:pt x="1396" y="1343"/>
                    </a:lnTo>
                    <a:lnTo>
                      <a:pt x="1448" y="1386"/>
                    </a:lnTo>
                    <a:lnTo>
                      <a:pt x="1491" y="1440"/>
                    </a:lnTo>
                    <a:lnTo>
                      <a:pt x="1525" y="1499"/>
                    </a:lnTo>
                    <a:lnTo>
                      <a:pt x="1550" y="1564"/>
                    </a:lnTo>
                    <a:lnTo>
                      <a:pt x="1563" y="1631"/>
                    </a:lnTo>
                    <a:lnTo>
                      <a:pt x="1561" y="1699"/>
                    </a:lnTo>
                    <a:lnTo>
                      <a:pt x="1556" y="1734"/>
                    </a:lnTo>
                    <a:lnTo>
                      <a:pt x="1533" y="1736"/>
                    </a:lnTo>
                    <a:lnTo>
                      <a:pt x="1485" y="1736"/>
                    </a:lnTo>
                    <a:lnTo>
                      <a:pt x="1413" y="1725"/>
                    </a:lnTo>
                    <a:lnTo>
                      <a:pt x="1319" y="1699"/>
                    </a:lnTo>
                    <a:lnTo>
                      <a:pt x="1224" y="1675"/>
                    </a:lnTo>
                    <a:lnTo>
                      <a:pt x="1175" y="1669"/>
                    </a:lnTo>
                    <a:lnTo>
                      <a:pt x="1141" y="1669"/>
                    </a:lnTo>
                    <a:lnTo>
                      <a:pt x="1072" y="1680"/>
                    </a:lnTo>
                    <a:lnTo>
                      <a:pt x="1007" y="1706"/>
                    </a:lnTo>
                    <a:lnTo>
                      <a:pt x="948" y="1744"/>
                    </a:lnTo>
                    <a:lnTo>
                      <a:pt x="897" y="1791"/>
                    </a:lnTo>
                    <a:lnTo>
                      <a:pt x="856" y="1847"/>
                    </a:lnTo>
                    <a:lnTo>
                      <a:pt x="824" y="1911"/>
                    </a:lnTo>
                    <a:lnTo>
                      <a:pt x="808" y="1977"/>
                    </a:lnTo>
                    <a:lnTo>
                      <a:pt x="805" y="2013"/>
                    </a:lnTo>
                    <a:lnTo>
                      <a:pt x="807" y="2048"/>
                    </a:lnTo>
                    <a:lnTo>
                      <a:pt x="820" y="2115"/>
                    </a:lnTo>
                    <a:lnTo>
                      <a:pt x="847" y="2179"/>
                    </a:lnTo>
                    <a:lnTo>
                      <a:pt x="886" y="2238"/>
                    </a:lnTo>
                    <a:lnTo>
                      <a:pt x="936" y="2287"/>
                    </a:lnTo>
                    <a:lnTo>
                      <a:pt x="994" y="2327"/>
                    </a:lnTo>
                    <a:lnTo>
                      <a:pt x="1057" y="2354"/>
                    </a:lnTo>
                    <a:lnTo>
                      <a:pt x="1125" y="2369"/>
                    </a:lnTo>
                    <a:lnTo>
                      <a:pt x="1160" y="2370"/>
                    </a:lnTo>
                    <a:lnTo>
                      <a:pt x="1213" y="2367"/>
                    </a:lnTo>
                    <a:lnTo>
                      <a:pt x="1317" y="2344"/>
                    </a:lnTo>
                    <a:lnTo>
                      <a:pt x="1420" y="2320"/>
                    </a:lnTo>
                    <a:lnTo>
                      <a:pt x="1497" y="2311"/>
                    </a:lnTo>
                    <a:lnTo>
                      <a:pt x="1548" y="2314"/>
                    </a:lnTo>
                    <a:lnTo>
                      <a:pt x="1573" y="2320"/>
                    </a:lnTo>
                    <a:lnTo>
                      <a:pt x="1574" y="2297"/>
                    </a:lnTo>
                    <a:lnTo>
                      <a:pt x="1584" y="2251"/>
                    </a:lnTo>
                    <a:lnTo>
                      <a:pt x="1609" y="2184"/>
                    </a:lnTo>
                    <a:lnTo>
                      <a:pt x="1659" y="2102"/>
                    </a:lnTo>
                    <a:lnTo>
                      <a:pt x="1723" y="2027"/>
                    </a:lnTo>
                    <a:lnTo>
                      <a:pt x="1756" y="1993"/>
                    </a:lnTo>
                    <a:lnTo>
                      <a:pt x="1789" y="1960"/>
                    </a:lnTo>
                    <a:lnTo>
                      <a:pt x="1861" y="1896"/>
                    </a:lnTo>
                    <a:lnTo>
                      <a:pt x="1939" y="1840"/>
                    </a:lnTo>
                    <a:lnTo>
                      <a:pt x="2021" y="1791"/>
                    </a:lnTo>
                    <a:lnTo>
                      <a:pt x="2106" y="1752"/>
                    </a:lnTo>
                    <a:lnTo>
                      <a:pt x="2194" y="1728"/>
                    </a:lnTo>
                    <a:lnTo>
                      <a:pt x="2281" y="1721"/>
                    </a:lnTo>
                    <a:lnTo>
                      <a:pt x="2371" y="1731"/>
                    </a:lnTo>
                    <a:lnTo>
                      <a:pt x="2414" y="1745"/>
                    </a:lnTo>
                    <a:lnTo>
                      <a:pt x="2443" y="1757"/>
                    </a:lnTo>
                    <a:lnTo>
                      <a:pt x="2496" y="1784"/>
                    </a:lnTo>
                    <a:lnTo>
                      <a:pt x="2571" y="1837"/>
                    </a:lnTo>
                    <a:lnTo>
                      <a:pt x="2620" y="1875"/>
                    </a:lnTo>
                    <a:lnTo>
                      <a:pt x="2830" y="2042"/>
                    </a:lnTo>
                    <a:lnTo>
                      <a:pt x="3040" y="2210"/>
                    </a:lnTo>
                    <a:lnTo>
                      <a:pt x="3107" y="2143"/>
                    </a:lnTo>
                    <a:lnTo>
                      <a:pt x="3174" y="2075"/>
                    </a:lnTo>
                    <a:lnTo>
                      <a:pt x="3288" y="2196"/>
                    </a:lnTo>
                    <a:lnTo>
                      <a:pt x="3405" y="2318"/>
                    </a:lnTo>
                    <a:lnTo>
                      <a:pt x="3462" y="2279"/>
                    </a:lnTo>
                    <a:lnTo>
                      <a:pt x="3521" y="2239"/>
                    </a:lnTo>
                    <a:lnTo>
                      <a:pt x="3565" y="2347"/>
                    </a:lnTo>
                    <a:lnTo>
                      <a:pt x="3606" y="2455"/>
                    </a:lnTo>
                    <a:lnTo>
                      <a:pt x="3622" y="2337"/>
                    </a:lnTo>
                    <a:lnTo>
                      <a:pt x="3637" y="2220"/>
                    </a:lnTo>
                    <a:lnTo>
                      <a:pt x="3707" y="2222"/>
                    </a:lnTo>
                    <a:lnTo>
                      <a:pt x="3811" y="2215"/>
                    </a:lnTo>
                    <a:lnTo>
                      <a:pt x="3877" y="2199"/>
                    </a:lnTo>
                    <a:lnTo>
                      <a:pt x="3909" y="2184"/>
                    </a:lnTo>
                    <a:lnTo>
                      <a:pt x="3939" y="2167"/>
                    </a:lnTo>
                    <a:lnTo>
                      <a:pt x="3991" y="2118"/>
                    </a:lnTo>
                    <a:lnTo>
                      <a:pt x="4023" y="2056"/>
                    </a:lnTo>
                    <a:lnTo>
                      <a:pt x="4028" y="2007"/>
                    </a:lnTo>
                    <a:lnTo>
                      <a:pt x="4024" y="1974"/>
                    </a:lnTo>
                    <a:lnTo>
                      <a:pt x="4018" y="1958"/>
                    </a:lnTo>
                    <a:lnTo>
                      <a:pt x="4002" y="1925"/>
                    </a:lnTo>
                    <a:lnTo>
                      <a:pt x="3969" y="1878"/>
                    </a:lnTo>
                    <a:lnTo>
                      <a:pt x="3953" y="1844"/>
                    </a:lnTo>
                    <a:lnTo>
                      <a:pt x="3949" y="1827"/>
                    </a:lnTo>
                    <a:lnTo>
                      <a:pt x="3946" y="1810"/>
                    </a:lnTo>
                    <a:lnTo>
                      <a:pt x="3953" y="1777"/>
                    </a:lnTo>
                    <a:lnTo>
                      <a:pt x="3971" y="1748"/>
                    </a:lnTo>
                    <a:lnTo>
                      <a:pt x="3998" y="1723"/>
                    </a:lnTo>
                    <a:lnTo>
                      <a:pt x="4031" y="1706"/>
                    </a:lnTo>
                    <a:lnTo>
                      <a:pt x="4067" y="1696"/>
                    </a:lnTo>
                    <a:lnTo>
                      <a:pt x="4106" y="1693"/>
                    </a:lnTo>
                    <a:lnTo>
                      <a:pt x="4142" y="1700"/>
                    </a:lnTo>
                    <a:lnTo>
                      <a:pt x="4159" y="1708"/>
                    </a:lnTo>
                    <a:lnTo>
                      <a:pt x="4191" y="1726"/>
                    </a:lnTo>
                    <a:lnTo>
                      <a:pt x="4243" y="1777"/>
                    </a:lnTo>
                    <a:lnTo>
                      <a:pt x="4283" y="1840"/>
                    </a:lnTo>
                    <a:lnTo>
                      <a:pt x="4316" y="1911"/>
                    </a:lnTo>
                    <a:lnTo>
                      <a:pt x="4331" y="1945"/>
                    </a:lnTo>
                    <a:lnTo>
                      <a:pt x="4361" y="1804"/>
                    </a:lnTo>
                    <a:lnTo>
                      <a:pt x="4391" y="1663"/>
                    </a:lnTo>
                    <a:lnTo>
                      <a:pt x="4426" y="1748"/>
                    </a:lnTo>
                    <a:lnTo>
                      <a:pt x="4505" y="1914"/>
                    </a:lnTo>
                    <a:lnTo>
                      <a:pt x="4597" y="2072"/>
                    </a:lnTo>
                    <a:lnTo>
                      <a:pt x="4702" y="2222"/>
                    </a:lnTo>
                    <a:lnTo>
                      <a:pt x="4760" y="2292"/>
                    </a:lnTo>
                    <a:lnTo>
                      <a:pt x="4705" y="2282"/>
                    </a:lnTo>
                    <a:lnTo>
                      <a:pt x="4599" y="2271"/>
                    </a:lnTo>
                    <a:lnTo>
                      <a:pt x="4489" y="2266"/>
                    </a:lnTo>
                    <a:lnTo>
                      <a:pt x="4381" y="2269"/>
                    </a:lnTo>
                    <a:lnTo>
                      <a:pt x="4273" y="2281"/>
                    </a:lnTo>
                    <a:lnTo>
                      <a:pt x="4167" y="2300"/>
                    </a:lnTo>
                    <a:lnTo>
                      <a:pt x="4061" y="2325"/>
                    </a:lnTo>
                    <a:lnTo>
                      <a:pt x="3959" y="2359"/>
                    </a:lnTo>
                    <a:lnTo>
                      <a:pt x="3909" y="2379"/>
                    </a:lnTo>
                    <a:lnTo>
                      <a:pt x="3925" y="2400"/>
                    </a:lnTo>
                    <a:lnTo>
                      <a:pt x="3962" y="2441"/>
                    </a:lnTo>
                    <a:lnTo>
                      <a:pt x="4025" y="2493"/>
                    </a:lnTo>
                    <a:lnTo>
                      <a:pt x="4123" y="2540"/>
                    </a:lnTo>
                    <a:lnTo>
                      <a:pt x="4204" y="2559"/>
                    </a:lnTo>
                    <a:lnTo>
                      <a:pt x="4257" y="2563"/>
                    </a:lnTo>
                    <a:lnTo>
                      <a:pt x="4285" y="2563"/>
                    </a:lnTo>
                    <a:lnTo>
                      <a:pt x="4335" y="2560"/>
                    </a:lnTo>
                    <a:lnTo>
                      <a:pt x="4409" y="2562"/>
                    </a:lnTo>
                    <a:lnTo>
                      <a:pt x="4453" y="2575"/>
                    </a:lnTo>
                    <a:lnTo>
                      <a:pt x="4472" y="2588"/>
                    </a:lnTo>
                    <a:lnTo>
                      <a:pt x="4486" y="2601"/>
                    </a:lnTo>
                    <a:lnTo>
                      <a:pt x="4505" y="2631"/>
                    </a:lnTo>
                    <a:lnTo>
                      <a:pt x="4521" y="2683"/>
                    </a:lnTo>
                    <a:lnTo>
                      <a:pt x="4527" y="2719"/>
                    </a:lnTo>
                    <a:lnTo>
                      <a:pt x="4560" y="2917"/>
                    </a:lnTo>
                    <a:lnTo>
                      <a:pt x="4591" y="3115"/>
                    </a:lnTo>
                    <a:lnTo>
                      <a:pt x="4563" y="3093"/>
                    </a:lnTo>
                    <a:lnTo>
                      <a:pt x="4501" y="3058"/>
                    </a:lnTo>
                    <a:lnTo>
                      <a:pt x="4434" y="3035"/>
                    </a:lnTo>
                    <a:lnTo>
                      <a:pt x="4364" y="3020"/>
                    </a:lnTo>
                    <a:lnTo>
                      <a:pt x="4254" y="3007"/>
                    </a:lnTo>
                    <a:lnTo>
                      <a:pt x="4103" y="3002"/>
                    </a:lnTo>
                    <a:lnTo>
                      <a:pt x="4030" y="3002"/>
                    </a:lnTo>
                    <a:lnTo>
                      <a:pt x="3955" y="2998"/>
                    </a:lnTo>
                    <a:lnTo>
                      <a:pt x="3843" y="2981"/>
                    </a:lnTo>
                    <a:lnTo>
                      <a:pt x="3769" y="2961"/>
                    </a:lnTo>
                    <a:lnTo>
                      <a:pt x="3701" y="2933"/>
                    </a:lnTo>
                    <a:lnTo>
                      <a:pt x="3639" y="2897"/>
                    </a:lnTo>
                    <a:lnTo>
                      <a:pt x="3588" y="2851"/>
                    </a:lnTo>
                    <a:lnTo>
                      <a:pt x="3547" y="2794"/>
                    </a:lnTo>
                    <a:lnTo>
                      <a:pt x="3533" y="2760"/>
                    </a:lnTo>
                    <a:lnTo>
                      <a:pt x="3506" y="2795"/>
                    </a:lnTo>
                    <a:lnTo>
                      <a:pt x="3464" y="2873"/>
                    </a:lnTo>
                    <a:lnTo>
                      <a:pt x="3441" y="2958"/>
                    </a:lnTo>
                    <a:lnTo>
                      <a:pt x="3436" y="3046"/>
                    </a:lnTo>
                    <a:lnTo>
                      <a:pt x="3442" y="3090"/>
                    </a:lnTo>
                    <a:lnTo>
                      <a:pt x="3366" y="3071"/>
                    </a:lnTo>
                    <a:lnTo>
                      <a:pt x="3251" y="3034"/>
                    </a:lnTo>
                    <a:lnTo>
                      <a:pt x="3176" y="3002"/>
                    </a:lnTo>
                    <a:lnTo>
                      <a:pt x="3108" y="2965"/>
                    </a:lnTo>
                    <a:lnTo>
                      <a:pt x="3048" y="2919"/>
                    </a:lnTo>
                    <a:lnTo>
                      <a:pt x="2999" y="2864"/>
                    </a:lnTo>
                    <a:lnTo>
                      <a:pt x="2961" y="2801"/>
                    </a:lnTo>
                    <a:lnTo>
                      <a:pt x="2948" y="2763"/>
                    </a:lnTo>
                    <a:lnTo>
                      <a:pt x="2918" y="2773"/>
                    </a:lnTo>
                    <a:lnTo>
                      <a:pt x="2857" y="2781"/>
                    </a:lnTo>
                    <a:lnTo>
                      <a:pt x="2794" y="2775"/>
                    </a:lnTo>
                    <a:lnTo>
                      <a:pt x="2735" y="2758"/>
                    </a:lnTo>
                    <a:lnTo>
                      <a:pt x="2679" y="2729"/>
                    </a:lnTo>
                    <a:lnTo>
                      <a:pt x="2630" y="2690"/>
                    </a:lnTo>
                    <a:lnTo>
                      <a:pt x="2590" y="2644"/>
                    </a:lnTo>
                    <a:lnTo>
                      <a:pt x="2559" y="2589"/>
                    </a:lnTo>
                    <a:lnTo>
                      <a:pt x="2551" y="2559"/>
                    </a:lnTo>
                    <a:lnTo>
                      <a:pt x="2541" y="2514"/>
                    </a:lnTo>
                    <a:lnTo>
                      <a:pt x="2520" y="2449"/>
                    </a:lnTo>
                    <a:lnTo>
                      <a:pt x="2497" y="2415"/>
                    </a:lnTo>
                    <a:lnTo>
                      <a:pt x="2480" y="2402"/>
                    </a:lnTo>
                    <a:lnTo>
                      <a:pt x="2457" y="2392"/>
                    </a:lnTo>
                    <a:lnTo>
                      <a:pt x="2402" y="2387"/>
                    </a:lnTo>
                    <a:lnTo>
                      <a:pt x="2375" y="2392"/>
                    </a:lnTo>
                    <a:lnTo>
                      <a:pt x="1924" y="2442"/>
                    </a:lnTo>
                    <a:lnTo>
                      <a:pt x="1475" y="2494"/>
                    </a:lnTo>
                    <a:lnTo>
                      <a:pt x="1351" y="2508"/>
                    </a:lnTo>
                    <a:lnTo>
                      <a:pt x="1168" y="2546"/>
                    </a:lnTo>
                    <a:lnTo>
                      <a:pt x="1052" y="2586"/>
                    </a:lnTo>
                    <a:lnTo>
                      <a:pt x="997" y="2613"/>
                    </a:lnTo>
                    <a:lnTo>
                      <a:pt x="971" y="2629"/>
                    </a:lnTo>
                    <a:lnTo>
                      <a:pt x="919" y="2665"/>
                    </a:lnTo>
                    <a:lnTo>
                      <a:pt x="873" y="2709"/>
                    </a:lnTo>
                    <a:lnTo>
                      <a:pt x="833" y="2756"/>
                    </a:lnTo>
                    <a:lnTo>
                      <a:pt x="800" y="2808"/>
                    </a:lnTo>
                    <a:lnTo>
                      <a:pt x="774" y="2863"/>
                    </a:lnTo>
                    <a:lnTo>
                      <a:pt x="758" y="2922"/>
                    </a:lnTo>
                    <a:lnTo>
                      <a:pt x="752" y="2982"/>
                    </a:lnTo>
                    <a:lnTo>
                      <a:pt x="755" y="3012"/>
                    </a:lnTo>
                    <a:lnTo>
                      <a:pt x="703" y="3044"/>
                    </a:lnTo>
                    <a:lnTo>
                      <a:pt x="604" y="3112"/>
                    </a:lnTo>
                    <a:lnTo>
                      <a:pt x="509" y="3187"/>
                    </a:lnTo>
                    <a:lnTo>
                      <a:pt x="419" y="3267"/>
                    </a:lnTo>
                    <a:lnTo>
                      <a:pt x="334" y="3352"/>
                    </a:lnTo>
                    <a:lnTo>
                      <a:pt x="255" y="3444"/>
                    </a:lnTo>
                    <a:lnTo>
                      <a:pt x="183" y="3541"/>
                    </a:lnTo>
                    <a:lnTo>
                      <a:pt x="117" y="3640"/>
                    </a:lnTo>
                    <a:lnTo>
                      <a:pt x="87" y="3694"/>
                    </a:lnTo>
                    <a:lnTo>
                      <a:pt x="68" y="3725"/>
                    </a:lnTo>
                    <a:lnTo>
                      <a:pt x="35" y="3794"/>
                    </a:lnTo>
                    <a:lnTo>
                      <a:pt x="13" y="3865"/>
                    </a:lnTo>
                    <a:lnTo>
                      <a:pt x="7" y="3938"/>
                    </a:lnTo>
                    <a:lnTo>
                      <a:pt x="13" y="3974"/>
                    </a:lnTo>
                    <a:lnTo>
                      <a:pt x="19" y="4002"/>
                    </a:lnTo>
                    <a:lnTo>
                      <a:pt x="39" y="4055"/>
                    </a:lnTo>
                    <a:lnTo>
                      <a:pt x="77" y="4133"/>
                    </a:lnTo>
                    <a:lnTo>
                      <a:pt x="92" y="4188"/>
                    </a:lnTo>
                    <a:lnTo>
                      <a:pt x="95" y="4211"/>
                    </a:lnTo>
                    <a:lnTo>
                      <a:pt x="97" y="4258"/>
                    </a:lnTo>
                    <a:lnTo>
                      <a:pt x="88" y="4327"/>
                    </a:lnTo>
                    <a:lnTo>
                      <a:pt x="43" y="4467"/>
                    </a:lnTo>
                    <a:lnTo>
                      <a:pt x="16" y="4561"/>
                    </a:lnTo>
                    <a:lnTo>
                      <a:pt x="9" y="4594"/>
                    </a:lnTo>
                    <a:lnTo>
                      <a:pt x="0" y="4660"/>
                    </a:lnTo>
                    <a:lnTo>
                      <a:pt x="2" y="4758"/>
                    </a:lnTo>
                    <a:lnTo>
                      <a:pt x="26" y="4886"/>
                    </a:lnTo>
                    <a:lnTo>
                      <a:pt x="75" y="5011"/>
                    </a:lnTo>
                    <a:lnTo>
                      <a:pt x="141" y="5132"/>
                    </a:lnTo>
                    <a:lnTo>
                      <a:pt x="221" y="5249"/>
                    </a:lnTo>
                    <a:lnTo>
                      <a:pt x="355" y="5416"/>
                    </a:lnTo>
                    <a:lnTo>
                      <a:pt x="450" y="5520"/>
                    </a:lnTo>
                    <a:lnTo>
                      <a:pt x="494" y="5566"/>
                    </a:lnTo>
                    <a:lnTo>
                      <a:pt x="591" y="5658"/>
                    </a:lnTo>
                    <a:lnTo>
                      <a:pt x="668" y="5716"/>
                    </a:lnTo>
                    <a:lnTo>
                      <a:pt x="725" y="5747"/>
                    </a:lnTo>
                    <a:lnTo>
                      <a:pt x="782" y="5770"/>
                    </a:lnTo>
                    <a:lnTo>
                      <a:pt x="844" y="5785"/>
                    </a:lnTo>
                    <a:lnTo>
                      <a:pt x="876" y="5786"/>
                    </a:lnTo>
                    <a:lnTo>
                      <a:pt x="915" y="5786"/>
                    </a:lnTo>
                    <a:lnTo>
                      <a:pt x="994" y="5773"/>
                    </a:lnTo>
                    <a:lnTo>
                      <a:pt x="1109" y="5734"/>
                    </a:lnTo>
                    <a:lnTo>
                      <a:pt x="1184" y="5704"/>
                    </a:lnTo>
                    <a:lnTo>
                      <a:pt x="1292" y="5664"/>
                    </a:lnTo>
                    <a:lnTo>
                      <a:pt x="1514" y="5603"/>
                    </a:lnTo>
                    <a:lnTo>
                      <a:pt x="1741" y="5564"/>
                    </a:lnTo>
                    <a:lnTo>
                      <a:pt x="1972" y="5550"/>
                    </a:lnTo>
                    <a:lnTo>
                      <a:pt x="2087" y="5553"/>
                    </a:lnTo>
                    <a:lnTo>
                      <a:pt x="2075" y="5563"/>
                    </a:lnTo>
                    <a:lnTo>
                      <a:pt x="2061" y="5589"/>
                    </a:lnTo>
                    <a:lnTo>
                      <a:pt x="2058" y="5618"/>
                    </a:lnTo>
                    <a:lnTo>
                      <a:pt x="2065" y="5646"/>
                    </a:lnTo>
                    <a:lnTo>
                      <a:pt x="2081" y="5675"/>
                    </a:lnTo>
                    <a:lnTo>
                      <a:pt x="2103" y="5703"/>
                    </a:lnTo>
                    <a:lnTo>
                      <a:pt x="2130" y="5724"/>
                    </a:lnTo>
                    <a:lnTo>
                      <a:pt x="2160" y="5739"/>
                    </a:lnTo>
                    <a:lnTo>
                      <a:pt x="2176" y="5743"/>
                    </a:lnTo>
                    <a:lnTo>
                      <a:pt x="2208" y="5749"/>
                    </a:lnTo>
                    <a:lnTo>
                      <a:pt x="2274" y="5749"/>
                    </a:lnTo>
                    <a:lnTo>
                      <a:pt x="2342" y="5747"/>
                    </a:lnTo>
                    <a:lnTo>
                      <a:pt x="2407" y="5753"/>
                    </a:lnTo>
                    <a:lnTo>
                      <a:pt x="2438" y="5762"/>
                    </a:lnTo>
                    <a:lnTo>
                      <a:pt x="2472" y="5776"/>
                    </a:lnTo>
                    <a:lnTo>
                      <a:pt x="2525" y="5819"/>
                    </a:lnTo>
                    <a:lnTo>
                      <a:pt x="2558" y="5878"/>
                    </a:lnTo>
                    <a:lnTo>
                      <a:pt x="2577" y="5946"/>
                    </a:lnTo>
                    <a:lnTo>
                      <a:pt x="2582" y="6022"/>
                    </a:lnTo>
                    <a:lnTo>
                      <a:pt x="2575" y="6102"/>
                    </a:lnTo>
                    <a:lnTo>
                      <a:pt x="2558" y="6181"/>
                    </a:lnTo>
                    <a:lnTo>
                      <a:pt x="2532" y="6256"/>
                    </a:lnTo>
                    <a:lnTo>
                      <a:pt x="2516" y="6292"/>
                    </a:lnTo>
                    <a:lnTo>
                      <a:pt x="2581" y="6279"/>
                    </a:lnTo>
                    <a:lnTo>
                      <a:pt x="2647" y="6266"/>
                    </a:lnTo>
                    <a:lnTo>
                      <a:pt x="2613" y="6358"/>
                    </a:lnTo>
                    <a:lnTo>
                      <a:pt x="2577" y="6447"/>
                    </a:lnTo>
                    <a:lnTo>
                      <a:pt x="2601" y="6451"/>
                    </a:lnTo>
                    <a:lnTo>
                      <a:pt x="2646" y="6464"/>
                    </a:lnTo>
                    <a:lnTo>
                      <a:pt x="2708" y="6495"/>
                    </a:lnTo>
                    <a:lnTo>
                      <a:pt x="2775" y="6557"/>
                    </a:lnTo>
                    <a:lnTo>
                      <a:pt x="2827" y="6636"/>
                    </a:lnTo>
                    <a:lnTo>
                      <a:pt x="2865" y="6727"/>
                    </a:lnTo>
                    <a:lnTo>
                      <a:pt x="2886" y="6826"/>
                    </a:lnTo>
                    <a:lnTo>
                      <a:pt x="2893" y="6930"/>
                    </a:lnTo>
                    <a:lnTo>
                      <a:pt x="2886" y="7032"/>
                    </a:lnTo>
                    <a:lnTo>
                      <a:pt x="2876" y="7081"/>
                    </a:lnTo>
                    <a:lnTo>
                      <a:pt x="2850" y="7176"/>
                    </a:lnTo>
                    <a:lnTo>
                      <a:pt x="2783" y="7363"/>
                    </a:lnTo>
                    <a:lnTo>
                      <a:pt x="2713" y="7549"/>
                    </a:lnTo>
                    <a:lnTo>
                      <a:pt x="2676" y="7691"/>
                    </a:lnTo>
                    <a:lnTo>
                      <a:pt x="2662" y="7788"/>
                    </a:lnTo>
                    <a:lnTo>
                      <a:pt x="2660" y="7837"/>
                    </a:lnTo>
                    <a:lnTo>
                      <a:pt x="2660" y="7890"/>
                    </a:lnTo>
                    <a:lnTo>
                      <a:pt x="2675" y="7997"/>
                    </a:lnTo>
                    <a:lnTo>
                      <a:pt x="2713" y="8155"/>
                    </a:lnTo>
                    <a:lnTo>
                      <a:pt x="2748" y="8259"/>
                    </a:lnTo>
                    <a:lnTo>
                      <a:pt x="2914" y="8780"/>
                    </a:lnTo>
                    <a:lnTo>
                      <a:pt x="3081" y="9304"/>
                    </a:lnTo>
                    <a:lnTo>
                      <a:pt x="3110" y="9307"/>
                    </a:lnTo>
                    <a:lnTo>
                      <a:pt x="3166" y="9304"/>
                    </a:lnTo>
                    <a:lnTo>
                      <a:pt x="3218" y="9293"/>
                    </a:lnTo>
                    <a:lnTo>
                      <a:pt x="3269" y="9274"/>
                    </a:lnTo>
                    <a:lnTo>
                      <a:pt x="3341" y="9235"/>
                    </a:lnTo>
                    <a:lnTo>
                      <a:pt x="3434" y="9165"/>
                    </a:lnTo>
                    <a:lnTo>
                      <a:pt x="3567" y="9039"/>
                    </a:lnTo>
                    <a:lnTo>
                      <a:pt x="3707" y="8916"/>
                    </a:lnTo>
                    <a:lnTo>
                      <a:pt x="3807" y="8848"/>
                    </a:lnTo>
                    <a:lnTo>
                      <a:pt x="3860" y="8822"/>
                    </a:lnTo>
                    <a:lnTo>
                      <a:pt x="3943" y="8792"/>
                    </a:lnTo>
                    <a:lnTo>
                      <a:pt x="4070" y="8751"/>
                    </a:lnTo>
                    <a:lnTo>
                      <a:pt x="4146" y="8712"/>
                    </a:lnTo>
                    <a:lnTo>
                      <a:pt x="4180" y="8685"/>
                    </a:lnTo>
                    <a:lnTo>
                      <a:pt x="4195" y="8669"/>
                    </a:lnTo>
                    <a:lnTo>
                      <a:pt x="4216" y="8632"/>
                    </a:lnTo>
                    <a:lnTo>
                      <a:pt x="4227" y="8590"/>
                    </a:lnTo>
                    <a:lnTo>
                      <a:pt x="4228" y="8547"/>
                    </a:lnTo>
                    <a:lnTo>
                      <a:pt x="4221" y="8505"/>
                    </a:lnTo>
                    <a:lnTo>
                      <a:pt x="4205" y="8469"/>
                    </a:lnTo>
                    <a:lnTo>
                      <a:pt x="4181" y="8442"/>
                    </a:lnTo>
                    <a:lnTo>
                      <a:pt x="4149" y="8427"/>
                    </a:lnTo>
                    <a:lnTo>
                      <a:pt x="4131" y="8426"/>
                    </a:lnTo>
                    <a:lnTo>
                      <a:pt x="4156" y="8422"/>
                    </a:lnTo>
                    <a:lnTo>
                      <a:pt x="4208" y="8406"/>
                    </a:lnTo>
                    <a:lnTo>
                      <a:pt x="4256" y="8381"/>
                    </a:lnTo>
                    <a:lnTo>
                      <a:pt x="4298" y="8348"/>
                    </a:lnTo>
                    <a:lnTo>
                      <a:pt x="4335" y="8308"/>
                    </a:lnTo>
                    <a:lnTo>
                      <a:pt x="4364" y="8263"/>
                    </a:lnTo>
                    <a:lnTo>
                      <a:pt x="4385" y="8214"/>
                    </a:lnTo>
                    <a:lnTo>
                      <a:pt x="4398" y="8162"/>
                    </a:lnTo>
                    <a:lnTo>
                      <a:pt x="4400" y="8135"/>
                    </a:lnTo>
                    <a:lnTo>
                      <a:pt x="4398" y="8075"/>
                    </a:lnTo>
                    <a:lnTo>
                      <a:pt x="4401" y="8014"/>
                    </a:lnTo>
                    <a:lnTo>
                      <a:pt x="4406" y="7994"/>
                    </a:lnTo>
                    <a:lnTo>
                      <a:pt x="4421" y="7954"/>
                    </a:lnTo>
                    <a:lnTo>
                      <a:pt x="4455" y="7896"/>
                    </a:lnTo>
                    <a:lnTo>
                      <a:pt x="4481" y="7858"/>
                    </a:lnTo>
                    <a:lnTo>
                      <a:pt x="4522" y="7799"/>
                    </a:lnTo>
                    <a:lnTo>
                      <a:pt x="4597" y="7677"/>
                    </a:lnTo>
                    <a:lnTo>
                      <a:pt x="4701" y="7487"/>
                    </a:lnTo>
                    <a:lnTo>
                      <a:pt x="4823" y="7225"/>
                    </a:lnTo>
                    <a:lnTo>
                      <a:pt x="4934" y="6957"/>
                    </a:lnTo>
                    <a:lnTo>
                      <a:pt x="4987" y="6822"/>
                    </a:lnTo>
                    <a:lnTo>
                      <a:pt x="5044" y="6679"/>
                    </a:lnTo>
                    <a:lnTo>
                      <a:pt x="5100" y="6536"/>
                    </a:lnTo>
                    <a:lnTo>
                      <a:pt x="5310" y="6002"/>
                    </a:lnTo>
                    <a:lnTo>
                      <a:pt x="5522" y="5468"/>
                    </a:lnTo>
                    <a:lnTo>
                      <a:pt x="5605" y="5258"/>
                    </a:lnTo>
                    <a:lnTo>
                      <a:pt x="5689" y="5047"/>
                    </a:lnTo>
                    <a:lnTo>
                      <a:pt x="5673" y="5070"/>
                    </a:lnTo>
                    <a:lnTo>
                      <a:pt x="5634" y="5105"/>
                    </a:lnTo>
                    <a:lnTo>
                      <a:pt x="5587" y="5127"/>
                    </a:lnTo>
                    <a:lnTo>
                      <a:pt x="5535" y="5138"/>
                    </a:lnTo>
                    <a:lnTo>
                      <a:pt x="5480" y="5137"/>
                    </a:lnTo>
                    <a:lnTo>
                      <a:pt x="5424" y="5127"/>
                    </a:lnTo>
                    <a:lnTo>
                      <a:pt x="5369" y="5108"/>
                    </a:lnTo>
                    <a:lnTo>
                      <a:pt x="5320" y="5080"/>
                    </a:lnTo>
                    <a:lnTo>
                      <a:pt x="5299" y="5063"/>
                    </a:lnTo>
                    <a:lnTo>
                      <a:pt x="5257" y="5026"/>
                    </a:lnTo>
                    <a:lnTo>
                      <a:pt x="5188" y="4941"/>
                    </a:lnTo>
                    <a:lnTo>
                      <a:pt x="5097" y="4800"/>
                    </a:lnTo>
                    <a:lnTo>
                      <a:pt x="5032" y="4707"/>
                    </a:lnTo>
                    <a:lnTo>
                      <a:pt x="4972" y="4634"/>
                    </a:lnTo>
                    <a:lnTo>
                      <a:pt x="4881" y="4520"/>
                    </a:lnTo>
                    <a:lnTo>
                      <a:pt x="4833" y="4438"/>
                    </a:lnTo>
                    <a:lnTo>
                      <a:pt x="4818" y="4394"/>
                    </a:lnTo>
                    <a:lnTo>
                      <a:pt x="4805" y="4339"/>
                    </a:lnTo>
                    <a:lnTo>
                      <a:pt x="4796" y="4228"/>
                    </a:lnTo>
                    <a:lnTo>
                      <a:pt x="4789" y="4172"/>
                    </a:lnTo>
                    <a:lnTo>
                      <a:pt x="4776" y="4113"/>
                    </a:lnTo>
                    <a:lnTo>
                      <a:pt x="4731" y="4002"/>
                    </a:lnTo>
                    <a:lnTo>
                      <a:pt x="4640" y="3842"/>
                    </a:lnTo>
                    <a:lnTo>
                      <a:pt x="4583" y="3735"/>
                    </a:lnTo>
                    <a:lnTo>
                      <a:pt x="4557" y="3679"/>
                    </a:lnTo>
                    <a:lnTo>
                      <a:pt x="4528" y="3590"/>
                    </a:lnTo>
                    <a:lnTo>
                      <a:pt x="4517" y="3529"/>
                    </a:lnTo>
                    <a:lnTo>
                      <a:pt x="4512" y="3469"/>
                    </a:lnTo>
                    <a:lnTo>
                      <a:pt x="4517" y="3410"/>
                    </a:lnTo>
                    <a:lnTo>
                      <a:pt x="4531" y="3354"/>
                    </a:lnTo>
                    <a:lnTo>
                      <a:pt x="4557" y="3302"/>
                    </a:lnTo>
                    <a:lnTo>
                      <a:pt x="4574" y="3277"/>
                    </a:lnTo>
                    <a:lnTo>
                      <a:pt x="4682" y="3469"/>
                    </a:lnTo>
                    <a:lnTo>
                      <a:pt x="4892" y="3856"/>
                    </a:lnTo>
                    <a:lnTo>
                      <a:pt x="5091" y="4248"/>
                    </a:lnTo>
                    <a:lnTo>
                      <a:pt x="5281" y="4647"/>
                    </a:lnTo>
                    <a:lnTo>
                      <a:pt x="5372" y="4847"/>
                    </a:lnTo>
                    <a:lnTo>
                      <a:pt x="5382" y="4817"/>
                    </a:lnTo>
                    <a:lnTo>
                      <a:pt x="5415" y="4759"/>
                    </a:lnTo>
                    <a:lnTo>
                      <a:pt x="5457" y="4709"/>
                    </a:lnTo>
                    <a:lnTo>
                      <a:pt x="5507" y="4669"/>
                    </a:lnTo>
                    <a:lnTo>
                      <a:pt x="5536" y="4651"/>
                    </a:lnTo>
                    <a:lnTo>
                      <a:pt x="5581" y="4631"/>
                    </a:lnTo>
                    <a:lnTo>
                      <a:pt x="5672" y="4601"/>
                    </a:lnTo>
                    <a:lnTo>
                      <a:pt x="5718" y="4584"/>
                    </a:lnTo>
                    <a:lnTo>
                      <a:pt x="5746" y="4571"/>
                    </a:lnTo>
                    <a:lnTo>
                      <a:pt x="5801" y="4535"/>
                    </a:lnTo>
                    <a:lnTo>
                      <a:pt x="5850" y="4493"/>
                    </a:lnTo>
                    <a:lnTo>
                      <a:pt x="5892" y="4444"/>
                    </a:lnTo>
                    <a:lnTo>
                      <a:pt x="5928" y="4391"/>
                    </a:lnTo>
                    <a:lnTo>
                      <a:pt x="5955" y="4332"/>
                    </a:lnTo>
                    <a:lnTo>
                      <a:pt x="5974" y="4270"/>
                    </a:lnTo>
                    <a:lnTo>
                      <a:pt x="5984" y="4206"/>
                    </a:lnTo>
                    <a:lnTo>
                      <a:pt x="5985" y="4175"/>
                    </a:lnTo>
                    <a:lnTo>
                      <a:pt x="5984" y="4143"/>
                    </a:lnTo>
                    <a:lnTo>
                      <a:pt x="5974" y="4078"/>
                    </a:lnTo>
                    <a:lnTo>
                      <a:pt x="5954" y="4018"/>
                    </a:lnTo>
                    <a:lnTo>
                      <a:pt x="5926" y="3959"/>
                    </a:lnTo>
                    <a:lnTo>
                      <a:pt x="5890" y="3905"/>
                    </a:lnTo>
                    <a:lnTo>
                      <a:pt x="5847" y="3856"/>
                    </a:lnTo>
                    <a:lnTo>
                      <a:pt x="5798" y="3815"/>
                    </a:lnTo>
                    <a:lnTo>
                      <a:pt x="5744" y="3780"/>
                    </a:lnTo>
                    <a:lnTo>
                      <a:pt x="5715" y="3767"/>
                    </a:lnTo>
                    <a:lnTo>
                      <a:pt x="5653" y="3744"/>
                    </a:lnTo>
                    <a:lnTo>
                      <a:pt x="5559" y="3717"/>
                    </a:lnTo>
                    <a:lnTo>
                      <a:pt x="5499" y="3692"/>
                    </a:lnTo>
                    <a:lnTo>
                      <a:pt x="5470" y="3676"/>
                    </a:lnTo>
                    <a:lnTo>
                      <a:pt x="5443" y="3658"/>
                    </a:lnTo>
                    <a:lnTo>
                      <a:pt x="5398" y="3607"/>
                    </a:lnTo>
                    <a:lnTo>
                      <a:pt x="5372" y="3547"/>
                    </a:lnTo>
                    <a:lnTo>
                      <a:pt x="5372" y="3501"/>
                    </a:lnTo>
                    <a:lnTo>
                      <a:pt x="5381" y="3472"/>
                    </a:lnTo>
                    <a:lnTo>
                      <a:pt x="5388" y="3457"/>
                    </a:lnTo>
                    <a:lnTo>
                      <a:pt x="5396" y="3444"/>
                    </a:lnTo>
                    <a:lnTo>
                      <a:pt x="5418" y="3424"/>
                    </a:lnTo>
                    <a:lnTo>
                      <a:pt x="5458" y="3406"/>
                    </a:lnTo>
                    <a:lnTo>
                      <a:pt x="5520" y="3401"/>
                    </a:lnTo>
                    <a:lnTo>
                      <a:pt x="5584" y="3414"/>
                    </a:lnTo>
                    <a:lnTo>
                      <a:pt x="5612" y="3429"/>
                    </a:lnTo>
                    <a:lnTo>
                      <a:pt x="5640" y="3444"/>
                    </a:lnTo>
                    <a:lnTo>
                      <a:pt x="5689" y="3482"/>
                    </a:lnTo>
                    <a:lnTo>
                      <a:pt x="5759" y="3545"/>
                    </a:lnTo>
                    <a:lnTo>
                      <a:pt x="5810" y="3581"/>
                    </a:lnTo>
                    <a:lnTo>
                      <a:pt x="5889" y="3626"/>
                    </a:lnTo>
                    <a:lnTo>
                      <a:pt x="5973" y="3668"/>
                    </a:lnTo>
                    <a:lnTo>
                      <a:pt x="6026" y="3701"/>
                    </a:lnTo>
                    <a:lnTo>
                      <a:pt x="6115" y="3783"/>
                    </a:lnTo>
                    <a:lnTo>
                      <a:pt x="6189" y="3879"/>
                    </a:lnTo>
                    <a:lnTo>
                      <a:pt x="6248" y="3989"/>
                    </a:lnTo>
                    <a:lnTo>
                      <a:pt x="6295" y="4107"/>
                    </a:lnTo>
                    <a:lnTo>
                      <a:pt x="6333" y="4232"/>
                    </a:lnTo>
                    <a:lnTo>
                      <a:pt x="6376" y="4424"/>
                    </a:lnTo>
                    <a:lnTo>
                      <a:pt x="6399" y="4550"/>
                    </a:lnTo>
                    <a:lnTo>
                      <a:pt x="6425" y="4684"/>
                    </a:lnTo>
                    <a:lnTo>
                      <a:pt x="6482" y="4951"/>
                    </a:lnTo>
                    <a:lnTo>
                      <a:pt x="6514" y="5082"/>
                    </a:lnTo>
                    <a:lnTo>
                      <a:pt x="6515" y="5024"/>
                    </a:lnTo>
                    <a:lnTo>
                      <a:pt x="6515" y="4968"/>
                    </a:lnTo>
                    <a:lnTo>
                      <a:pt x="6514" y="4817"/>
                    </a:lnTo>
                    <a:lnTo>
                      <a:pt x="6500" y="4519"/>
                    </a:lnTo>
                    <a:lnTo>
                      <a:pt x="6471" y="4224"/>
                    </a:lnTo>
                    <a:lnTo>
                      <a:pt x="6428" y="3933"/>
                    </a:lnTo>
                    <a:lnTo>
                      <a:pt x="6371" y="3646"/>
                    </a:lnTo>
                    <a:lnTo>
                      <a:pt x="6304" y="3365"/>
                    </a:lnTo>
                    <a:lnTo>
                      <a:pt x="6222" y="3089"/>
                    </a:lnTo>
                    <a:lnTo>
                      <a:pt x="6127" y="2819"/>
                    </a:lnTo>
                    <a:lnTo>
                      <a:pt x="6020" y="2554"/>
                    </a:lnTo>
                    <a:lnTo>
                      <a:pt x="5902" y="2297"/>
                    </a:lnTo>
                    <a:lnTo>
                      <a:pt x="5772" y="2045"/>
                    </a:lnTo>
                    <a:lnTo>
                      <a:pt x="5633" y="1800"/>
                    </a:lnTo>
                    <a:lnTo>
                      <a:pt x="5481" y="1562"/>
                    </a:lnTo>
                    <a:lnTo>
                      <a:pt x="5319" y="1333"/>
                    </a:lnTo>
                    <a:lnTo>
                      <a:pt x="5147" y="1110"/>
                    </a:lnTo>
                    <a:lnTo>
                      <a:pt x="4966" y="897"/>
                    </a:lnTo>
                    <a:lnTo>
                      <a:pt x="4871" y="793"/>
                    </a:lnTo>
                    <a:close/>
                  </a:path>
                </a:pathLst>
              </a:custGeom>
              <a:solidFill>
                <a:schemeClr val="bg1">
                  <a:alpha val="31792"/>
                </a:schemeClr>
              </a:solidFill>
              <a:ln w="0">
                <a:noFill/>
                <a:prstDash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 rot="0">
                <a:off x="3993515" y="4001135"/>
                <a:ext cx="217805" cy="358775"/>
              </a:xfrm>
              <a:custGeom>
                <a:gdLst>
                  <a:gd fmla="*/ 598 w 701" name="TX0"/>
                  <a:gd fmla="*/ 0 h 1153" name="TY0"/>
                  <a:gd fmla="*/ 497 w 701" name="TX1"/>
                  <a:gd fmla="*/ 71 h 1153" name="TY1"/>
                  <a:gd fmla="*/ 503 w 701" name="TX2"/>
                  <a:gd fmla="*/ 94 h 1153" name="TY2"/>
                  <a:gd fmla="*/ 507 w 701" name="TX3"/>
                  <a:gd fmla="*/ 142 h 1153" name="TY3"/>
                  <a:gd fmla="*/ 501 w 701" name="TX4"/>
                  <a:gd fmla="*/ 189 h 1153" name="TY4"/>
                  <a:gd fmla="*/ 488 w 701" name="TX5"/>
                  <a:gd fmla="*/ 235 h 1153" name="TY5"/>
                  <a:gd fmla="*/ 467 w 701" name="TX6"/>
                  <a:gd fmla="*/ 278 h 1153" name="TY6"/>
                  <a:gd fmla="*/ 439 w 701" name="TX7"/>
                  <a:gd fmla="*/ 317 h 1153" name="TY7"/>
                  <a:gd fmla="*/ 405 w 701" name="TX8"/>
                  <a:gd fmla="*/ 350 h 1153" name="TY8"/>
                  <a:gd fmla="*/ 366 w 701" name="TX9"/>
                  <a:gd fmla="*/ 376 h 1153" name="TY9"/>
                  <a:gd fmla="*/ 344 w 701" name="TX10"/>
                  <a:gd fmla="*/ 386 h 1153" name="TY10"/>
                  <a:gd fmla="*/ 294 w 701" name="TX11"/>
                  <a:gd fmla="*/ 404 h 1153" name="TY11"/>
                  <a:gd fmla="*/ 222 w 701" name="TX12"/>
                  <a:gd fmla="*/ 432 h 1153" name="TY12"/>
                  <a:gd fmla="*/ 186 w 701" name="TX13"/>
                  <a:gd fmla="*/ 464 h 1153" name="TY13"/>
                  <a:gd fmla="*/ 177 w 701" name="TX14"/>
                  <a:gd fmla="*/ 487 h 1153" name="TY14"/>
                  <a:gd fmla="*/ 171 w 701" name="TX15"/>
                  <a:gd fmla="*/ 507 h 1153" name="TY15"/>
                  <a:gd fmla="*/ 176 w 701" name="TX16"/>
                  <a:gd fmla="*/ 549 h 1153" name="TY16"/>
                  <a:gd fmla="*/ 197 w 701" name="TX17"/>
                  <a:gd fmla="*/ 611 h 1153" name="TY17"/>
                  <a:gd fmla="*/ 208 w 701" name="TX18"/>
                  <a:gd fmla="*/ 654 h 1153" name="TY18"/>
                  <a:gd fmla="*/ 208 w 701" name="TX19"/>
                  <a:gd fmla="*/ 671 h 1153" name="TY19"/>
                  <a:gd fmla="*/ 203 w 701" name="TX20"/>
                  <a:gd fmla="*/ 705 h 1153" name="TY20"/>
                  <a:gd fmla="*/ 183 w 701" name="TX21"/>
                  <a:gd fmla="*/ 751 h 1153" name="TY21"/>
                  <a:gd fmla="*/ 115 w 701" name="TX22"/>
                  <a:gd fmla="*/ 836 h 1153" name="TY22"/>
                  <a:gd fmla="*/ 63 w 701" name="TX23"/>
                  <a:gd fmla="*/ 889 h 1153" name="TY23"/>
                  <a:gd fmla="*/ 40 w 701" name="TX24"/>
                  <a:gd fmla="*/ 918 h 1153" name="TY24"/>
                  <a:gd fmla="*/ 9 w 701" name="TX25"/>
                  <a:gd fmla="*/ 985 h 1153" name="TY25"/>
                  <a:gd fmla="*/ 0 w 701" name="TX26"/>
                  <a:gd fmla="*/ 1039 h 1153" name="TY26"/>
                  <a:gd fmla="*/ 3 w 701" name="TX27"/>
                  <a:gd fmla="*/ 1072 h 1153" name="TY27"/>
                  <a:gd fmla="*/ 15 w 701" name="TX28"/>
                  <a:gd fmla="*/ 1102 h 1153" name="TY28"/>
                  <a:gd fmla="*/ 36 w 701" name="TX29"/>
                  <a:gd fmla="*/ 1125 h 1153" name="TY29"/>
                  <a:gd fmla="*/ 52 w 701" name="TX30"/>
                  <a:gd fmla="*/ 1134 h 1153" name="TY30"/>
                  <a:gd fmla="*/ 82 w 701" name="TX31"/>
                  <a:gd fmla="*/ 1145 h 1153" name="TY31"/>
                  <a:gd fmla="*/ 115 w 701" name="TX32"/>
                  <a:gd fmla="*/ 1148 h 1153" name="TY32"/>
                  <a:gd fmla="*/ 150 w 701" name="TX33"/>
                  <a:gd fmla="*/ 1150 h 1153" name="TY33"/>
                  <a:gd fmla="*/ 220 w 701" name="TX34"/>
                  <a:gd fmla="*/ 1152 h 1153" name="TY34"/>
                  <a:gd fmla="*/ 291 w 701" name="TX35"/>
                  <a:gd fmla="*/ 1144 h 1153" name="TY35"/>
                  <a:gd fmla="*/ 354 w 701" name="TX36"/>
                  <a:gd fmla="*/ 1122 h 1153" name="TY36"/>
                  <a:gd fmla="*/ 385 w 701" name="TX37"/>
                  <a:gd fmla="*/ 1105 h 1153" name="TY37"/>
                  <a:gd fmla="*/ 403 w 701" name="TX38"/>
                  <a:gd fmla="*/ 1089 h 1153" name="TY38"/>
                  <a:gd fmla="*/ 435 w 701" name="TX39"/>
                  <a:gd fmla="*/ 1055 h 1153" name="TY39"/>
                  <a:gd fmla="*/ 458 w 701" name="TX40"/>
                  <a:gd fmla="*/ 1016 h 1153" name="TY40"/>
                  <a:gd fmla="*/ 474 w 701" name="TX41"/>
                  <a:gd fmla="*/ 971 h 1153" name="TY41"/>
                  <a:gd fmla="*/ 490 w 701" name="TX42"/>
                  <a:gd fmla="*/ 899 h 1153" name="TY42"/>
                  <a:gd fmla="*/ 496 w 701" name="TX43"/>
                  <a:gd fmla="*/ 795 h 1153" name="TY43"/>
                  <a:gd fmla="*/ 498 w 701" name="TX44"/>
                  <a:gd fmla="*/ 687 h 1153" name="TY44"/>
                  <a:gd fmla="*/ 504 w 701" name="TX45"/>
                  <a:gd fmla="*/ 582 h 1153" name="TY45"/>
                  <a:gd fmla="*/ 519 w 701" name="TX46"/>
                  <a:gd fmla="*/ 510 h 1153" name="TY46"/>
                  <a:gd fmla="*/ 534 w 701" name="TX47"/>
                  <a:gd fmla="*/ 466 h 1153" name="TY47"/>
                  <a:gd fmla="*/ 557 w 701" name="TX48"/>
                  <a:gd fmla="*/ 425 h 1153" name="TY48"/>
                  <a:gd fmla="*/ 589 w 701" name="TX49"/>
                  <a:gd fmla="*/ 389 h 1153" name="TY49"/>
                  <a:gd fmla="*/ 608 w 701" name="TX50"/>
                  <a:gd fmla="*/ 375 h 1153" name="TY50"/>
                  <a:gd fmla="*/ 631 w 701" name="TX51"/>
                  <a:gd fmla="*/ 359 h 1153" name="TY51"/>
                  <a:gd fmla="*/ 667 w 701" name="TX52"/>
                  <a:gd fmla="*/ 334 h 1153" name="TY52"/>
                  <a:gd fmla="*/ 686 w 701" name="TX53"/>
                  <a:gd fmla="*/ 314 h 1153" name="TY53"/>
                  <a:gd fmla="*/ 693 w 701" name="TX54"/>
                  <a:gd fmla="*/ 303 h 1153" name="TY54"/>
                  <a:gd fmla="*/ 700 w 701" name="TX55"/>
                  <a:gd fmla="*/ 284 h 1153" name="TY55"/>
                  <a:gd fmla="*/ 700 w 701" name="TX56"/>
                  <a:gd fmla="*/ 247 h 1153" name="TY56"/>
                  <a:gd fmla="*/ 676 w 701" name="TX57"/>
                  <a:gd fmla="*/ 190 h 1153" name="TY57"/>
                  <a:gd fmla="*/ 622 w 701" name="TX58"/>
                  <a:gd fmla="*/ 116 h 1153" name="TY58"/>
                  <a:gd fmla="*/ 595 w 701" name="TX59"/>
                  <a:gd fmla="*/ 58 h 1153" name="TY59"/>
                  <a:gd fmla="*/ 592 w 701" name="TX60"/>
                  <a:gd fmla="*/ 19 h 1153" name="TY60"/>
                  <a:gd fmla="*/ 598 w 701" name="TX61"/>
                  <a:gd fmla="*/ 0 h 1153" name="TY61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</a:cxnLst>
                <a:rect l="l" t="t" r="r" b="b"/>
                <a:pathLst>
                  <a:path w="701" h="1153">
                    <a:moveTo>
                      <a:pt x="598" y="0"/>
                    </a:moveTo>
                    <a:lnTo>
                      <a:pt x="497" y="71"/>
                    </a:lnTo>
                    <a:lnTo>
                      <a:pt x="503" y="94"/>
                    </a:lnTo>
                    <a:lnTo>
                      <a:pt x="507" y="142"/>
                    </a:lnTo>
                    <a:lnTo>
                      <a:pt x="501" y="189"/>
                    </a:lnTo>
                    <a:lnTo>
                      <a:pt x="488" y="235"/>
                    </a:lnTo>
                    <a:lnTo>
                      <a:pt x="467" y="278"/>
                    </a:lnTo>
                    <a:lnTo>
                      <a:pt x="439" y="317"/>
                    </a:lnTo>
                    <a:lnTo>
                      <a:pt x="405" y="350"/>
                    </a:lnTo>
                    <a:lnTo>
                      <a:pt x="366" y="376"/>
                    </a:lnTo>
                    <a:lnTo>
                      <a:pt x="344" y="386"/>
                    </a:lnTo>
                    <a:lnTo>
                      <a:pt x="294" y="404"/>
                    </a:lnTo>
                    <a:lnTo>
                      <a:pt x="222" y="432"/>
                    </a:lnTo>
                    <a:lnTo>
                      <a:pt x="186" y="464"/>
                    </a:lnTo>
                    <a:lnTo>
                      <a:pt x="177" y="487"/>
                    </a:lnTo>
                    <a:lnTo>
                      <a:pt x="171" y="507"/>
                    </a:lnTo>
                    <a:lnTo>
                      <a:pt x="176" y="549"/>
                    </a:lnTo>
                    <a:lnTo>
                      <a:pt x="197" y="611"/>
                    </a:lnTo>
                    <a:lnTo>
                      <a:pt x="208" y="654"/>
                    </a:lnTo>
                    <a:lnTo>
                      <a:pt x="208" y="671"/>
                    </a:lnTo>
                    <a:lnTo>
                      <a:pt x="203" y="705"/>
                    </a:lnTo>
                    <a:lnTo>
                      <a:pt x="183" y="751"/>
                    </a:lnTo>
                    <a:lnTo>
                      <a:pt x="115" y="836"/>
                    </a:lnTo>
                    <a:lnTo>
                      <a:pt x="63" y="889"/>
                    </a:lnTo>
                    <a:lnTo>
                      <a:pt x="40" y="918"/>
                    </a:lnTo>
                    <a:lnTo>
                      <a:pt x="9" y="985"/>
                    </a:lnTo>
                    <a:lnTo>
                      <a:pt x="0" y="1039"/>
                    </a:lnTo>
                    <a:lnTo>
                      <a:pt x="3" y="1072"/>
                    </a:lnTo>
                    <a:lnTo>
                      <a:pt x="15" y="1102"/>
                    </a:lnTo>
                    <a:lnTo>
                      <a:pt x="36" y="1125"/>
                    </a:lnTo>
                    <a:lnTo>
                      <a:pt x="52" y="1134"/>
                    </a:lnTo>
                    <a:lnTo>
                      <a:pt x="82" y="1145"/>
                    </a:lnTo>
                    <a:lnTo>
                      <a:pt x="115" y="1148"/>
                    </a:lnTo>
                    <a:lnTo>
                      <a:pt x="150" y="1150"/>
                    </a:lnTo>
                    <a:lnTo>
                      <a:pt x="220" y="1152"/>
                    </a:lnTo>
                    <a:lnTo>
                      <a:pt x="291" y="1144"/>
                    </a:lnTo>
                    <a:lnTo>
                      <a:pt x="354" y="1122"/>
                    </a:lnTo>
                    <a:lnTo>
                      <a:pt x="385" y="1105"/>
                    </a:lnTo>
                    <a:lnTo>
                      <a:pt x="403" y="1089"/>
                    </a:lnTo>
                    <a:lnTo>
                      <a:pt x="435" y="1055"/>
                    </a:lnTo>
                    <a:lnTo>
                      <a:pt x="458" y="1016"/>
                    </a:lnTo>
                    <a:lnTo>
                      <a:pt x="474" y="971"/>
                    </a:lnTo>
                    <a:lnTo>
                      <a:pt x="490" y="899"/>
                    </a:lnTo>
                    <a:lnTo>
                      <a:pt x="496" y="795"/>
                    </a:lnTo>
                    <a:lnTo>
                      <a:pt x="498" y="687"/>
                    </a:lnTo>
                    <a:lnTo>
                      <a:pt x="504" y="582"/>
                    </a:lnTo>
                    <a:lnTo>
                      <a:pt x="519" y="510"/>
                    </a:lnTo>
                    <a:lnTo>
                      <a:pt x="534" y="466"/>
                    </a:lnTo>
                    <a:lnTo>
                      <a:pt x="557" y="425"/>
                    </a:lnTo>
                    <a:lnTo>
                      <a:pt x="589" y="389"/>
                    </a:lnTo>
                    <a:lnTo>
                      <a:pt x="608" y="375"/>
                    </a:lnTo>
                    <a:lnTo>
                      <a:pt x="631" y="359"/>
                    </a:lnTo>
                    <a:lnTo>
                      <a:pt x="667" y="334"/>
                    </a:lnTo>
                    <a:lnTo>
                      <a:pt x="686" y="314"/>
                    </a:lnTo>
                    <a:lnTo>
                      <a:pt x="693" y="303"/>
                    </a:lnTo>
                    <a:lnTo>
                      <a:pt x="700" y="284"/>
                    </a:lnTo>
                    <a:lnTo>
                      <a:pt x="700" y="247"/>
                    </a:lnTo>
                    <a:lnTo>
                      <a:pt x="676" y="190"/>
                    </a:lnTo>
                    <a:lnTo>
                      <a:pt x="622" y="116"/>
                    </a:lnTo>
                    <a:lnTo>
                      <a:pt x="595" y="58"/>
                    </a:lnTo>
                    <a:lnTo>
                      <a:pt x="592" y="19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bg1">
                  <a:alpha val="31792"/>
                </a:schemeClr>
              </a:solidFill>
              <a:ln w="0">
                <a:noFill/>
                <a:prstDash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43" name="자유형 42"/>
            <p:cNvSpPr>
              <a:spLocks/>
            </p:cNvSpPr>
            <p:nvPr/>
          </p:nvSpPr>
          <p:spPr>
            <a:xfrm rot="0">
              <a:off x="468630" y="939165"/>
              <a:ext cx="4688840" cy="4688840"/>
            </a:xfrm>
            <a:custGeom>
              <a:gdLst>
                <a:gd fmla="*/ 2178798 w 4688115" name="TX0"/>
                <a:gd fmla="*/ 253151 h 4688115" name="TY0"/>
                <a:gd fmla="*/ 57856 w 4688115" name="TX1"/>
                <a:gd fmla="*/ 2374093 h 4688115" name="TY1"/>
                <a:gd fmla="*/ 2178798 w 4688115" name="TX2"/>
                <a:gd fmla="*/ 4495035 h 4688115" name="TY2"/>
                <a:gd fmla="*/ 4299740 w 4688115" name="TX3"/>
                <a:gd fmla="*/ 2374093 h 4688115" name="TY3"/>
                <a:gd fmla="*/ 2178798 w 4688115" name="TX4"/>
                <a:gd fmla="*/ 253151 h 4688115" name="TY4"/>
                <a:gd fmla="*/ 2344057 w 4688115" name="TX6"/>
                <a:gd fmla="*/ 0 h 4688115" name="TY6"/>
                <a:gd fmla="*/ 4688114 w 4688115" name="TX7"/>
                <a:gd fmla="*/ 2344057 h 4688115" name="TY7"/>
                <a:gd fmla="*/ 2344057 w 4688115" name="TX8"/>
                <a:gd fmla="*/ 4688114 h 4688115" name="TY8"/>
                <a:gd fmla="*/ 0 w 4688115" name="TX9"/>
                <a:gd fmla="*/ 2344057 h 4688115" name="TY9"/>
                <a:gd fmla="*/ 2344057 w 4688115" name="TX10"/>
                <a:gd fmla="*/ 0 h 4688115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4688115" h="4688115">
                  <a:moveTo>
                    <a:pt x="2178798" y="253151"/>
                  </a:moveTo>
                  <a:cubicBezTo>
                    <a:pt x="1007434" y="253151"/>
                    <a:pt x="57856" y="1202729"/>
                    <a:pt x="57856" y="2374093"/>
                  </a:cubicBezTo>
                  <a:cubicBezTo>
                    <a:pt x="57856" y="3545457"/>
                    <a:pt x="1007434" y="4495035"/>
                    <a:pt x="2178798" y="4495035"/>
                  </a:cubicBezTo>
                  <a:cubicBezTo>
                    <a:pt x="3350162" y="4495035"/>
                    <a:pt x="4299740" y="3545457"/>
                    <a:pt x="4299740" y="2374093"/>
                  </a:cubicBezTo>
                  <a:cubicBezTo>
                    <a:pt x="4299740" y="1202729"/>
                    <a:pt x="3350162" y="253151"/>
                    <a:pt x="2178798" y="253151"/>
                  </a:cubicBezTo>
                  <a:close/>
                  <a:moveTo>
                    <a:pt x="2344057" y="0"/>
                  </a:moveTo>
                  <a:cubicBezTo>
                    <a:pt x="3638644" y="0"/>
                    <a:pt x="4688114" y="1049470"/>
                    <a:pt x="4688114" y="2344057"/>
                  </a:cubicBezTo>
                  <a:cubicBezTo>
                    <a:pt x="4688114" y="3638644"/>
                    <a:pt x="3638644" y="4688114"/>
                    <a:pt x="2344057" y="4688114"/>
                  </a:cubicBezTo>
                  <a:cubicBezTo>
                    <a:pt x="1049470" y="4688114"/>
                    <a:pt x="0" y="3638644"/>
                    <a:pt x="0" y="2344057"/>
                  </a:cubicBezTo>
                  <a:cubicBezTo>
                    <a:pt x="0" y="1049470"/>
                    <a:pt x="1049470" y="0"/>
                    <a:pt x="234405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9000"/>
                  </a:schemeClr>
                </a:gs>
              </a:gsLst>
              <a:lin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44" name="그룹 243"/>
          <p:cNvGrpSpPr/>
          <p:nvPr/>
        </p:nvGrpSpPr>
        <p:grpSpPr>
          <a:xfrm rot="0">
            <a:off x="784225" y="1542415"/>
            <a:ext cx="2918460" cy="5157470"/>
            <a:chOff x="784225" y="1542415"/>
            <a:chExt cx="2918460" cy="5157470"/>
          </a:xfrm>
        </p:grpSpPr>
        <p:grpSp>
          <p:nvGrpSpPr>
            <p:cNvPr id="170" name="그룹 169"/>
            <p:cNvGrpSpPr/>
            <p:nvPr/>
          </p:nvGrpSpPr>
          <p:grpSpPr>
            <a:xfrm rot="0">
              <a:off x="1189355" y="1542415"/>
              <a:ext cx="1856105" cy="2670175"/>
              <a:chOff x="1189355" y="1542415"/>
              <a:chExt cx="1856105" cy="2670175"/>
            </a:xfrm>
          </p:grpSpPr>
          <p:sp>
            <p:nvSpPr>
              <p:cNvPr id="97" name="직사각형 96"/>
              <p:cNvSpPr>
                <a:spLocks/>
              </p:cNvSpPr>
              <p:nvPr/>
            </p:nvSpPr>
            <p:spPr>
              <a:xfrm rot="0">
                <a:off x="1791335" y="3787140"/>
                <a:ext cx="616585" cy="424815"/>
              </a:xfrm>
              <a:prstGeom prst="rect"/>
              <a:solidFill>
                <a:srgbClr val="CCA483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 rot="0">
                <a:off x="1189355" y="1542415"/>
                <a:ext cx="1856105" cy="2417445"/>
                <a:chOff x="1189355" y="1542415"/>
                <a:chExt cx="1856105" cy="2417445"/>
              </a:xfrm>
            </p:grpSpPr>
            <p:grpSp>
              <p:nvGrpSpPr>
                <p:cNvPr id="48" name="Group 47"/>
                <p:cNvGrpSpPr/>
                <p:nvPr/>
              </p:nvGrpSpPr>
              <p:grpSpPr bwMode="auto">
                <a:xfrm rot="0">
                  <a:off x="1189355" y="1542415"/>
                  <a:ext cx="1856105" cy="2417445"/>
                  <a:chOff x="1189355" y="1542415"/>
                  <a:chExt cx="1856105" cy="2417445"/>
                </a:xfrm>
              </p:grpSpPr>
              <p:sp>
                <p:nvSpPr>
                  <p:cNvPr id="60" name="Freeform 59"/>
                  <p:cNvSpPr>
                    <a:spLocks/>
                  </p:cNvSpPr>
                  <p:nvPr/>
                </p:nvSpPr>
                <p:spPr bwMode="auto">
                  <a:xfrm rot="0">
                    <a:off x="1691005" y="3322320"/>
                    <a:ext cx="852805" cy="637540"/>
                  </a:xfrm>
                  <a:custGeom>
                    <a:gdLst>
                      <a:gd fmla="*/ 118 w 1118" name="TX0"/>
                      <a:gd fmla="*/ 0 h 835" name="TY0"/>
                      <a:gd fmla="*/ 999 w 1118" name="TX1"/>
                      <a:gd fmla="*/ 0 h 835" name="TY1"/>
                      <a:gd fmla="*/ 1006 w 1118" name="TX2"/>
                      <a:gd fmla="*/ 21 h 835" name="TY2"/>
                      <a:gd fmla="*/ 1011 w 1118" name="TX3"/>
                      <a:gd fmla="*/ 50 h 835" name="TY3"/>
                      <a:gd fmla="*/ 1015 w 1118" name="TX4"/>
                      <a:gd fmla="*/ 85 h 835" name="TY4"/>
                      <a:gd fmla="*/ 1018 w 1118" name="TX5"/>
                      <a:gd fmla="*/ 126 h 835" name="TY5"/>
                      <a:gd fmla="*/ 1021 w 1118" name="TX6"/>
                      <a:gd fmla="*/ 171 h 835" name="TY6"/>
                      <a:gd fmla="*/ 1025 w 1118" name="TX7"/>
                      <a:gd fmla="*/ 222 h 835" name="TY7"/>
                      <a:gd fmla="*/ 1031 w 1118" name="TX8"/>
                      <a:gd fmla="*/ 274 h 835" name="TY8"/>
                      <a:gd fmla="*/ 1040 w 1118" name="TX9"/>
                      <a:gd fmla="*/ 330 h 835" name="TY9"/>
                      <a:gd fmla="*/ 1051 w 1118" name="TX10"/>
                      <a:gd fmla="*/ 387 h 835" name="TY10"/>
                      <a:gd fmla="*/ 1067 w 1118" name="TX11"/>
                      <a:gd fmla="*/ 445 h 835" name="TY11"/>
                      <a:gd fmla="*/ 1089 w 1118" name="TX12"/>
                      <a:gd fmla="*/ 503 h 835" name="TY12"/>
                      <a:gd fmla="*/ 1117 w 1118" name="TX13"/>
                      <a:gd fmla="*/ 560 h 835" name="TY13"/>
                      <a:gd fmla="*/ 1067 w 1118" name="TX14"/>
                      <a:gd fmla="*/ 600 h 835" name="TY14"/>
                      <a:gd fmla="*/ 1015 w 1118" name="TX15"/>
                      <a:gd fmla="*/ 639 h 835" name="TY15"/>
                      <a:gd fmla="*/ 961 w 1118" name="TX16"/>
                      <a:gd fmla="*/ 677 h 835" name="TY16"/>
                      <a:gd fmla="*/ 903 w 1118" name="TX17"/>
                      <a:gd fmla="*/ 712 h 835" name="TY17"/>
                      <a:gd fmla="*/ 842 w 1118" name="TX18"/>
                      <a:gd fmla="*/ 745 h 835" name="TY18"/>
                      <a:gd fmla="*/ 778 w 1118" name="TX19"/>
                      <a:gd fmla="*/ 775 h 835" name="TY19"/>
                      <a:gd fmla="*/ 709 w 1118" name="TX20"/>
                      <a:gd fmla="*/ 799 h 835" name="TY20"/>
                      <a:gd fmla="*/ 636 w 1118" name="TX21"/>
                      <a:gd fmla="*/ 820 h 835" name="TY21"/>
                      <a:gd fmla="*/ 558 w 1118" name="TX22"/>
                      <a:gd fmla="*/ 834 h 835" name="TY22"/>
                      <a:gd fmla="*/ 480 w 1118" name="TX23"/>
                      <a:gd fmla="*/ 820 h 835" name="TY23"/>
                      <a:gd fmla="*/ 408 w 1118" name="TX24"/>
                      <a:gd fmla="*/ 801 h 835" name="TY24"/>
                      <a:gd fmla="*/ 338 w 1118" name="TX25"/>
                      <a:gd fmla="*/ 776 h 835" name="TY25"/>
                      <a:gd fmla="*/ 274 w 1118" name="TX26"/>
                      <a:gd fmla="*/ 747 h 835" name="TY26"/>
                      <a:gd fmla="*/ 212 w 1118" name="TX27"/>
                      <a:gd fmla="*/ 713 h 835" name="TY27"/>
                      <a:gd fmla="*/ 156 w 1118" name="TX28"/>
                      <a:gd fmla="*/ 678 h 835" name="TY28"/>
                      <a:gd fmla="*/ 100 w 1118" name="TX29"/>
                      <a:gd fmla="*/ 642 h 835" name="TY29"/>
                      <a:gd fmla="*/ 49 w 1118" name="TX30"/>
                      <a:gd fmla="*/ 602 h 835" name="TY30"/>
                      <a:gd fmla="*/ 0 w 1118" name="TX31"/>
                      <a:gd fmla="*/ 563 h 835" name="TY31"/>
                      <a:gd fmla="*/ 26 w 1118" name="TX32"/>
                      <a:gd fmla="*/ 506 h 835" name="TY32"/>
                      <a:gd fmla="*/ 48 w 1118" name="TX33"/>
                      <a:gd fmla="*/ 448 h 835" name="TY33"/>
                      <a:gd fmla="*/ 65 w 1118" name="TX34"/>
                      <a:gd fmla="*/ 390 h 835" name="TY34"/>
                      <a:gd fmla="*/ 77 w 1118" name="TX35"/>
                      <a:gd fmla="*/ 333 h 835" name="TY35"/>
                      <a:gd fmla="*/ 86 w 1118" name="TX36"/>
                      <a:gd fmla="*/ 276 h 835" name="TY36"/>
                      <a:gd fmla="*/ 91 w 1118" name="TX37"/>
                      <a:gd fmla="*/ 223 h 835" name="TY37"/>
                      <a:gd fmla="*/ 96 w 1118" name="TX38"/>
                      <a:gd fmla="*/ 172 h 835" name="TY38"/>
                      <a:gd fmla="*/ 99 w 1118" name="TX39"/>
                      <a:gd fmla="*/ 126 h 835" name="TY39"/>
                      <a:gd fmla="*/ 103 w 1118" name="TX40"/>
                      <a:gd fmla="*/ 85 h 835" name="TY40"/>
                      <a:gd fmla="*/ 106 w 1118" name="TX41"/>
                      <a:gd fmla="*/ 50 h 835" name="TY41"/>
                      <a:gd fmla="*/ 110 w 1118" name="TX42"/>
                      <a:gd fmla="*/ 21 h 835" name="TY42"/>
                      <a:gd fmla="*/ 118 w 1118" name="TX43"/>
                      <a:gd fmla="*/ 0 h 835" name="TY43"/>
                    </a:gdLst>
                    <a:cxnLst>
                      <a:cxn ang="0">
                        <a:pos x="TX0" y="TY0"/>
                      </a:cxn>
                      <a:cxn ang="0">
                        <a:pos x="TX1" y="TY1"/>
                      </a:cxn>
                      <a:cxn ang="0">
                        <a:pos x="TX2" y="TY2"/>
                      </a:cxn>
                      <a:cxn ang="0">
                        <a:pos x="TX3" y="TY3"/>
                      </a:cxn>
                      <a:cxn ang="0">
                        <a:pos x="TX4" y="TY4"/>
                      </a:cxn>
                      <a:cxn ang="0">
                        <a:pos x="TX5" y="TY5"/>
                      </a:cxn>
                      <a:cxn ang="0">
                        <a:pos x="TX6" y="TY6"/>
                      </a:cxn>
                      <a:cxn ang="0">
                        <a:pos x="TX7" y="TY7"/>
                      </a:cxn>
                      <a:cxn ang="0">
                        <a:pos x="TX8" y="TY8"/>
                      </a:cxn>
                      <a:cxn ang="0">
                        <a:pos x="TX9" y="TY9"/>
                      </a:cxn>
                      <a:cxn ang="0">
                        <a:pos x="TX10" y="TY10"/>
                      </a:cxn>
                      <a:cxn ang="0">
                        <a:pos x="TX11" y="TY11"/>
                      </a:cxn>
                      <a:cxn ang="0">
                        <a:pos x="TX12" y="TY12"/>
                      </a:cxn>
                      <a:cxn ang="0">
                        <a:pos x="TX13" y="TY13"/>
                      </a:cxn>
                      <a:cxn ang="0">
                        <a:pos x="TX14" y="TY14"/>
                      </a:cxn>
                      <a:cxn ang="0">
                        <a:pos x="TX15" y="TY15"/>
                      </a:cxn>
                      <a:cxn ang="0">
                        <a:pos x="TX16" y="TY16"/>
                      </a:cxn>
                      <a:cxn ang="0">
                        <a:pos x="TX17" y="TY17"/>
                      </a:cxn>
                      <a:cxn ang="0">
                        <a:pos x="TX18" y="TY18"/>
                      </a:cxn>
                      <a:cxn ang="0">
                        <a:pos x="TX19" y="TY19"/>
                      </a:cxn>
                      <a:cxn ang="0">
                        <a:pos x="TX20" y="TY20"/>
                      </a:cxn>
                      <a:cxn ang="0">
                        <a:pos x="TX21" y="TY21"/>
                      </a:cxn>
                      <a:cxn ang="0">
                        <a:pos x="TX22" y="TY22"/>
                      </a:cxn>
                      <a:cxn ang="0">
                        <a:pos x="TX23" y="TY23"/>
                      </a:cxn>
                      <a:cxn ang="0">
                        <a:pos x="TX24" y="TY24"/>
                      </a:cxn>
                      <a:cxn ang="0">
                        <a:pos x="TX25" y="TY25"/>
                      </a:cxn>
                      <a:cxn ang="0">
                        <a:pos x="TX26" y="TY26"/>
                      </a:cxn>
                      <a:cxn ang="0">
                        <a:pos x="TX27" y="TY27"/>
                      </a:cxn>
                      <a:cxn ang="0">
                        <a:pos x="TX28" y="TY28"/>
                      </a:cxn>
                      <a:cxn ang="0">
                        <a:pos x="TX29" y="TY29"/>
                      </a:cxn>
                      <a:cxn ang="0">
                        <a:pos x="TX30" y="TY30"/>
                      </a:cxn>
                      <a:cxn ang="0">
                        <a:pos x="TX31" y="TY31"/>
                      </a:cxn>
                      <a:cxn ang="0">
                        <a:pos x="TX32" y="TY32"/>
                      </a:cxn>
                      <a:cxn ang="0">
                        <a:pos x="TX33" y="TY33"/>
                      </a:cxn>
                      <a:cxn ang="0">
                        <a:pos x="TX34" y="TY34"/>
                      </a:cxn>
                      <a:cxn ang="0">
                        <a:pos x="TX35" y="TY35"/>
                      </a:cxn>
                      <a:cxn ang="0">
                        <a:pos x="TX36" y="TY36"/>
                      </a:cxn>
                      <a:cxn ang="0">
                        <a:pos x="TX37" y="TY37"/>
                      </a:cxn>
                      <a:cxn ang="0">
                        <a:pos x="TX38" y="TY38"/>
                      </a:cxn>
                      <a:cxn ang="0">
                        <a:pos x="TX39" y="TY39"/>
                      </a:cxn>
                      <a:cxn ang="0">
                        <a:pos x="TX40" y="TY40"/>
                      </a:cxn>
                      <a:cxn ang="0">
                        <a:pos x="TX41" y="TY41"/>
                      </a:cxn>
                      <a:cxn ang="0">
                        <a:pos x="TX42" y="TY42"/>
                      </a:cxn>
                      <a:cxn ang="0">
                        <a:pos x="TX43" y="TY43"/>
                      </a:cxn>
                    </a:cxnLst>
                    <a:rect l="l" t="t" r="r" b="b"/>
                    <a:pathLst>
                      <a:path w="1118" h="835">
                        <a:moveTo>
                          <a:pt x="118" y="0"/>
                        </a:moveTo>
                        <a:lnTo>
                          <a:pt x="999" y="0"/>
                        </a:lnTo>
                        <a:lnTo>
                          <a:pt x="1006" y="21"/>
                        </a:lnTo>
                        <a:lnTo>
                          <a:pt x="1011" y="50"/>
                        </a:lnTo>
                        <a:lnTo>
                          <a:pt x="1015" y="85"/>
                        </a:lnTo>
                        <a:lnTo>
                          <a:pt x="1018" y="126"/>
                        </a:lnTo>
                        <a:lnTo>
                          <a:pt x="1021" y="171"/>
                        </a:lnTo>
                        <a:lnTo>
                          <a:pt x="1025" y="222"/>
                        </a:lnTo>
                        <a:lnTo>
                          <a:pt x="1031" y="274"/>
                        </a:lnTo>
                        <a:lnTo>
                          <a:pt x="1040" y="330"/>
                        </a:lnTo>
                        <a:lnTo>
                          <a:pt x="1051" y="387"/>
                        </a:lnTo>
                        <a:lnTo>
                          <a:pt x="1067" y="445"/>
                        </a:lnTo>
                        <a:lnTo>
                          <a:pt x="1089" y="503"/>
                        </a:lnTo>
                        <a:lnTo>
                          <a:pt x="1117" y="560"/>
                        </a:lnTo>
                        <a:lnTo>
                          <a:pt x="1067" y="600"/>
                        </a:lnTo>
                        <a:lnTo>
                          <a:pt x="1015" y="639"/>
                        </a:lnTo>
                        <a:lnTo>
                          <a:pt x="961" y="677"/>
                        </a:lnTo>
                        <a:lnTo>
                          <a:pt x="903" y="712"/>
                        </a:lnTo>
                        <a:lnTo>
                          <a:pt x="842" y="745"/>
                        </a:lnTo>
                        <a:lnTo>
                          <a:pt x="778" y="775"/>
                        </a:lnTo>
                        <a:lnTo>
                          <a:pt x="709" y="799"/>
                        </a:lnTo>
                        <a:lnTo>
                          <a:pt x="636" y="820"/>
                        </a:lnTo>
                        <a:lnTo>
                          <a:pt x="558" y="834"/>
                        </a:lnTo>
                        <a:lnTo>
                          <a:pt x="480" y="820"/>
                        </a:lnTo>
                        <a:lnTo>
                          <a:pt x="408" y="801"/>
                        </a:lnTo>
                        <a:lnTo>
                          <a:pt x="338" y="776"/>
                        </a:lnTo>
                        <a:lnTo>
                          <a:pt x="274" y="747"/>
                        </a:lnTo>
                        <a:lnTo>
                          <a:pt x="212" y="713"/>
                        </a:lnTo>
                        <a:lnTo>
                          <a:pt x="156" y="678"/>
                        </a:lnTo>
                        <a:lnTo>
                          <a:pt x="100" y="642"/>
                        </a:lnTo>
                        <a:lnTo>
                          <a:pt x="49" y="602"/>
                        </a:lnTo>
                        <a:lnTo>
                          <a:pt x="0" y="563"/>
                        </a:lnTo>
                        <a:lnTo>
                          <a:pt x="26" y="506"/>
                        </a:lnTo>
                        <a:lnTo>
                          <a:pt x="48" y="448"/>
                        </a:lnTo>
                        <a:lnTo>
                          <a:pt x="65" y="390"/>
                        </a:lnTo>
                        <a:lnTo>
                          <a:pt x="77" y="333"/>
                        </a:lnTo>
                        <a:lnTo>
                          <a:pt x="86" y="276"/>
                        </a:lnTo>
                        <a:lnTo>
                          <a:pt x="91" y="223"/>
                        </a:lnTo>
                        <a:lnTo>
                          <a:pt x="96" y="172"/>
                        </a:lnTo>
                        <a:lnTo>
                          <a:pt x="99" y="126"/>
                        </a:lnTo>
                        <a:lnTo>
                          <a:pt x="103" y="85"/>
                        </a:lnTo>
                        <a:lnTo>
                          <a:pt x="106" y="50"/>
                        </a:lnTo>
                        <a:lnTo>
                          <a:pt x="110" y="21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C69E7F"/>
                  </a:solidFill>
                  <a:ln w="0">
                    <a:noFill/>
                    <a:prstDash/>
                  </a:ln>
                </p:spPr>
                <p:txBody>
                  <a:bodyPr wrap="square" lIns="91440" tIns="45720" rIns="91440" bIns="45720" vert="horz" anchor="t">
                    <a:noAutofit/>
                  </a:bodyPr>
                  <a:lstStyle/>
                  <a:p>
                    <a:pPr marL="0" indent="0" algn="l" fontAlgn="auto" defTabSz="9144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 cap="none" dirty="0" smtClean="0" b="0" strike="noStrike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61" name="Freeform 60"/>
                  <p:cNvSpPr>
                    <a:spLocks/>
                  </p:cNvSpPr>
                  <p:nvPr/>
                </p:nvSpPr>
                <p:spPr bwMode="auto">
                  <a:xfrm rot="0">
                    <a:off x="2767965" y="2658110"/>
                    <a:ext cx="278130" cy="481965"/>
                  </a:xfrm>
                  <a:custGeom>
                    <a:gdLst>
                      <a:gd fmla="*/ 206 w 363" name="TX0"/>
                      <a:gd fmla="*/ 0 h 632" name="TY0"/>
                      <a:gd fmla="*/ 238 w 363" name="TX1"/>
                      <a:gd fmla="*/ 0 h 632" name="TY1"/>
                      <a:gd fmla="*/ 264 w 363" name="TX2"/>
                      <a:gd fmla="*/ 10 h 632" name="TY2"/>
                      <a:gd fmla="*/ 289 w 363" name="TX3"/>
                      <a:gd fmla="*/ 26 h 632" name="TY3"/>
                      <a:gd fmla="*/ 311 w 363" name="TX4"/>
                      <a:gd fmla="*/ 49 h 632" name="TY4"/>
                      <a:gd fmla="*/ 328 w 363" name="TX5"/>
                      <a:gd fmla="*/ 78 h 632" name="TY5"/>
                      <a:gd fmla="*/ 343 w 363" name="TX6"/>
                      <a:gd fmla="*/ 115 h 632" name="TY6"/>
                      <a:gd fmla="*/ 353 w 363" name="TX7"/>
                      <a:gd fmla="*/ 154 h 632" name="TY7"/>
                      <a:gd fmla="*/ 359 w 363" name="TX8"/>
                      <a:gd fmla="*/ 198 h 632" name="TY8"/>
                      <a:gd fmla="*/ 362 w 363" name="TX9"/>
                      <a:gd fmla="*/ 245 h 632" name="TY9"/>
                      <a:gd fmla="*/ 359 w 363" name="TX10"/>
                      <a:gd fmla="*/ 294 h 632" name="TY10"/>
                      <a:gd fmla="*/ 353 w 363" name="TX11"/>
                      <a:gd fmla="*/ 347 h 632" name="TY11"/>
                      <a:gd fmla="*/ 340 w 363" name="TX12"/>
                      <a:gd fmla="*/ 402 h 632" name="TY12"/>
                      <a:gd fmla="*/ 322 w 363" name="TX13"/>
                      <a:gd fmla="*/ 455 h 632" name="TY13"/>
                      <a:gd fmla="*/ 300 w 363" name="TX14"/>
                      <a:gd fmla="*/ 501 h 632" name="TY14"/>
                      <a:gd fmla="*/ 276 w 363" name="TX15"/>
                      <a:gd fmla="*/ 542 h 632" name="TY15"/>
                      <a:gd fmla="*/ 248 w 363" name="TX16"/>
                      <a:gd fmla="*/ 576 h 632" name="TY16"/>
                      <a:gd fmla="*/ 219 w 363" name="TX17"/>
                      <a:gd fmla="*/ 603 h 632" name="TY17"/>
                      <a:gd fmla="*/ 188 w 363" name="TX18"/>
                      <a:gd fmla="*/ 622 h 632" name="TY18"/>
                      <a:gd fmla="*/ 156 w 363" name="TX19"/>
                      <a:gd fmla="*/ 631 h 632" name="TY19"/>
                      <a:gd fmla="*/ 124 w 363" name="TX20"/>
                      <a:gd fmla="*/ 631 h 632" name="TY20"/>
                      <a:gd fmla="*/ 96 w 363" name="TX21"/>
                      <a:gd fmla="*/ 621 h 632" name="TY21"/>
                      <a:gd fmla="*/ 73 w 363" name="TX22"/>
                      <a:gd fmla="*/ 605 h 632" name="TY22"/>
                      <a:gd fmla="*/ 51 w 363" name="TX23"/>
                      <a:gd fmla="*/ 581 h 632" name="TY23"/>
                      <a:gd fmla="*/ 34 w 363" name="TX24"/>
                      <a:gd fmla="*/ 551 h 632" name="TY24"/>
                      <a:gd fmla="*/ 19 w 363" name="TX25"/>
                      <a:gd fmla="*/ 516 h 632" name="TY25"/>
                      <a:gd fmla="*/ 9 w 363" name="TX26"/>
                      <a:gd fmla="*/ 477 h 632" name="TY26"/>
                      <a:gd fmla="*/ 3 w 363" name="TX27"/>
                      <a:gd fmla="*/ 433 h 632" name="TY27"/>
                      <a:gd fmla="*/ 0 w 363" name="TX28"/>
                      <a:gd fmla="*/ 386 h 632" name="TY28"/>
                      <a:gd fmla="*/ 3 w 363" name="TX29"/>
                      <a:gd fmla="*/ 337 h 632" name="TY29"/>
                      <a:gd fmla="*/ 9 w 363" name="TX30"/>
                      <a:gd fmla="*/ 284 h 632" name="TY30"/>
                      <a:gd fmla="*/ 22 w 363" name="TX31"/>
                      <a:gd fmla="*/ 229 h 632" name="TY31"/>
                      <a:gd fmla="*/ 40 w 363" name="TX32"/>
                      <a:gd fmla="*/ 176 h 632" name="TY32"/>
                      <a:gd fmla="*/ 61 w 363" name="TX33"/>
                      <a:gd fmla="*/ 129 h 632" name="TY33"/>
                      <a:gd fmla="*/ 86 w 363" name="TX34"/>
                      <a:gd fmla="*/ 89 h 632" name="TY34"/>
                      <a:gd fmla="*/ 114 w 363" name="TX35"/>
                      <a:gd fmla="*/ 54 h 632" name="TY35"/>
                      <a:gd fmla="*/ 143 w 363" name="TX36"/>
                      <a:gd fmla="*/ 27 h 632" name="TY36"/>
                      <a:gd fmla="*/ 174 w 363" name="TX37"/>
                      <a:gd fmla="*/ 8 h 632" name="TY37"/>
                      <a:gd fmla="*/ 206 w 363" name="TX38"/>
                      <a:gd fmla="*/ 0 h 632" name="TY38"/>
                    </a:gdLst>
                    <a:cxnLst>
                      <a:cxn ang="0">
                        <a:pos x="TX0" y="TY0"/>
                      </a:cxn>
                      <a:cxn ang="0">
                        <a:pos x="TX1" y="TY1"/>
                      </a:cxn>
                      <a:cxn ang="0">
                        <a:pos x="TX2" y="TY2"/>
                      </a:cxn>
                      <a:cxn ang="0">
                        <a:pos x="TX3" y="TY3"/>
                      </a:cxn>
                      <a:cxn ang="0">
                        <a:pos x="TX4" y="TY4"/>
                      </a:cxn>
                      <a:cxn ang="0">
                        <a:pos x="TX5" y="TY5"/>
                      </a:cxn>
                      <a:cxn ang="0">
                        <a:pos x="TX6" y="TY6"/>
                      </a:cxn>
                      <a:cxn ang="0">
                        <a:pos x="TX7" y="TY7"/>
                      </a:cxn>
                      <a:cxn ang="0">
                        <a:pos x="TX8" y="TY8"/>
                      </a:cxn>
                      <a:cxn ang="0">
                        <a:pos x="TX9" y="TY9"/>
                      </a:cxn>
                      <a:cxn ang="0">
                        <a:pos x="TX10" y="TY10"/>
                      </a:cxn>
                      <a:cxn ang="0">
                        <a:pos x="TX11" y="TY11"/>
                      </a:cxn>
                      <a:cxn ang="0">
                        <a:pos x="TX12" y="TY12"/>
                      </a:cxn>
                      <a:cxn ang="0">
                        <a:pos x="TX13" y="TY13"/>
                      </a:cxn>
                      <a:cxn ang="0">
                        <a:pos x="TX14" y="TY14"/>
                      </a:cxn>
                      <a:cxn ang="0">
                        <a:pos x="TX15" y="TY15"/>
                      </a:cxn>
                      <a:cxn ang="0">
                        <a:pos x="TX16" y="TY16"/>
                      </a:cxn>
                      <a:cxn ang="0">
                        <a:pos x="TX17" y="TY17"/>
                      </a:cxn>
                      <a:cxn ang="0">
                        <a:pos x="TX18" y="TY18"/>
                      </a:cxn>
                      <a:cxn ang="0">
                        <a:pos x="TX19" y="TY19"/>
                      </a:cxn>
                      <a:cxn ang="0">
                        <a:pos x="TX20" y="TY20"/>
                      </a:cxn>
                      <a:cxn ang="0">
                        <a:pos x="TX21" y="TY21"/>
                      </a:cxn>
                      <a:cxn ang="0">
                        <a:pos x="TX22" y="TY22"/>
                      </a:cxn>
                      <a:cxn ang="0">
                        <a:pos x="TX23" y="TY23"/>
                      </a:cxn>
                      <a:cxn ang="0">
                        <a:pos x="TX24" y="TY24"/>
                      </a:cxn>
                      <a:cxn ang="0">
                        <a:pos x="TX25" y="TY25"/>
                      </a:cxn>
                      <a:cxn ang="0">
                        <a:pos x="TX26" y="TY26"/>
                      </a:cxn>
                      <a:cxn ang="0">
                        <a:pos x="TX27" y="TY27"/>
                      </a:cxn>
                      <a:cxn ang="0">
                        <a:pos x="TX28" y="TY28"/>
                      </a:cxn>
                      <a:cxn ang="0">
                        <a:pos x="TX29" y="TY29"/>
                      </a:cxn>
                      <a:cxn ang="0">
                        <a:pos x="TX30" y="TY30"/>
                      </a:cxn>
                      <a:cxn ang="0">
                        <a:pos x="TX31" y="TY31"/>
                      </a:cxn>
                      <a:cxn ang="0">
                        <a:pos x="TX32" y="TY32"/>
                      </a:cxn>
                      <a:cxn ang="0">
                        <a:pos x="TX33" y="TY33"/>
                      </a:cxn>
                      <a:cxn ang="0">
                        <a:pos x="TX34" y="TY34"/>
                      </a:cxn>
                      <a:cxn ang="0">
                        <a:pos x="TX35" y="TY35"/>
                      </a:cxn>
                      <a:cxn ang="0">
                        <a:pos x="TX36" y="TY36"/>
                      </a:cxn>
                      <a:cxn ang="0">
                        <a:pos x="TX37" y="TY37"/>
                      </a:cxn>
                      <a:cxn ang="0">
                        <a:pos x="TX38" y="TY38"/>
                      </a:cxn>
                    </a:cxnLst>
                    <a:rect l="l" t="t" r="r" b="b"/>
                    <a:pathLst>
                      <a:path w="363" h="632">
                        <a:moveTo>
                          <a:pt x="206" y="0"/>
                        </a:moveTo>
                        <a:lnTo>
                          <a:pt x="238" y="0"/>
                        </a:lnTo>
                        <a:lnTo>
                          <a:pt x="264" y="10"/>
                        </a:lnTo>
                        <a:lnTo>
                          <a:pt x="289" y="26"/>
                        </a:lnTo>
                        <a:lnTo>
                          <a:pt x="311" y="49"/>
                        </a:lnTo>
                        <a:lnTo>
                          <a:pt x="328" y="78"/>
                        </a:lnTo>
                        <a:lnTo>
                          <a:pt x="343" y="115"/>
                        </a:lnTo>
                        <a:lnTo>
                          <a:pt x="353" y="154"/>
                        </a:lnTo>
                        <a:lnTo>
                          <a:pt x="359" y="198"/>
                        </a:lnTo>
                        <a:lnTo>
                          <a:pt x="362" y="245"/>
                        </a:lnTo>
                        <a:lnTo>
                          <a:pt x="359" y="294"/>
                        </a:lnTo>
                        <a:lnTo>
                          <a:pt x="353" y="347"/>
                        </a:lnTo>
                        <a:lnTo>
                          <a:pt x="340" y="402"/>
                        </a:lnTo>
                        <a:lnTo>
                          <a:pt x="322" y="455"/>
                        </a:lnTo>
                        <a:lnTo>
                          <a:pt x="300" y="501"/>
                        </a:lnTo>
                        <a:lnTo>
                          <a:pt x="276" y="542"/>
                        </a:lnTo>
                        <a:lnTo>
                          <a:pt x="248" y="576"/>
                        </a:lnTo>
                        <a:lnTo>
                          <a:pt x="219" y="603"/>
                        </a:lnTo>
                        <a:lnTo>
                          <a:pt x="188" y="622"/>
                        </a:lnTo>
                        <a:lnTo>
                          <a:pt x="156" y="631"/>
                        </a:lnTo>
                        <a:lnTo>
                          <a:pt x="124" y="631"/>
                        </a:lnTo>
                        <a:lnTo>
                          <a:pt x="96" y="621"/>
                        </a:lnTo>
                        <a:lnTo>
                          <a:pt x="73" y="605"/>
                        </a:lnTo>
                        <a:lnTo>
                          <a:pt x="51" y="581"/>
                        </a:lnTo>
                        <a:lnTo>
                          <a:pt x="34" y="551"/>
                        </a:lnTo>
                        <a:lnTo>
                          <a:pt x="19" y="516"/>
                        </a:lnTo>
                        <a:lnTo>
                          <a:pt x="9" y="477"/>
                        </a:lnTo>
                        <a:lnTo>
                          <a:pt x="3" y="433"/>
                        </a:lnTo>
                        <a:lnTo>
                          <a:pt x="0" y="386"/>
                        </a:lnTo>
                        <a:lnTo>
                          <a:pt x="3" y="337"/>
                        </a:lnTo>
                        <a:lnTo>
                          <a:pt x="9" y="284"/>
                        </a:lnTo>
                        <a:lnTo>
                          <a:pt x="22" y="229"/>
                        </a:lnTo>
                        <a:lnTo>
                          <a:pt x="40" y="176"/>
                        </a:lnTo>
                        <a:lnTo>
                          <a:pt x="61" y="129"/>
                        </a:lnTo>
                        <a:lnTo>
                          <a:pt x="86" y="89"/>
                        </a:lnTo>
                        <a:lnTo>
                          <a:pt x="114" y="54"/>
                        </a:lnTo>
                        <a:lnTo>
                          <a:pt x="143" y="27"/>
                        </a:lnTo>
                        <a:lnTo>
                          <a:pt x="174" y="8"/>
                        </a:lnTo>
                        <a:lnTo>
                          <a:pt x="206" y="0"/>
                        </a:lnTo>
                        <a:close/>
                      </a:path>
                    </a:pathLst>
                  </a:custGeom>
                  <a:solidFill>
                    <a:srgbClr val="CCA483"/>
                  </a:solidFill>
                  <a:ln w="0">
                    <a:noFill/>
                    <a:prstDash/>
                  </a:ln>
                </p:spPr>
                <p:txBody>
                  <a:bodyPr wrap="square" lIns="91440" tIns="45720" rIns="91440" bIns="45720" vert="horz" anchor="t">
                    <a:noAutofit/>
                  </a:bodyPr>
                  <a:lstStyle/>
                  <a:p>
                    <a:pPr marL="0" indent="0" algn="l" fontAlgn="auto" defTabSz="9144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 cap="none" dirty="0" smtClean="0" b="0" strike="noStrike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62" name="Freeform 61"/>
                  <p:cNvSpPr>
                    <a:spLocks/>
                  </p:cNvSpPr>
                  <p:nvPr/>
                </p:nvSpPr>
                <p:spPr bwMode="auto">
                  <a:xfrm rot="0">
                    <a:off x="1189355" y="2658110"/>
                    <a:ext cx="275590" cy="481965"/>
                  </a:xfrm>
                  <a:custGeom>
                    <a:gdLst>
                      <a:gd fmla="*/ 156 w 362" name="TX0"/>
                      <a:gd fmla="*/ 0 h 632" name="TY0"/>
                      <a:gd fmla="*/ 186 w 362" name="TX1"/>
                      <a:gd fmla="*/ 10 h 632" name="TY1"/>
                      <a:gd fmla="*/ 217 w 362" name="TX2"/>
                      <a:gd fmla="*/ 27 h 632" name="TY2"/>
                      <a:gd fmla="*/ 247 w 362" name="TX3"/>
                      <a:gd fmla="*/ 55 h 632" name="TY3"/>
                      <a:gd fmla="*/ 275 w 362" name="TX4"/>
                      <a:gd fmla="*/ 89 h 632" name="TY4"/>
                      <a:gd fmla="*/ 300 w 362" name="TX5"/>
                      <a:gd fmla="*/ 129 h 632" name="TY5"/>
                      <a:gd fmla="*/ 320 w 362" name="TX6"/>
                      <a:gd fmla="*/ 176 h 632" name="TY6"/>
                      <a:gd fmla="*/ 338 w 362" name="TX7"/>
                      <a:gd fmla="*/ 229 h 632" name="TY7"/>
                      <a:gd fmla="*/ 351 w 362" name="TX8"/>
                      <a:gd fmla="*/ 284 h 632" name="TY8"/>
                      <a:gd fmla="*/ 358 w 362" name="TX9"/>
                      <a:gd fmla="*/ 337 h 632" name="TY9"/>
                      <a:gd fmla="*/ 361 w 362" name="TX10"/>
                      <a:gd fmla="*/ 386 h 632" name="TY10"/>
                      <a:gd fmla="*/ 358 w 362" name="TX11"/>
                      <a:gd fmla="*/ 433 h 632" name="TY11"/>
                      <a:gd fmla="*/ 352 w 362" name="TX12"/>
                      <a:gd fmla="*/ 477 h 632" name="TY12"/>
                      <a:gd fmla="*/ 341 w 362" name="TX13"/>
                      <a:gd fmla="*/ 517 h 632" name="TY13"/>
                      <a:gd fmla="*/ 327 w 362" name="TX14"/>
                      <a:gd fmla="*/ 552 h 632" name="TY14"/>
                      <a:gd fmla="*/ 309 w 362" name="TX15"/>
                      <a:gd fmla="*/ 581 h 632" name="TY15"/>
                      <a:gd fmla="*/ 288 w 362" name="TX16"/>
                      <a:gd fmla="*/ 605 h 632" name="TY16"/>
                      <a:gd fmla="*/ 263 w 362" name="TX17"/>
                      <a:gd fmla="*/ 622 h 632" name="TY17"/>
                      <a:gd fmla="*/ 237 w 362" name="TX18"/>
                      <a:gd fmla="*/ 631 h 632" name="TY18"/>
                      <a:gd fmla="*/ 205 w 362" name="TX19"/>
                      <a:gd fmla="*/ 631 h 632" name="TY19"/>
                      <a:gd fmla="*/ 173 w 362" name="TX20"/>
                      <a:gd fmla="*/ 622 h 632" name="TY20"/>
                      <a:gd fmla="*/ 142 w 362" name="TX21"/>
                      <a:gd fmla="*/ 603 h 632" name="TY21"/>
                      <a:gd fmla="*/ 113 w 362" name="TX22"/>
                      <a:gd fmla="*/ 577 h 632" name="TY22"/>
                      <a:gd fmla="*/ 86 w 362" name="TX23"/>
                      <a:gd fmla="*/ 542 h 632" name="TY23"/>
                      <a:gd fmla="*/ 61 w 362" name="TX24"/>
                      <a:gd fmla="*/ 501 h 632" name="TY24"/>
                      <a:gd fmla="*/ 39 w 362" name="TX25"/>
                      <a:gd fmla="*/ 455 h 632" name="TY25"/>
                      <a:gd fmla="*/ 22 w 362" name="TX26"/>
                      <a:gd fmla="*/ 402 h 632" name="TY26"/>
                      <a:gd fmla="*/ 8 w 362" name="TX27"/>
                      <a:gd fmla="*/ 347 h 632" name="TY27"/>
                      <a:gd fmla="*/ 1 w 362" name="TX28"/>
                      <a:gd fmla="*/ 294 h 632" name="TY28"/>
                      <a:gd fmla="*/ 0 w 362" name="TX29"/>
                      <a:gd fmla="*/ 245 h 632" name="TY29"/>
                      <a:gd fmla="*/ 1 w 362" name="TX30"/>
                      <a:gd fmla="*/ 198 h 632" name="TY30"/>
                      <a:gd fmla="*/ 8 w 362" name="TX31"/>
                      <a:gd fmla="*/ 154 h 632" name="TY31"/>
                      <a:gd fmla="*/ 19 w 362" name="TX32"/>
                      <a:gd fmla="*/ 115 h 632" name="TY32"/>
                      <a:gd fmla="*/ 33 w 362" name="TX33"/>
                      <a:gd fmla="*/ 80 h 632" name="TY33"/>
                      <a:gd fmla="*/ 51 w 362" name="TX34"/>
                      <a:gd fmla="*/ 49 h 632" name="TY34"/>
                      <a:gd fmla="*/ 73 w 362" name="TX35"/>
                      <a:gd fmla="*/ 26 h 632" name="TY35"/>
                      <a:gd fmla="*/ 96 w 362" name="TX36"/>
                      <a:gd fmla="*/ 10 h 632" name="TY36"/>
                      <a:gd fmla="*/ 123 w 362" name="TX37"/>
                      <a:gd fmla="*/ 0 h 632" name="TY37"/>
                      <a:gd fmla="*/ 156 w 362" name="TX38"/>
                      <a:gd fmla="*/ 0 h 632" name="TY38"/>
                    </a:gdLst>
                    <a:cxnLst>
                      <a:cxn ang="0">
                        <a:pos x="TX0" y="TY0"/>
                      </a:cxn>
                      <a:cxn ang="0">
                        <a:pos x="TX1" y="TY1"/>
                      </a:cxn>
                      <a:cxn ang="0">
                        <a:pos x="TX2" y="TY2"/>
                      </a:cxn>
                      <a:cxn ang="0">
                        <a:pos x="TX3" y="TY3"/>
                      </a:cxn>
                      <a:cxn ang="0">
                        <a:pos x="TX4" y="TY4"/>
                      </a:cxn>
                      <a:cxn ang="0">
                        <a:pos x="TX5" y="TY5"/>
                      </a:cxn>
                      <a:cxn ang="0">
                        <a:pos x="TX6" y="TY6"/>
                      </a:cxn>
                      <a:cxn ang="0">
                        <a:pos x="TX7" y="TY7"/>
                      </a:cxn>
                      <a:cxn ang="0">
                        <a:pos x="TX8" y="TY8"/>
                      </a:cxn>
                      <a:cxn ang="0">
                        <a:pos x="TX9" y="TY9"/>
                      </a:cxn>
                      <a:cxn ang="0">
                        <a:pos x="TX10" y="TY10"/>
                      </a:cxn>
                      <a:cxn ang="0">
                        <a:pos x="TX11" y="TY11"/>
                      </a:cxn>
                      <a:cxn ang="0">
                        <a:pos x="TX12" y="TY12"/>
                      </a:cxn>
                      <a:cxn ang="0">
                        <a:pos x="TX13" y="TY13"/>
                      </a:cxn>
                      <a:cxn ang="0">
                        <a:pos x="TX14" y="TY14"/>
                      </a:cxn>
                      <a:cxn ang="0">
                        <a:pos x="TX15" y="TY15"/>
                      </a:cxn>
                      <a:cxn ang="0">
                        <a:pos x="TX16" y="TY16"/>
                      </a:cxn>
                      <a:cxn ang="0">
                        <a:pos x="TX17" y="TY17"/>
                      </a:cxn>
                      <a:cxn ang="0">
                        <a:pos x="TX18" y="TY18"/>
                      </a:cxn>
                      <a:cxn ang="0">
                        <a:pos x="TX19" y="TY19"/>
                      </a:cxn>
                      <a:cxn ang="0">
                        <a:pos x="TX20" y="TY20"/>
                      </a:cxn>
                      <a:cxn ang="0">
                        <a:pos x="TX21" y="TY21"/>
                      </a:cxn>
                      <a:cxn ang="0">
                        <a:pos x="TX22" y="TY22"/>
                      </a:cxn>
                      <a:cxn ang="0">
                        <a:pos x="TX23" y="TY23"/>
                      </a:cxn>
                      <a:cxn ang="0">
                        <a:pos x="TX24" y="TY24"/>
                      </a:cxn>
                      <a:cxn ang="0">
                        <a:pos x="TX25" y="TY25"/>
                      </a:cxn>
                      <a:cxn ang="0">
                        <a:pos x="TX26" y="TY26"/>
                      </a:cxn>
                      <a:cxn ang="0">
                        <a:pos x="TX27" y="TY27"/>
                      </a:cxn>
                      <a:cxn ang="0">
                        <a:pos x="TX28" y="TY28"/>
                      </a:cxn>
                      <a:cxn ang="0">
                        <a:pos x="TX29" y="TY29"/>
                      </a:cxn>
                      <a:cxn ang="0">
                        <a:pos x="TX30" y="TY30"/>
                      </a:cxn>
                      <a:cxn ang="0">
                        <a:pos x="TX31" y="TY31"/>
                      </a:cxn>
                      <a:cxn ang="0">
                        <a:pos x="TX32" y="TY32"/>
                      </a:cxn>
                      <a:cxn ang="0">
                        <a:pos x="TX33" y="TY33"/>
                      </a:cxn>
                      <a:cxn ang="0">
                        <a:pos x="TX34" y="TY34"/>
                      </a:cxn>
                      <a:cxn ang="0">
                        <a:pos x="TX35" y="TY35"/>
                      </a:cxn>
                      <a:cxn ang="0">
                        <a:pos x="TX36" y="TY36"/>
                      </a:cxn>
                      <a:cxn ang="0">
                        <a:pos x="TX37" y="TY37"/>
                      </a:cxn>
                      <a:cxn ang="0">
                        <a:pos x="TX38" y="TY38"/>
                      </a:cxn>
                    </a:cxnLst>
                    <a:rect l="l" t="t" r="r" b="b"/>
                    <a:pathLst>
                      <a:path w="362" h="632">
                        <a:moveTo>
                          <a:pt x="156" y="0"/>
                        </a:moveTo>
                        <a:lnTo>
                          <a:pt x="186" y="10"/>
                        </a:lnTo>
                        <a:lnTo>
                          <a:pt x="217" y="27"/>
                        </a:lnTo>
                        <a:lnTo>
                          <a:pt x="247" y="55"/>
                        </a:lnTo>
                        <a:lnTo>
                          <a:pt x="275" y="89"/>
                        </a:lnTo>
                        <a:lnTo>
                          <a:pt x="300" y="129"/>
                        </a:lnTo>
                        <a:lnTo>
                          <a:pt x="320" y="176"/>
                        </a:lnTo>
                        <a:lnTo>
                          <a:pt x="338" y="229"/>
                        </a:lnTo>
                        <a:lnTo>
                          <a:pt x="351" y="284"/>
                        </a:lnTo>
                        <a:lnTo>
                          <a:pt x="358" y="337"/>
                        </a:lnTo>
                        <a:lnTo>
                          <a:pt x="361" y="386"/>
                        </a:lnTo>
                        <a:lnTo>
                          <a:pt x="358" y="433"/>
                        </a:lnTo>
                        <a:lnTo>
                          <a:pt x="352" y="477"/>
                        </a:lnTo>
                        <a:lnTo>
                          <a:pt x="341" y="517"/>
                        </a:lnTo>
                        <a:lnTo>
                          <a:pt x="327" y="552"/>
                        </a:lnTo>
                        <a:lnTo>
                          <a:pt x="309" y="581"/>
                        </a:lnTo>
                        <a:lnTo>
                          <a:pt x="288" y="605"/>
                        </a:lnTo>
                        <a:lnTo>
                          <a:pt x="263" y="622"/>
                        </a:lnTo>
                        <a:lnTo>
                          <a:pt x="237" y="631"/>
                        </a:lnTo>
                        <a:lnTo>
                          <a:pt x="205" y="631"/>
                        </a:lnTo>
                        <a:lnTo>
                          <a:pt x="173" y="622"/>
                        </a:lnTo>
                        <a:lnTo>
                          <a:pt x="142" y="603"/>
                        </a:lnTo>
                        <a:lnTo>
                          <a:pt x="113" y="577"/>
                        </a:lnTo>
                        <a:lnTo>
                          <a:pt x="86" y="542"/>
                        </a:lnTo>
                        <a:lnTo>
                          <a:pt x="61" y="501"/>
                        </a:lnTo>
                        <a:lnTo>
                          <a:pt x="39" y="455"/>
                        </a:lnTo>
                        <a:lnTo>
                          <a:pt x="22" y="402"/>
                        </a:lnTo>
                        <a:lnTo>
                          <a:pt x="8" y="347"/>
                        </a:lnTo>
                        <a:lnTo>
                          <a:pt x="1" y="294"/>
                        </a:lnTo>
                        <a:lnTo>
                          <a:pt x="0" y="245"/>
                        </a:lnTo>
                        <a:lnTo>
                          <a:pt x="1" y="198"/>
                        </a:lnTo>
                        <a:lnTo>
                          <a:pt x="8" y="154"/>
                        </a:lnTo>
                        <a:lnTo>
                          <a:pt x="19" y="115"/>
                        </a:lnTo>
                        <a:lnTo>
                          <a:pt x="33" y="80"/>
                        </a:lnTo>
                        <a:lnTo>
                          <a:pt x="51" y="49"/>
                        </a:lnTo>
                        <a:lnTo>
                          <a:pt x="73" y="26"/>
                        </a:lnTo>
                        <a:lnTo>
                          <a:pt x="96" y="10"/>
                        </a:lnTo>
                        <a:lnTo>
                          <a:pt x="123" y="0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DBB491"/>
                  </a:solidFill>
                  <a:ln w="0">
                    <a:noFill/>
                    <a:prstDash/>
                  </a:ln>
                </p:spPr>
                <p:txBody>
                  <a:bodyPr wrap="square" lIns="91440" tIns="45720" rIns="91440" bIns="45720" vert="horz" anchor="t">
                    <a:noAutofit/>
                  </a:bodyPr>
                  <a:lstStyle/>
                  <a:p>
                    <a:pPr marL="0" indent="0" algn="l" fontAlgn="auto" defTabSz="9144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 cap="none" dirty="0" smtClean="0" b="0" strike="noStrike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63" name="Freeform 62"/>
                  <p:cNvSpPr>
                    <a:spLocks/>
                  </p:cNvSpPr>
                  <p:nvPr/>
                </p:nvSpPr>
                <p:spPr bwMode="auto">
                  <a:xfrm rot="0">
                    <a:off x="1310640" y="2085340"/>
                    <a:ext cx="1610995" cy="1840230"/>
                  </a:xfrm>
                  <a:custGeom>
                    <a:gdLst>
                      <a:gd fmla="*/ 95 w 2110" name="TX0"/>
                      <a:gd fmla="*/ 0 h 2410" name="TY0"/>
                      <a:gd fmla="*/ 2016 w 2110" name="TX1"/>
                      <a:gd fmla="*/ 0 h 2410" name="TY1"/>
                      <a:gd fmla="*/ 2016 w 2110" name="TX2"/>
                      <a:gd fmla="*/ 3 h 2410" name="TY2"/>
                      <a:gd fmla="*/ 2019 w 2110" name="TX3"/>
                      <a:gd fmla="*/ 11 h 2410" name="TY3"/>
                      <a:gd fmla="*/ 2022 w 2110" name="TX4"/>
                      <a:gd fmla="*/ 27 h 2410" name="TY4"/>
                      <a:gd fmla="*/ 2026 w 2110" name="TX5"/>
                      <a:gd fmla="*/ 46 h 2410" name="TY5"/>
                      <a:gd fmla="*/ 2032 w 2110" name="TX6"/>
                      <a:gd fmla="*/ 73 h 2410" name="TY6"/>
                      <a:gd fmla="*/ 2038 w 2110" name="TX7"/>
                      <a:gd fmla="*/ 103 h 2410" name="TY7"/>
                      <a:gd fmla="*/ 2044 w 2110" name="TX8"/>
                      <a:gd fmla="*/ 138 h 2410" name="TY8"/>
                      <a:gd fmla="*/ 2051 w 2110" name="TX9"/>
                      <a:gd fmla="*/ 178 h 2410" name="TY9"/>
                      <a:gd fmla="*/ 2058 w 2110" name="TX10"/>
                      <a:gd fmla="*/ 221 h 2410" name="TY10"/>
                      <a:gd fmla="*/ 2066 w 2110" name="TX11"/>
                      <a:gd fmla="*/ 268 h 2410" name="TY11"/>
                      <a:gd fmla="*/ 2073 w 2110" name="TX12"/>
                      <a:gd fmla="*/ 319 h 2410" name="TY12"/>
                      <a:gd fmla="*/ 2080 w 2110" name="TX13"/>
                      <a:gd fmla="*/ 374 h 2410" name="TY13"/>
                      <a:gd fmla="*/ 2086 w 2110" name="TX14"/>
                      <a:gd fmla="*/ 431 h 2410" name="TY14"/>
                      <a:gd fmla="*/ 2093 w 2110" name="TX15"/>
                      <a:gd fmla="*/ 493 h 2410" name="TY15"/>
                      <a:gd fmla="*/ 2098 w 2110" name="TX16"/>
                      <a:gd fmla="*/ 555 h 2410" name="TY16"/>
                      <a:gd fmla="*/ 2103 w 2110" name="TX17"/>
                      <a:gd fmla="*/ 621 h 2410" name="TY17"/>
                      <a:gd fmla="*/ 2106 w 2110" name="TX18"/>
                      <a:gd fmla="*/ 689 h 2410" name="TY18"/>
                      <a:gd fmla="*/ 2109 w 2110" name="TX19"/>
                      <a:gd fmla="*/ 758 h 2410" name="TY19"/>
                      <a:gd fmla="*/ 2109 w 2110" name="TX20"/>
                      <a:gd fmla="*/ 829 h 2410" name="TY20"/>
                      <a:gd fmla="*/ 2109 w 2110" name="TX21"/>
                      <a:gd fmla="*/ 902 h 2410" name="TY21"/>
                      <a:gd fmla="*/ 2108 w 2110" name="TX22"/>
                      <a:gd fmla="*/ 975 h 2410" name="TY22"/>
                      <a:gd fmla="*/ 2103 w 2110" name="TX23"/>
                      <a:gd fmla="*/ 1050 h 2410" name="TY23"/>
                      <a:gd fmla="*/ 2098 w 2110" name="TX24"/>
                      <a:gd fmla="*/ 1124 h 2410" name="TY24"/>
                      <a:gd fmla="*/ 2090 w 2110" name="TX25"/>
                      <a:gd fmla="*/ 1200 h 2410" name="TY25"/>
                      <a:gd fmla="*/ 2079 w 2110" name="TX26"/>
                      <a:gd fmla="*/ 1276 h 2410" name="TY26"/>
                      <a:gd fmla="*/ 2067 w 2110" name="TX27"/>
                      <a:gd fmla="*/ 1350 h 2410" name="TY27"/>
                      <a:gd fmla="*/ 2051 w 2110" name="TX28"/>
                      <a:gd fmla="*/ 1424 h 2410" name="TY28"/>
                      <a:gd fmla="*/ 2034 w 2110" name="TX29"/>
                      <a:gd fmla="*/ 1499 h 2410" name="TY29"/>
                      <a:gd fmla="*/ 2012 w 2110" name="TX30"/>
                      <a:gd fmla="*/ 1572 h 2410" name="TY30"/>
                      <a:gd fmla="*/ 1988 w 2110" name="TX31"/>
                      <a:gd fmla="*/ 1643 h 2410" name="TY31"/>
                      <a:gd fmla="*/ 1961 w 2110" name="TX32"/>
                      <a:gd fmla="*/ 1713 h 2410" name="TY32"/>
                      <a:gd fmla="*/ 1930 w 2110" name="TX33"/>
                      <a:gd fmla="*/ 1782 h 2410" name="TY33"/>
                      <a:gd fmla="*/ 1897 w 2110" name="TX34"/>
                      <a:gd fmla="*/ 1847 h 2410" name="TY34"/>
                      <a:gd fmla="*/ 1857 w 2110" name="TX35"/>
                      <a:gd fmla="*/ 1911 h 2410" name="TY35"/>
                      <a:gd fmla="*/ 1816 w 2110" name="TX36"/>
                      <a:gd fmla="*/ 1973 h 2410" name="TY36"/>
                      <a:gd fmla="*/ 1770 w 2110" name="TX37"/>
                      <a:gd fmla="*/ 2032 h 2410" name="TY37"/>
                      <a:gd fmla="*/ 1720 w 2110" name="TX38"/>
                      <a:gd fmla="*/ 2088 h 2410" name="TY38"/>
                      <a:gd fmla="*/ 1666 w 2110" name="TX39"/>
                      <a:gd fmla="*/ 2140 h 2410" name="TY39"/>
                      <a:gd fmla="*/ 1607 w 2110" name="TX40"/>
                      <a:gd fmla="*/ 2188 h 2410" name="TY40"/>
                      <a:gd fmla="*/ 1543 w 2110" name="TX41"/>
                      <a:gd fmla="*/ 2234 h 2410" name="TY41"/>
                      <a:gd fmla="*/ 1474 w 2110" name="TX42"/>
                      <a:gd fmla="*/ 2274 h 2410" name="TY42"/>
                      <a:gd fmla="*/ 1401 w 2110" name="TX43"/>
                      <a:gd fmla="*/ 2311 h 2410" name="TY43"/>
                      <a:gd fmla="*/ 1323 w 2110" name="TX44"/>
                      <a:gd fmla="*/ 2343 h 2410" name="TY44"/>
                      <a:gd fmla="*/ 1240 w 2110" name="TX45"/>
                      <a:gd fmla="*/ 2371 h 2410" name="TY45"/>
                      <a:gd fmla="*/ 1149 w 2110" name="TX46"/>
                      <a:gd fmla="*/ 2393 h 2410" name="TY46"/>
                      <a:gd fmla="*/ 1055 w 2110" name="TX47"/>
                      <a:gd fmla="*/ 2409 h 2410" name="TY47"/>
                      <a:gd fmla="*/ 960 w 2110" name="TX48"/>
                      <a:gd fmla="*/ 2393 h 2410" name="TY48"/>
                      <a:gd fmla="*/ 871 w 2110" name="TX49"/>
                      <a:gd fmla="*/ 2371 h 2410" name="TY49"/>
                      <a:gd fmla="*/ 787 w 2110" name="TX50"/>
                      <a:gd fmla="*/ 2343 h 2410" name="TY50"/>
                      <a:gd fmla="*/ 708 w 2110" name="TX51"/>
                      <a:gd fmla="*/ 2311 h 2410" name="TY51"/>
                      <a:gd fmla="*/ 635 w 2110" name="TX52"/>
                      <a:gd fmla="*/ 2274 h 2410" name="TY52"/>
                      <a:gd fmla="*/ 567 w 2110" name="TX53"/>
                      <a:gd fmla="*/ 2234 h 2410" name="TY53"/>
                      <a:gd fmla="*/ 502 w 2110" name="TX54"/>
                      <a:gd fmla="*/ 2188 h 2410" name="TY54"/>
                      <a:gd fmla="*/ 444 w 2110" name="TX55"/>
                      <a:gd fmla="*/ 2140 h 2410" name="TY55"/>
                      <a:gd fmla="*/ 389 w 2110" name="TX56"/>
                      <a:gd fmla="*/ 2088 h 2410" name="TY56"/>
                      <a:gd fmla="*/ 339 w 2110" name="TX57"/>
                      <a:gd fmla="*/ 2032 h 2410" name="TY57"/>
                      <a:gd fmla="*/ 294 w 2110" name="TX58"/>
                      <a:gd fmla="*/ 1973 h 2410" name="TY58"/>
                      <a:gd fmla="*/ 252 w 2110" name="TX59"/>
                      <a:gd fmla="*/ 1911 h 2410" name="TY59"/>
                      <a:gd fmla="*/ 214 w 2110" name="TX60"/>
                      <a:gd fmla="*/ 1847 h 2410" name="TY60"/>
                      <a:gd fmla="*/ 179 w 2110" name="TX61"/>
                      <a:gd fmla="*/ 1782 h 2410" name="TY61"/>
                      <a:gd fmla="*/ 149 w 2110" name="TX62"/>
                      <a:gd fmla="*/ 1713 h 2410" name="TY62"/>
                      <a:gd fmla="*/ 122 w 2110" name="TX63"/>
                      <a:gd fmla="*/ 1643 h 2410" name="TY63"/>
                      <a:gd fmla="*/ 98 w 2110" name="TX64"/>
                      <a:gd fmla="*/ 1572 h 2410" name="TY64"/>
                      <a:gd fmla="*/ 77 w 2110" name="TX65"/>
                      <a:gd fmla="*/ 1499 h 2410" name="TY65"/>
                      <a:gd fmla="*/ 58 w 2110" name="TX66"/>
                      <a:gd fmla="*/ 1424 h 2410" name="TY66"/>
                      <a:gd fmla="*/ 44 w 2110" name="TX67"/>
                      <a:gd fmla="*/ 1350 h 2410" name="TY67"/>
                      <a:gd fmla="*/ 31 w 2110" name="TX68"/>
                      <a:gd fmla="*/ 1276 h 2410" name="TY68"/>
                      <a:gd fmla="*/ 20 w 2110" name="TX69"/>
                      <a:gd fmla="*/ 1200 h 2410" name="TY69"/>
                      <a:gd fmla="*/ 13 w 2110" name="TX70"/>
                      <a:gd fmla="*/ 1124 h 2410" name="TY70"/>
                      <a:gd fmla="*/ 7 w 2110" name="TX71"/>
                      <a:gd fmla="*/ 1050 h 2410" name="TY71"/>
                      <a:gd fmla="*/ 3 w 2110" name="TX72"/>
                      <a:gd fmla="*/ 975 h 2410" name="TY72"/>
                      <a:gd fmla="*/ 0 w 2110" name="TX73"/>
                      <a:gd fmla="*/ 902 h 2410" name="TY73"/>
                      <a:gd fmla="*/ 0 w 2110" name="TX74"/>
                      <a:gd fmla="*/ 829 h 2410" name="TY74"/>
                      <a:gd fmla="*/ 1 w 2110" name="TX75"/>
                      <a:gd fmla="*/ 758 h 2410" name="TY75"/>
                      <a:gd fmla="*/ 4 w 2110" name="TX76"/>
                      <a:gd fmla="*/ 689 h 2410" name="TY76"/>
                      <a:gd fmla="*/ 7 w 2110" name="TX77"/>
                      <a:gd fmla="*/ 621 h 2410" name="TY77"/>
                      <a:gd fmla="*/ 12 w 2110" name="TX78"/>
                      <a:gd fmla="*/ 555 h 2410" name="TY78"/>
                      <a:gd fmla="*/ 17 w 2110" name="TX79"/>
                      <a:gd fmla="*/ 493 h 2410" name="TY79"/>
                      <a:gd fmla="*/ 23 w 2110" name="TX80"/>
                      <a:gd fmla="*/ 431 h 2410" name="TY80"/>
                      <a:gd fmla="*/ 31 w 2110" name="TX81"/>
                      <a:gd fmla="*/ 374 h 2410" name="TY81"/>
                      <a:gd fmla="*/ 38 w 2110" name="TX82"/>
                      <a:gd fmla="*/ 319 h 2410" name="TY82"/>
                      <a:gd fmla="*/ 45 w 2110" name="TX83"/>
                      <a:gd fmla="*/ 268 h 2410" name="TY83"/>
                      <a:gd fmla="*/ 52 w 2110" name="TX84"/>
                      <a:gd fmla="*/ 221 h 2410" name="TY84"/>
                      <a:gd fmla="*/ 60 w 2110" name="TX85"/>
                      <a:gd fmla="*/ 178 h 2410" name="TY85"/>
                      <a:gd fmla="*/ 65 w 2110" name="TX86"/>
                      <a:gd fmla="*/ 138 h 2410" name="TY86"/>
                      <a:gd fmla="*/ 73 w 2110" name="TX87"/>
                      <a:gd fmla="*/ 103 h 2410" name="TY87"/>
                      <a:gd fmla="*/ 79 w 2110" name="TX88"/>
                      <a:gd fmla="*/ 73 h 2410" name="TY88"/>
                      <a:gd fmla="*/ 84 w 2110" name="TX89"/>
                      <a:gd fmla="*/ 46 h 2410" name="TY89"/>
                      <a:gd fmla="*/ 89 w 2110" name="TX90"/>
                      <a:gd fmla="*/ 27 h 2410" name="TY90"/>
                      <a:gd fmla="*/ 92 w 2110" name="TX91"/>
                      <a:gd fmla="*/ 11 h 2410" name="TY91"/>
                      <a:gd fmla="*/ 93 w 2110" name="TX92"/>
                      <a:gd fmla="*/ 3 h 2410" name="TY92"/>
                      <a:gd fmla="*/ 95 w 2110" name="TX93"/>
                      <a:gd fmla="*/ 0 h 2410" name="TY93"/>
                    </a:gdLst>
                    <a:cxnLst>
                      <a:cxn ang="0">
                        <a:pos x="TX0" y="TY0"/>
                      </a:cxn>
                      <a:cxn ang="0">
                        <a:pos x="TX1" y="TY1"/>
                      </a:cxn>
                      <a:cxn ang="0">
                        <a:pos x="TX2" y="TY2"/>
                      </a:cxn>
                      <a:cxn ang="0">
                        <a:pos x="TX3" y="TY3"/>
                      </a:cxn>
                      <a:cxn ang="0">
                        <a:pos x="TX4" y="TY4"/>
                      </a:cxn>
                      <a:cxn ang="0">
                        <a:pos x="TX5" y="TY5"/>
                      </a:cxn>
                      <a:cxn ang="0">
                        <a:pos x="TX6" y="TY6"/>
                      </a:cxn>
                      <a:cxn ang="0">
                        <a:pos x="TX7" y="TY7"/>
                      </a:cxn>
                      <a:cxn ang="0">
                        <a:pos x="TX8" y="TY8"/>
                      </a:cxn>
                      <a:cxn ang="0">
                        <a:pos x="TX9" y="TY9"/>
                      </a:cxn>
                      <a:cxn ang="0">
                        <a:pos x="TX10" y="TY10"/>
                      </a:cxn>
                      <a:cxn ang="0">
                        <a:pos x="TX11" y="TY11"/>
                      </a:cxn>
                      <a:cxn ang="0">
                        <a:pos x="TX12" y="TY12"/>
                      </a:cxn>
                      <a:cxn ang="0">
                        <a:pos x="TX13" y="TY13"/>
                      </a:cxn>
                      <a:cxn ang="0">
                        <a:pos x="TX14" y="TY14"/>
                      </a:cxn>
                      <a:cxn ang="0">
                        <a:pos x="TX15" y="TY15"/>
                      </a:cxn>
                      <a:cxn ang="0">
                        <a:pos x="TX16" y="TY16"/>
                      </a:cxn>
                      <a:cxn ang="0">
                        <a:pos x="TX17" y="TY17"/>
                      </a:cxn>
                      <a:cxn ang="0">
                        <a:pos x="TX18" y="TY18"/>
                      </a:cxn>
                      <a:cxn ang="0">
                        <a:pos x="TX19" y="TY19"/>
                      </a:cxn>
                      <a:cxn ang="0">
                        <a:pos x="TX20" y="TY20"/>
                      </a:cxn>
                      <a:cxn ang="0">
                        <a:pos x="TX21" y="TY21"/>
                      </a:cxn>
                      <a:cxn ang="0">
                        <a:pos x="TX22" y="TY22"/>
                      </a:cxn>
                      <a:cxn ang="0">
                        <a:pos x="TX23" y="TY23"/>
                      </a:cxn>
                      <a:cxn ang="0">
                        <a:pos x="TX24" y="TY24"/>
                      </a:cxn>
                      <a:cxn ang="0">
                        <a:pos x="TX25" y="TY25"/>
                      </a:cxn>
                      <a:cxn ang="0">
                        <a:pos x="TX26" y="TY26"/>
                      </a:cxn>
                      <a:cxn ang="0">
                        <a:pos x="TX27" y="TY27"/>
                      </a:cxn>
                      <a:cxn ang="0">
                        <a:pos x="TX28" y="TY28"/>
                      </a:cxn>
                      <a:cxn ang="0">
                        <a:pos x="TX29" y="TY29"/>
                      </a:cxn>
                      <a:cxn ang="0">
                        <a:pos x="TX30" y="TY30"/>
                      </a:cxn>
                      <a:cxn ang="0">
                        <a:pos x="TX31" y="TY31"/>
                      </a:cxn>
                      <a:cxn ang="0">
                        <a:pos x="TX32" y="TY32"/>
                      </a:cxn>
                      <a:cxn ang="0">
                        <a:pos x="TX33" y="TY33"/>
                      </a:cxn>
                      <a:cxn ang="0">
                        <a:pos x="TX34" y="TY34"/>
                      </a:cxn>
                      <a:cxn ang="0">
                        <a:pos x="TX35" y="TY35"/>
                      </a:cxn>
                      <a:cxn ang="0">
                        <a:pos x="TX36" y="TY36"/>
                      </a:cxn>
                      <a:cxn ang="0">
                        <a:pos x="TX37" y="TY37"/>
                      </a:cxn>
                      <a:cxn ang="0">
                        <a:pos x="TX38" y="TY38"/>
                      </a:cxn>
                      <a:cxn ang="0">
                        <a:pos x="TX39" y="TY39"/>
                      </a:cxn>
                      <a:cxn ang="0">
                        <a:pos x="TX40" y="TY40"/>
                      </a:cxn>
                      <a:cxn ang="0">
                        <a:pos x="TX41" y="TY41"/>
                      </a:cxn>
                      <a:cxn ang="0">
                        <a:pos x="TX42" y="TY42"/>
                      </a:cxn>
                      <a:cxn ang="0">
                        <a:pos x="TX43" y="TY43"/>
                      </a:cxn>
                      <a:cxn ang="0">
                        <a:pos x="TX44" y="TY44"/>
                      </a:cxn>
                      <a:cxn ang="0">
                        <a:pos x="TX45" y="TY45"/>
                      </a:cxn>
                      <a:cxn ang="0">
                        <a:pos x="TX46" y="TY46"/>
                      </a:cxn>
                      <a:cxn ang="0">
                        <a:pos x="TX47" y="TY47"/>
                      </a:cxn>
                      <a:cxn ang="0">
                        <a:pos x="TX48" y="TY48"/>
                      </a:cxn>
                      <a:cxn ang="0">
                        <a:pos x="TX49" y="TY49"/>
                      </a:cxn>
                      <a:cxn ang="0">
                        <a:pos x="TX50" y="TY50"/>
                      </a:cxn>
                      <a:cxn ang="0">
                        <a:pos x="TX51" y="TY51"/>
                      </a:cxn>
                      <a:cxn ang="0">
                        <a:pos x="TX52" y="TY52"/>
                      </a:cxn>
                      <a:cxn ang="0">
                        <a:pos x="TX53" y="TY53"/>
                      </a:cxn>
                      <a:cxn ang="0">
                        <a:pos x="TX54" y="TY54"/>
                      </a:cxn>
                      <a:cxn ang="0">
                        <a:pos x="TX55" y="TY55"/>
                      </a:cxn>
                      <a:cxn ang="0">
                        <a:pos x="TX56" y="TY56"/>
                      </a:cxn>
                      <a:cxn ang="0">
                        <a:pos x="TX57" y="TY57"/>
                      </a:cxn>
                      <a:cxn ang="0">
                        <a:pos x="TX58" y="TY58"/>
                      </a:cxn>
                      <a:cxn ang="0">
                        <a:pos x="TX59" y="TY59"/>
                      </a:cxn>
                      <a:cxn ang="0">
                        <a:pos x="TX60" y="TY60"/>
                      </a:cxn>
                      <a:cxn ang="0">
                        <a:pos x="TX61" y="TY61"/>
                      </a:cxn>
                      <a:cxn ang="0">
                        <a:pos x="TX62" y="TY62"/>
                      </a:cxn>
                      <a:cxn ang="0">
                        <a:pos x="TX63" y="TY63"/>
                      </a:cxn>
                      <a:cxn ang="0">
                        <a:pos x="TX64" y="TY64"/>
                      </a:cxn>
                      <a:cxn ang="0">
                        <a:pos x="TX65" y="TY65"/>
                      </a:cxn>
                      <a:cxn ang="0">
                        <a:pos x="TX66" y="TY66"/>
                      </a:cxn>
                      <a:cxn ang="0">
                        <a:pos x="TX67" y="TY67"/>
                      </a:cxn>
                      <a:cxn ang="0">
                        <a:pos x="TX68" y="TY68"/>
                      </a:cxn>
                      <a:cxn ang="0">
                        <a:pos x="TX69" y="TY69"/>
                      </a:cxn>
                      <a:cxn ang="0">
                        <a:pos x="TX70" y="TY70"/>
                      </a:cxn>
                      <a:cxn ang="0">
                        <a:pos x="TX71" y="TY71"/>
                      </a:cxn>
                      <a:cxn ang="0">
                        <a:pos x="TX72" y="TY72"/>
                      </a:cxn>
                      <a:cxn ang="0">
                        <a:pos x="TX73" y="TY73"/>
                      </a:cxn>
                      <a:cxn ang="0">
                        <a:pos x="TX74" y="TY74"/>
                      </a:cxn>
                      <a:cxn ang="0">
                        <a:pos x="TX75" y="TY75"/>
                      </a:cxn>
                      <a:cxn ang="0">
                        <a:pos x="TX76" y="TY76"/>
                      </a:cxn>
                      <a:cxn ang="0">
                        <a:pos x="TX77" y="TY77"/>
                      </a:cxn>
                      <a:cxn ang="0">
                        <a:pos x="TX78" y="TY78"/>
                      </a:cxn>
                      <a:cxn ang="0">
                        <a:pos x="TX79" y="TY79"/>
                      </a:cxn>
                      <a:cxn ang="0">
                        <a:pos x="TX80" y="TY80"/>
                      </a:cxn>
                      <a:cxn ang="0">
                        <a:pos x="TX81" y="TY81"/>
                      </a:cxn>
                      <a:cxn ang="0">
                        <a:pos x="TX82" y="TY82"/>
                      </a:cxn>
                      <a:cxn ang="0">
                        <a:pos x="TX83" y="TY83"/>
                      </a:cxn>
                      <a:cxn ang="0">
                        <a:pos x="TX84" y="TY84"/>
                      </a:cxn>
                      <a:cxn ang="0">
                        <a:pos x="TX85" y="TY85"/>
                      </a:cxn>
                      <a:cxn ang="0">
                        <a:pos x="TX86" y="TY86"/>
                      </a:cxn>
                      <a:cxn ang="0">
                        <a:pos x="TX87" y="TY87"/>
                      </a:cxn>
                      <a:cxn ang="0">
                        <a:pos x="TX88" y="TY88"/>
                      </a:cxn>
                      <a:cxn ang="0">
                        <a:pos x="TX89" y="TY89"/>
                      </a:cxn>
                      <a:cxn ang="0">
                        <a:pos x="TX90" y="TY90"/>
                      </a:cxn>
                      <a:cxn ang="0">
                        <a:pos x="TX91" y="TY91"/>
                      </a:cxn>
                      <a:cxn ang="0">
                        <a:pos x="TX92" y="TY92"/>
                      </a:cxn>
                      <a:cxn ang="0">
                        <a:pos x="TX93" y="TY93"/>
                      </a:cxn>
                    </a:cxnLst>
                    <a:rect l="l" t="t" r="r" b="b"/>
                    <a:pathLst>
                      <a:path w="2110" h="2410">
                        <a:moveTo>
                          <a:pt x="95" y="0"/>
                        </a:moveTo>
                        <a:lnTo>
                          <a:pt x="2016" y="0"/>
                        </a:lnTo>
                        <a:lnTo>
                          <a:pt x="2016" y="3"/>
                        </a:lnTo>
                        <a:lnTo>
                          <a:pt x="2019" y="11"/>
                        </a:lnTo>
                        <a:lnTo>
                          <a:pt x="2022" y="27"/>
                        </a:lnTo>
                        <a:lnTo>
                          <a:pt x="2026" y="46"/>
                        </a:lnTo>
                        <a:lnTo>
                          <a:pt x="2032" y="73"/>
                        </a:lnTo>
                        <a:lnTo>
                          <a:pt x="2038" y="103"/>
                        </a:lnTo>
                        <a:lnTo>
                          <a:pt x="2044" y="138"/>
                        </a:lnTo>
                        <a:lnTo>
                          <a:pt x="2051" y="178"/>
                        </a:lnTo>
                        <a:lnTo>
                          <a:pt x="2058" y="221"/>
                        </a:lnTo>
                        <a:lnTo>
                          <a:pt x="2066" y="268"/>
                        </a:lnTo>
                        <a:lnTo>
                          <a:pt x="2073" y="319"/>
                        </a:lnTo>
                        <a:lnTo>
                          <a:pt x="2080" y="374"/>
                        </a:lnTo>
                        <a:lnTo>
                          <a:pt x="2086" y="431"/>
                        </a:lnTo>
                        <a:lnTo>
                          <a:pt x="2093" y="493"/>
                        </a:lnTo>
                        <a:lnTo>
                          <a:pt x="2098" y="555"/>
                        </a:lnTo>
                        <a:lnTo>
                          <a:pt x="2103" y="621"/>
                        </a:lnTo>
                        <a:lnTo>
                          <a:pt x="2106" y="689"/>
                        </a:lnTo>
                        <a:lnTo>
                          <a:pt x="2109" y="758"/>
                        </a:lnTo>
                        <a:lnTo>
                          <a:pt x="2109" y="829"/>
                        </a:lnTo>
                        <a:lnTo>
                          <a:pt x="2109" y="902"/>
                        </a:lnTo>
                        <a:lnTo>
                          <a:pt x="2108" y="975"/>
                        </a:lnTo>
                        <a:lnTo>
                          <a:pt x="2103" y="1050"/>
                        </a:lnTo>
                        <a:lnTo>
                          <a:pt x="2098" y="1124"/>
                        </a:lnTo>
                        <a:lnTo>
                          <a:pt x="2090" y="1200"/>
                        </a:lnTo>
                        <a:lnTo>
                          <a:pt x="2079" y="1276"/>
                        </a:lnTo>
                        <a:lnTo>
                          <a:pt x="2067" y="1350"/>
                        </a:lnTo>
                        <a:lnTo>
                          <a:pt x="2051" y="1424"/>
                        </a:lnTo>
                        <a:lnTo>
                          <a:pt x="2034" y="1499"/>
                        </a:lnTo>
                        <a:lnTo>
                          <a:pt x="2012" y="1572"/>
                        </a:lnTo>
                        <a:lnTo>
                          <a:pt x="1988" y="1643"/>
                        </a:lnTo>
                        <a:lnTo>
                          <a:pt x="1961" y="1713"/>
                        </a:lnTo>
                        <a:lnTo>
                          <a:pt x="1930" y="1782"/>
                        </a:lnTo>
                        <a:lnTo>
                          <a:pt x="1897" y="1847"/>
                        </a:lnTo>
                        <a:lnTo>
                          <a:pt x="1857" y="1911"/>
                        </a:lnTo>
                        <a:lnTo>
                          <a:pt x="1816" y="1973"/>
                        </a:lnTo>
                        <a:lnTo>
                          <a:pt x="1770" y="2032"/>
                        </a:lnTo>
                        <a:lnTo>
                          <a:pt x="1720" y="2088"/>
                        </a:lnTo>
                        <a:lnTo>
                          <a:pt x="1666" y="2140"/>
                        </a:lnTo>
                        <a:lnTo>
                          <a:pt x="1607" y="2188"/>
                        </a:lnTo>
                        <a:lnTo>
                          <a:pt x="1543" y="2234"/>
                        </a:lnTo>
                        <a:lnTo>
                          <a:pt x="1474" y="2274"/>
                        </a:lnTo>
                        <a:lnTo>
                          <a:pt x="1401" y="2311"/>
                        </a:lnTo>
                        <a:lnTo>
                          <a:pt x="1323" y="2343"/>
                        </a:lnTo>
                        <a:lnTo>
                          <a:pt x="1240" y="2371"/>
                        </a:lnTo>
                        <a:lnTo>
                          <a:pt x="1149" y="2393"/>
                        </a:lnTo>
                        <a:lnTo>
                          <a:pt x="1055" y="2409"/>
                        </a:lnTo>
                        <a:lnTo>
                          <a:pt x="960" y="2393"/>
                        </a:lnTo>
                        <a:lnTo>
                          <a:pt x="871" y="2371"/>
                        </a:lnTo>
                        <a:lnTo>
                          <a:pt x="787" y="2343"/>
                        </a:lnTo>
                        <a:lnTo>
                          <a:pt x="708" y="2311"/>
                        </a:lnTo>
                        <a:lnTo>
                          <a:pt x="635" y="2274"/>
                        </a:lnTo>
                        <a:lnTo>
                          <a:pt x="567" y="2234"/>
                        </a:lnTo>
                        <a:lnTo>
                          <a:pt x="502" y="2188"/>
                        </a:lnTo>
                        <a:lnTo>
                          <a:pt x="444" y="2140"/>
                        </a:lnTo>
                        <a:lnTo>
                          <a:pt x="389" y="2088"/>
                        </a:lnTo>
                        <a:lnTo>
                          <a:pt x="339" y="2032"/>
                        </a:lnTo>
                        <a:lnTo>
                          <a:pt x="294" y="1973"/>
                        </a:lnTo>
                        <a:lnTo>
                          <a:pt x="252" y="1911"/>
                        </a:lnTo>
                        <a:lnTo>
                          <a:pt x="214" y="1847"/>
                        </a:lnTo>
                        <a:lnTo>
                          <a:pt x="179" y="1782"/>
                        </a:lnTo>
                        <a:lnTo>
                          <a:pt x="149" y="1713"/>
                        </a:lnTo>
                        <a:lnTo>
                          <a:pt x="122" y="1643"/>
                        </a:lnTo>
                        <a:lnTo>
                          <a:pt x="98" y="1572"/>
                        </a:lnTo>
                        <a:lnTo>
                          <a:pt x="77" y="1499"/>
                        </a:lnTo>
                        <a:lnTo>
                          <a:pt x="58" y="1424"/>
                        </a:lnTo>
                        <a:lnTo>
                          <a:pt x="44" y="1350"/>
                        </a:lnTo>
                        <a:lnTo>
                          <a:pt x="31" y="1276"/>
                        </a:lnTo>
                        <a:lnTo>
                          <a:pt x="20" y="1200"/>
                        </a:lnTo>
                        <a:lnTo>
                          <a:pt x="13" y="1124"/>
                        </a:lnTo>
                        <a:lnTo>
                          <a:pt x="7" y="1050"/>
                        </a:lnTo>
                        <a:lnTo>
                          <a:pt x="3" y="975"/>
                        </a:lnTo>
                        <a:lnTo>
                          <a:pt x="0" y="902"/>
                        </a:lnTo>
                        <a:lnTo>
                          <a:pt x="0" y="829"/>
                        </a:lnTo>
                        <a:lnTo>
                          <a:pt x="1" y="758"/>
                        </a:lnTo>
                        <a:lnTo>
                          <a:pt x="4" y="689"/>
                        </a:lnTo>
                        <a:lnTo>
                          <a:pt x="7" y="621"/>
                        </a:lnTo>
                        <a:lnTo>
                          <a:pt x="12" y="555"/>
                        </a:lnTo>
                        <a:lnTo>
                          <a:pt x="17" y="493"/>
                        </a:lnTo>
                        <a:lnTo>
                          <a:pt x="23" y="431"/>
                        </a:lnTo>
                        <a:lnTo>
                          <a:pt x="31" y="374"/>
                        </a:lnTo>
                        <a:lnTo>
                          <a:pt x="38" y="319"/>
                        </a:lnTo>
                        <a:lnTo>
                          <a:pt x="45" y="268"/>
                        </a:lnTo>
                        <a:lnTo>
                          <a:pt x="52" y="221"/>
                        </a:lnTo>
                        <a:lnTo>
                          <a:pt x="60" y="178"/>
                        </a:lnTo>
                        <a:lnTo>
                          <a:pt x="65" y="138"/>
                        </a:lnTo>
                        <a:lnTo>
                          <a:pt x="73" y="103"/>
                        </a:lnTo>
                        <a:lnTo>
                          <a:pt x="79" y="73"/>
                        </a:lnTo>
                        <a:lnTo>
                          <a:pt x="84" y="46"/>
                        </a:lnTo>
                        <a:lnTo>
                          <a:pt x="89" y="27"/>
                        </a:lnTo>
                        <a:lnTo>
                          <a:pt x="92" y="11"/>
                        </a:lnTo>
                        <a:lnTo>
                          <a:pt x="93" y="3"/>
                        </a:lnTo>
                        <a:lnTo>
                          <a:pt x="95" y="0"/>
                        </a:lnTo>
                        <a:close/>
                      </a:path>
                    </a:pathLst>
                  </a:custGeom>
                  <a:solidFill>
                    <a:srgbClr val="E2C3A6"/>
                  </a:solidFill>
                  <a:ln w="0">
                    <a:noFill/>
                    <a:prstDash/>
                  </a:ln>
                </p:spPr>
                <p:txBody>
                  <a:bodyPr wrap="square" lIns="91440" tIns="45720" rIns="91440" bIns="45720" vert="horz" anchor="t">
                    <a:noAutofit/>
                  </a:bodyPr>
                  <a:lstStyle/>
                  <a:p>
                    <a:pPr marL="0" indent="0" algn="l" fontAlgn="auto" defTabSz="9144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 cap="none" dirty="0" smtClean="0" b="0" strike="noStrike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64" name="Freeform 63"/>
                  <p:cNvSpPr>
                    <a:spLocks/>
                  </p:cNvSpPr>
                  <p:nvPr/>
                </p:nvSpPr>
                <p:spPr bwMode="auto">
                  <a:xfrm rot="0">
                    <a:off x="2117090" y="2085340"/>
                    <a:ext cx="804545" cy="1840230"/>
                  </a:xfrm>
                  <a:custGeom>
                    <a:gdLst>
                      <a:gd fmla="*/ 735 w 1055" name="TX0"/>
                      <a:gd fmla="*/ 0 h 2410" name="TY0"/>
                      <a:gd fmla="*/ 961 w 1055" name="TX1"/>
                      <a:gd fmla="*/ 0 h 2410" name="TY1"/>
                      <a:gd fmla="*/ 961 w 1055" name="TX2"/>
                      <a:gd fmla="*/ 3 h 2410" name="TY2"/>
                      <a:gd fmla="*/ 964 w 1055" name="TX3"/>
                      <a:gd fmla="*/ 11 h 2410" name="TY3"/>
                      <a:gd fmla="*/ 967 w 1055" name="TX4"/>
                      <a:gd fmla="*/ 27 h 2410" name="TY4"/>
                      <a:gd fmla="*/ 971 w 1055" name="TX5"/>
                      <a:gd fmla="*/ 46 h 2410" name="TY5"/>
                      <a:gd fmla="*/ 977 w 1055" name="TX6"/>
                      <a:gd fmla="*/ 73 h 2410" name="TY6"/>
                      <a:gd fmla="*/ 983 w 1055" name="TX7"/>
                      <a:gd fmla="*/ 103 h 2410" name="TY7"/>
                      <a:gd fmla="*/ 989 w 1055" name="TX8"/>
                      <a:gd fmla="*/ 138 h 2410" name="TY8"/>
                      <a:gd fmla="*/ 996 w 1055" name="TX9"/>
                      <a:gd fmla="*/ 178 h 2410" name="TY9"/>
                      <a:gd fmla="*/ 1003 w 1055" name="TX10"/>
                      <a:gd fmla="*/ 221 h 2410" name="TY10"/>
                      <a:gd fmla="*/ 1011 w 1055" name="TX11"/>
                      <a:gd fmla="*/ 268 h 2410" name="TY11"/>
                      <a:gd fmla="*/ 1018 w 1055" name="TX12"/>
                      <a:gd fmla="*/ 319 h 2410" name="TY12"/>
                      <a:gd fmla="*/ 1025 w 1055" name="TX13"/>
                      <a:gd fmla="*/ 374 h 2410" name="TY13"/>
                      <a:gd fmla="*/ 1031 w 1055" name="TX14"/>
                      <a:gd fmla="*/ 431 h 2410" name="TY14"/>
                      <a:gd fmla="*/ 1038 w 1055" name="TX15"/>
                      <a:gd fmla="*/ 493 h 2410" name="TY15"/>
                      <a:gd fmla="*/ 1043 w 1055" name="TX16"/>
                      <a:gd fmla="*/ 555 h 2410" name="TY16"/>
                      <a:gd fmla="*/ 1048 w 1055" name="TX17"/>
                      <a:gd fmla="*/ 621 h 2410" name="TY17"/>
                      <a:gd fmla="*/ 1051 w 1055" name="TX18"/>
                      <a:gd fmla="*/ 689 h 2410" name="TY18"/>
                      <a:gd fmla="*/ 1054 w 1055" name="TX19"/>
                      <a:gd fmla="*/ 758 h 2410" name="TY19"/>
                      <a:gd fmla="*/ 1054 w 1055" name="TX20"/>
                      <a:gd fmla="*/ 829 h 2410" name="TY20"/>
                      <a:gd fmla="*/ 1054 w 1055" name="TX21"/>
                      <a:gd fmla="*/ 902 h 2410" name="TY21"/>
                      <a:gd fmla="*/ 1053 w 1055" name="TX22"/>
                      <a:gd fmla="*/ 975 h 2410" name="TY22"/>
                      <a:gd fmla="*/ 1048 w 1055" name="TX23"/>
                      <a:gd fmla="*/ 1050 h 2410" name="TY23"/>
                      <a:gd fmla="*/ 1043 w 1055" name="TX24"/>
                      <a:gd fmla="*/ 1124 h 2410" name="TY24"/>
                      <a:gd fmla="*/ 1035 w 1055" name="TX25"/>
                      <a:gd fmla="*/ 1200 h 2410" name="TY25"/>
                      <a:gd fmla="*/ 1024 w 1055" name="TX26"/>
                      <a:gd fmla="*/ 1276 h 2410" name="TY26"/>
                      <a:gd fmla="*/ 1012 w 1055" name="TX27"/>
                      <a:gd fmla="*/ 1350 h 2410" name="TY27"/>
                      <a:gd fmla="*/ 996 w 1055" name="TX28"/>
                      <a:gd fmla="*/ 1424 h 2410" name="TY28"/>
                      <a:gd fmla="*/ 979 w 1055" name="TX29"/>
                      <a:gd fmla="*/ 1499 h 2410" name="TY29"/>
                      <a:gd fmla="*/ 957 w 1055" name="TX30"/>
                      <a:gd fmla="*/ 1572 h 2410" name="TY30"/>
                      <a:gd fmla="*/ 933 w 1055" name="TX31"/>
                      <a:gd fmla="*/ 1643 h 2410" name="TY31"/>
                      <a:gd fmla="*/ 906 w 1055" name="TX32"/>
                      <a:gd fmla="*/ 1713 h 2410" name="TY32"/>
                      <a:gd fmla="*/ 875 w 1055" name="TX33"/>
                      <a:gd fmla="*/ 1782 h 2410" name="TY33"/>
                      <a:gd fmla="*/ 842 w 1055" name="TX34"/>
                      <a:gd fmla="*/ 1847 h 2410" name="TY34"/>
                      <a:gd fmla="*/ 802 w 1055" name="TX35"/>
                      <a:gd fmla="*/ 1911 h 2410" name="TY35"/>
                      <a:gd fmla="*/ 761 w 1055" name="TX36"/>
                      <a:gd fmla="*/ 1973 h 2410" name="TY36"/>
                      <a:gd fmla="*/ 715 w 1055" name="TX37"/>
                      <a:gd fmla="*/ 2032 h 2410" name="TY37"/>
                      <a:gd fmla="*/ 665 w 1055" name="TX38"/>
                      <a:gd fmla="*/ 2088 h 2410" name="TY38"/>
                      <a:gd fmla="*/ 611 w 1055" name="TX39"/>
                      <a:gd fmla="*/ 2140 h 2410" name="TY39"/>
                      <a:gd fmla="*/ 552 w 1055" name="TX40"/>
                      <a:gd fmla="*/ 2188 h 2410" name="TY40"/>
                      <a:gd fmla="*/ 488 w 1055" name="TX41"/>
                      <a:gd fmla="*/ 2234 h 2410" name="TY41"/>
                      <a:gd fmla="*/ 419 w 1055" name="TX42"/>
                      <a:gd fmla="*/ 2274 h 2410" name="TY42"/>
                      <a:gd fmla="*/ 346 w 1055" name="TX43"/>
                      <a:gd fmla="*/ 2311 h 2410" name="TY43"/>
                      <a:gd fmla="*/ 268 w 1055" name="TX44"/>
                      <a:gd fmla="*/ 2343 h 2410" name="TY44"/>
                      <a:gd fmla="*/ 185 w 1055" name="TX45"/>
                      <a:gd fmla="*/ 2371 h 2410" name="TY45"/>
                      <a:gd fmla="*/ 94 w 1055" name="TX46"/>
                      <a:gd fmla="*/ 2393 h 2410" name="TY46"/>
                      <a:gd fmla="*/ 0 w 1055" name="TX47"/>
                      <a:gd fmla="*/ 2409 h 2410" name="TY47"/>
                      <a:gd fmla="*/ 3 w 1055" name="TX48"/>
                      <a:gd fmla="*/ 2407 h 2410" name="TY48"/>
                      <a:gd fmla="*/ 13 w 1055" name="TX49"/>
                      <a:gd fmla="*/ 2406 h 2410" name="TY49"/>
                      <a:gd fmla="*/ 27 w 1055" name="TX50"/>
                      <a:gd fmla="*/ 2400 h 2410" name="TY50"/>
                      <a:gd fmla="*/ 49 w 1055" name="TX51"/>
                      <a:gd fmla="*/ 2391 h 2410" name="TY51"/>
                      <a:gd fmla="*/ 75 w 1055" name="TX52"/>
                      <a:gd fmla="*/ 2379 h 2410" name="TY52"/>
                      <a:gd fmla="*/ 106 w 1055" name="TX53"/>
                      <a:gd fmla="*/ 2363 h 2410" name="TY53"/>
                      <a:gd fmla="*/ 141 w 1055" name="TX54"/>
                      <a:gd fmla="*/ 2343 h 2410" name="TY54"/>
                      <a:gd fmla="*/ 179 w 1055" name="TX55"/>
                      <a:gd fmla="*/ 2317 h 2410" name="TY55"/>
                      <a:gd fmla="*/ 222 w 1055" name="TX56"/>
                      <a:gd fmla="*/ 2285 h 2410" name="TY56"/>
                      <a:gd fmla="*/ 268 w 1055" name="TX57"/>
                      <a:gd fmla="*/ 2245 h 2410" name="TY57"/>
                      <a:gd fmla="*/ 316 w 1055" name="TX58"/>
                      <a:gd fmla="*/ 2200 h 2410" name="TY58"/>
                      <a:gd fmla="*/ 367 w 1055" name="TX59"/>
                      <a:gd fmla="*/ 2146 h 2410" name="TY59"/>
                      <a:gd fmla="*/ 419 w 1055" name="TX60"/>
                      <a:gd fmla="*/ 2085 h 2410" name="TY60"/>
                      <a:gd fmla="*/ 473 w 1055" name="TX61"/>
                      <a:gd fmla="*/ 2015 h 2410" name="TY61"/>
                      <a:gd fmla="*/ 530 w 1055" name="TX62"/>
                      <a:gd fmla="*/ 1936 h 2410" name="TY62"/>
                      <a:gd fmla="*/ 591 w 1055" name="TX63"/>
                      <a:gd fmla="*/ 1837 h 2410" name="TY63"/>
                      <a:gd fmla="*/ 642 w 1055" name="TX64"/>
                      <a:gd fmla="*/ 1738 h 2410" name="TY64"/>
                      <a:gd fmla="*/ 684 w 1055" name="TX65"/>
                      <a:gd fmla="*/ 1639 h 2410" name="TY65"/>
                      <a:gd fmla="*/ 719 w 1055" name="TX66"/>
                      <a:gd fmla="*/ 1538 h 2410" name="TY66"/>
                      <a:gd fmla="*/ 745 w 1055" name="TX67"/>
                      <a:gd fmla="*/ 1436 h 2410" name="TY67"/>
                      <a:gd fmla="*/ 766 w 1055" name="TX68"/>
                      <a:gd fmla="*/ 1331 h 2410" name="TY68"/>
                      <a:gd fmla="*/ 780 w 1055" name="TX69"/>
                      <a:gd fmla="*/ 1225 h 2410" name="TY69"/>
                      <a:gd fmla="*/ 788 w 1055" name="TX70"/>
                      <a:gd fmla="*/ 1112 h 2410" name="TY70"/>
                      <a:gd fmla="*/ 792 w 1055" name="TX71"/>
                      <a:gd fmla="*/ 997 h 2410" name="TY71"/>
                      <a:gd fmla="*/ 791 w 1055" name="TX72"/>
                      <a:gd fmla="*/ 876 h 2410" name="TY72"/>
                      <a:gd fmla="*/ 786 w 1055" name="TX73"/>
                      <a:gd fmla="*/ 748 h 2410" name="TY73"/>
                      <a:gd fmla="*/ 779 w 1055" name="TX74"/>
                      <a:gd fmla="*/ 615 h 2410" name="TY74"/>
                      <a:gd fmla="*/ 770 w 1055" name="TX75"/>
                      <a:gd fmla="*/ 474 h 2410" name="TY75"/>
                      <a:gd fmla="*/ 759 w 1055" name="TX76"/>
                      <a:gd fmla="*/ 325 h 2410" name="TY76"/>
                      <a:gd fmla="*/ 748 w 1055" name="TX77"/>
                      <a:gd fmla="*/ 167 h 2410" name="TY77"/>
                      <a:gd fmla="*/ 735 w 1055" name="TX78"/>
                      <a:gd fmla="*/ 0 h 2410" name="TY78"/>
                    </a:gdLst>
                    <a:cxnLst>
                      <a:cxn ang="0">
                        <a:pos x="TX0" y="TY0"/>
                      </a:cxn>
                      <a:cxn ang="0">
                        <a:pos x="TX1" y="TY1"/>
                      </a:cxn>
                      <a:cxn ang="0">
                        <a:pos x="TX2" y="TY2"/>
                      </a:cxn>
                      <a:cxn ang="0">
                        <a:pos x="TX3" y="TY3"/>
                      </a:cxn>
                      <a:cxn ang="0">
                        <a:pos x="TX4" y="TY4"/>
                      </a:cxn>
                      <a:cxn ang="0">
                        <a:pos x="TX5" y="TY5"/>
                      </a:cxn>
                      <a:cxn ang="0">
                        <a:pos x="TX6" y="TY6"/>
                      </a:cxn>
                      <a:cxn ang="0">
                        <a:pos x="TX7" y="TY7"/>
                      </a:cxn>
                      <a:cxn ang="0">
                        <a:pos x="TX8" y="TY8"/>
                      </a:cxn>
                      <a:cxn ang="0">
                        <a:pos x="TX9" y="TY9"/>
                      </a:cxn>
                      <a:cxn ang="0">
                        <a:pos x="TX10" y="TY10"/>
                      </a:cxn>
                      <a:cxn ang="0">
                        <a:pos x="TX11" y="TY11"/>
                      </a:cxn>
                      <a:cxn ang="0">
                        <a:pos x="TX12" y="TY12"/>
                      </a:cxn>
                      <a:cxn ang="0">
                        <a:pos x="TX13" y="TY13"/>
                      </a:cxn>
                      <a:cxn ang="0">
                        <a:pos x="TX14" y="TY14"/>
                      </a:cxn>
                      <a:cxn ang="0">
                        <a:pos x="TX15" y="TY15"/>
                      </a:cxn>
                      <a:cxn ang="0">
                        <a:pos x="TX16" y="TY16"/>
                      </a:cxn>
                      <a:cxn ang="0">
                        <a:pos x="TX17" y="TY17"/>
                      </a:cxn>
                      <a:cxn ang="0">
                        <a:pos x="TX18" y="TY18"/>
                      </a:cxn>
                      <a:cxn ang="0">
                        <a:pos x="TX19" y="TY19"/>
                      </a:cxn>
                      <a:cxn ang="0">
                        <a:pos x="TX20" y="TY20"/>
                      </a:cxn>
                      <a:cxn ang="0">
                        <a:pos x="TX21" y="TY21"/>
                      </a:cxn>
                      <a:cxn ang="0">
                        <a:pos x="TX22" y="TY22"/>
                      </a:cxn>
                      <a:cxn ang="0">
                        <a:pos x="TX23" y="TY23"/>
                      </a:cxn>
                      <a:cxn ang="0">
                        <a:pos x="TX24" y="TY24"/>
                      </a:cxn>
                      <a:cxn ang="0">
                        <a:pos x="TX25" y="TY25"/>
                      </a:cxn>
                      <a:cxn ang="0">
                        <a:pos x="TX26" y="TY26"/>
                      </a:cxn>
                      <a:cxn ang="0">
                        <a:pos x="TX27" y="TY27"/>
                      </a:cxn>
                      <a:cxn ang="0">
                        <a:pos x="TX28" y="TY28"/>
                      </a:cxn>
                      <a:cxn ang="0">
                        <a:pos x="TX29" y="TY29"/>
                      </a:cxn>
                      <a:cxn ang="0">
                        <a:pos x="TX30" y="TY30"/>
                      </a:cxn>
                      <a:cxn ang="0">
                        <a:pos x="TX31" y="TY31"/>
                      </a:cxn>
                      <a:cxn ang="0">
                        <a:pos x="TX32" y="TY32"/>
                      </a:cxn>
                      <a:cxn ang="0">
                        <a:pos x="TX33" y="TY33"/>
                      </a:cxn>
                      <a:cxn ang="0">
                        <a:pos x="TX34" y="TY34"/>
                      </a:cxn>
                      <a:cxn ang="0">
                        <a:pos x="TX35" y="TY35"/>
                      </a:cxn>
                      <a:cxn ang="0">
                        <a:pos x="TX36" y="TY36"/>
                      </a:cxn>
                      <a:cxn ang="0">
                        <a:pos x="TX37" y="TY37"/>
                      </a:cxn>
                      <a:cxn ang="0">
                        <a:pos x="TX38" y="TY38"/>
                      </a:cxn>
                      <a:cxn ang="0">
                        <a:pos x="TX39" y="TY39"/>
                      </a:cxn>
                      <a:cxn ang="0">
                        <a:pos x="TX40" y="TY40"/>
                      </a:cxn>
                      <a:cxn ang="0">
                        <a:pos x="TX41" y="TY41"/>
                      </a:cxn>
                      <a:cxn ang="0">
                        <a:pos x="TX42" y="TY42"/>
                      </a:cxn>
                      <a:cxn ang="0">
                        <a:pos x="TX43" y="TY43"/>
                      </a:cxn>
                      <a:cxn ang="0">
                        <a:pos x="TX44" y="TY44"/>
                      </a:cxn>
                      <a:cxn ang="0">
                        <a:pos x="TX45" y="TY45"/>
                      </a:cxn>
                      <a:cxn ang="0">
                        <a:pos x="TX46" y="TY46"/>
                      </a:cxn>
                      <a:cxn ang="0">
                        <a:pos x="TX47" y="TY47"/>
                      </a:cxn>
                      <a:cxn ang="0">
                        <a:pos x="TX48" y="TY48"/>
                      </a:cxn>
                      <a:cxn ang="0">
                        <a:pos x="TX49" y="TY49"/>
                      </a:cxn>
                      <a:cxn ang="0">
                        <a:pos x="TX50" y="TY50"/>
                      </a:cxn>
                      <a:cxn ang="0">
                        <a:pos x="TX51" y="TY51"/>
                      </a:cxn>
                      <a:cxn ang="0">
                        <a:pos x="TX52" y="TY52"/>
                      </a:cxn>
                      <a:cxn ang="0">
                        <a:pos x="TX53" y="TY53"/>
                      </a:cxn>
                      <a:cxn ang="0">
                        <a:pos x="TX54" y="TY54"/>
                      </a:cxn>
                      <a:cxn ang="0">
                        <a:pos x="TX55" y="TY55"/>
                      </a:cxn>
                      <a:cxn ang="0">
                        <a:pos x="TX56" y="TY56"/>
                      </a:cxn>
                      <a:cxn ang="0">
                        <a:pos x="TX57" y="TY57"/>
                      </a:cxn>
                      <a:cxn ang="0">
                        <a:pos x="TX58" y="TY58"/>
                      </a:cxn>
                      <a:cxn ang="0">
                        <a:pos x="TX59" y="TY59"/>
                      </a:cxn>
                      <a:cxn ang="0">
                        <a:pos x="TX60" y="TY60"/>
                      </a:cxn>
                      <a:cxn ang="0">
                        <a:pos x="TX61" y="TY61"/>
                      </a:cxn>
                      <a:cxn ang="0">
                        <a:pos x="TX62" y="TY62"/>
                      </a:cxn>
                      <a:cxn ang="0">
                        <a:pos x="TX63" y="TY63"/>
                      </a:cxn>
                      <a:cxn ang="0">
                        <a:pos x="TX64" y="TY64"/>
                      </a:cxn>
                      <a:cxn ang="0">
                        <a:pos x="TX65" y="TY65"/>
                      </a:cxn>
                      <a:cxn ang="0">
                        <a:pos x="TX66" y="TY66"/>
                      </a:cxn>
                      <a:cxn ang="0">
                        <a:pos x="TX67" y="TY67"/>
                      </a:cxn>
                      <a:cxn ang="0">
                        <a:pos x="TX68" y="TY68"/>
                      </a:cxn>
                      <a:cxn ang="0">
                        <a:pos x="TX69" y="TY69"/>
                      </a:cxn>
                      <a:cxn ang="0">
                        <a:pos x="TX70" y="TY70"/>
                      </a:cxn>
                      <a:cxn ang="0">
                        <a:pos x="TX71" y="TY71"/>
                      </a:cxn>
                      <a:cxn ang="0">
                        <a:pos x="TX72" y="TY72"/>
                      </a:cxn>
                      <a:cxn ang="0">
                        <a:pos x="TX73" y="TY73"/>
                      </a:cxn>
                      <a:cxn ang="0">
                        <a:pos x="TX74" y="TY74"/>
                      </a:cxn>
                      <a:cxn ang="0">
                        <a:pos x="TX75" y="TY75"/>
                      </a:cxn>
                      <a:cxn ang="0">
                        <a:pos x="TX76" y="TY76"/>
                      </a:cxn>
                      <a:cxn ang="0">
                        <a:pos x="TX77" y="TY77"/>
                      </a:cxn>
                      <a:cxn ang="0">
                        <a:pos x="TX78" y="TY78"/>
                      </a:cxn>
                    </a:cxnLst>
                    <a:rect l="l" t="t" r="r" b="b"/>
                    <a:pathLst>
                      <a:path w="1055" h="2410">
                        <a:moveTo>
                          <a:pt x="735" y="0"/>
                        </a:moveTo>
                        <a:lnTo>
                          <a:pt x="961" y="0"/>
                        </a:lnTo>
                        <a:lnTo>
                          <a:pt x="961" y="3"/>
                        </a:lnTo>
                        <a:lnTo>
                          <a:pt x="964" y="11"/>
                        </a:lnTo>
                        <a:lnTo>
                          <a:pt x="967" y="27"/>
                        </a:lnTo>
                        <a:lnTo>
                          <a:pt x="971" y="46"/>
                        </a:lnTo>
                        <a:lnTo>
                          <a:pt x="977" y="73"/>
                        </a:lnTo>
                        <a:lnTo>
                          <a:pt x="983" y="103"/>
                        </a:lnTo>
                        <a:lnTo>
                          <a:pt x="989" y="138"/>
                        </a:lnTo>
                        <a:lnTo>
                          <a:pt x="996" y="178"/>
                        </a:lnTo>
                        <a:lnTo>
                          <a:pt x="1003" y="221"/>
                        </a:lnTo>
                        <a:lnTo>
                          <a:pt x="1011" y="268"/>
                        </a:lnTo>
                        <a:lnTo>
                          <a:pt x="1018" y="319"/>
                        </a:lnTo>
                        <a:lnTo>
                          <a:pt x="1025" y="374"/>
                        </a:lnTo>
                        <a:lnTo>
                          <a:pt x="1031" y="431"/>
                        </a:lnTo>
                        <a:lnTo>
                          <a:pt x="1038" y="493"/>
                        </a:lnTo>
                        <a:lnTo>
                          <a:pt x="1043" y="555"/>
                        </a:lnTo>
                        <a:lnTo>
                          <a:pt x="1048" y="621"/>
                        </a:lnTo>
                        <a:lnTo>
                          <a:pt x="1051" y="689"/>
                        </a:lnTo>
                        <a:lnTo>
                          <a:pt x="1054" y="758"/>
                        </a:lnTo>
                        <a:lnTo>
                          <a:pt x="1054" y="829"/>
                        </a:lnTo>
                        <a:lnTo>
                          <a:pt x="1054" y="902"/>
                        </a:lnTo>
                        <a:lnTo>
                          <a:pt x="1053" y="975"/>
                        </a:lnTo>
                        <a:lnTo>
                          <a:pt x="1048" y="1050"/>
                        </a:lnTo>
                        <a:lnTo>
                          <a:pt x="1043" y="1124"/>
                        </a:lnTo>
                        <a:lnTo>
                          <a:pt x="1035" y="1200"/>
                        </a:lnTo>
                        <a:lnTo>
                          <a:pt x="1024" y="1276"/>
                        </a:lnTo>
                        <a:lnTo>
                          <a:pt x="1012" y="1350"/>
                        </a:lnTo>
                        <a:lnTo>
                          <a:pt x="996" y="1424"/>
                        </a:lnTo>
                        <a:lnTo>
                          <a:pt x="979" y="1499"/>
                        </a:lnTo>
                        <a:lnTo>
                          <a:pt x="957" y="1572"/>
                        </a:lnTo>
                        <a:lnTo>
                          <a:pt x="933" y="1643"/>
                        </a:lnTo>
                        <a:lnTo>
                          <a:pt x="906" y="1713"/>
                        </a:lnTo>
                        <a:lnTo>
                          <a:pt x="875" y="1782"/>
                        </a:lnTo>
                        <a:lnTo>
                          <a:pt x="842" y="1847"/>
                        </a:lnTo>
                        <a:lnTo>
                          <a:pt x="802" y="1911"/>
                        </a:lnTo>
                        <a:lnTo>
                          <a:pt x="761" y="1973"/>
                        </a:lnTo>
                        <a:lnTo>
                          <a:pt x="715" y="2032"/>
                        </a:lnTo>
                        <a:lnTo>
                          <a:pt x="665" y="2088"/>
                        </a:lnTo>
                        <a:lnTo>
                          <a:pt x="611" y="2140"/>
                        </a:lnTo>
                        <a:lnTo>
                          <a:pt x="552" y="2188"/>
                        </a:lnTo>
                        <a:lnTo>
                          <a:pt x="488" y="2234"/>
                        </a:lnTo>
                        <a:lnTo>
                          <a:pt x="419" y="2274"/>
                        </a:lnTo>
                        <a:lnTo>
                          <a:pt x="346" y="2311"/>
                        </a:lnTo>
                        <a:lnTo>
                          <a:pt x="268" y="2343"/>
                        </a:lnTo>
                        <a:lnTo>
                          <a:pt x="185" y="2371"/>
                        </a:lnTo>
                        <a:lnTo>
                          <a:pt x="94" y="2393"/>
                        </a:lnTo>
                        <a:lnTo>
                          <a:pt x="0" y="2409"/>
                        </a:lnTo>
                        <a:lnTo>
                          <a:pt x="3" y="2407"/>
                        </a:lnTo>
                        <a:lnTo>
                          <a:pt x="13" y="2406"/>
                        </a:lnTo>
                        <a:lnTo>
                          <a:pt x="27" y="2400"/>
                        </a:lnTo>
                        <a:lnTo>
                          <a:pt x="49" y="2391"/>
                        </a:lnTo>
                        <a:lnTo>
                          <a:pt x="75" y="2379"/>
                        </a:lnTo>
                        <a:lnTo>
                          <a:pt x="106" y="2363"/>
                        </a:lnTo>
                        <a:lnTo>
                          <a:pt x="141" y="2343"/>
                        </a:lnTo>
                        <a:lnTo>
                          <a:pt x="179" y="2317"/>
                        </a:lnTo>
                        <a:lnTo>
                          <a:pt x="222" y="2285"/>
                        </a:lnTo>
                        <a:lnTo>
                          <a:pt x="268" y="2245"/>
                        </a:lnTo>
                        <a:lnTo>
                          <a:pt x="316" y="2200"/>
                        </a:lnTo>
                        <a:lnTo>
                          <a:pt x="367" y="2146"/>
                        </a:lnTo>
                        <a:lnTo>
                          <a:pt x="419" y="2085"/>
                        </a:lnTo>
                        <a:lnTo>
                          <a:pt x="473" y="2015"/>
                        </a:lnTo>
                        <a:lnTo>
                          <a:pt x="530" y="1936"/>
                        </a:lnTo>
                        <a:lnTo>
                          <a:pt x="591" y="1837"/>
                        </a:lnTo>
                        <a:lnTo>
                          <a:pt x="642" y="1738"/>
                        </a:lnTo>
                        <a:lnTo>
                          <a:pt x="684" y="1639"/>
                        </a:lnTo>
                        <a:lnTo>
                          <a:pt x="719" y="1538"/>
                        </a:lnTo>
                        <a:lnTo>
                          <a:pt x="745" y="1436"/>
                        </a:lnTo>
                        <a:lnTo>
                          <a:pt x="766" y="1331"/>
                        </a:lnTo>
                        <a:lnTo>
                          <a:pt x="780" y="1225"/>
                        </a:lnTo>
                        <a:lnTo>
                          <a:pt x="788" y="1112"/>
                        </a:lnTo>
                        <a:lnTo>
                          <a:pt x="792" y="997"/>
                        </a:lnTo>
                        <a:lnTo>
                          <a:pt x="791" y="876"/>
                        </a:lnTo>
                        <a:lnTo>
                          <a:pt x="786" y="748"/>
                        </a:lnTo>
                        <a:lnTo>
                          <a:pt x="779" y="615"/>
                        </a:lnTo>
                        <a:lnTo>
                          <a:pt x="770" y="474"/>
                        </a:lnTo>
                        <a:lnTo>
                          <a:pt x="759" y="325"/>
                        </a:lnTo>
                        <a:lnTo>
                          <a:pt x="748" y="167"/>
                        </a:lnTo>
                        <a:lnTo>
                          <a:pt x="735" y="0"/>
                        </a:lnTo>
                        <a:close/>
                      </a:path>
                    </a:pathLst>
                  </a:custGeom>
                  <a:solidFill>
                    <a:srgbClr val="DDB897"/>
                  </a:solidFill>
                  <a:ln w="0">
                    <a:noFill/>
                    <a:prstDash/>
                  </a:ln>
                </p:spPr>
                <p:txBody>
                  <a:bodyPr wrap="square" lIns="91440" tIns="45720" rIns="91440" bIns="45720" vert="horz" anchor="t">
                    <a:noAutofit/>
                  </a:bodyPr>
                  <a:lstStyle/>
                  <a:p>
                    <a:pPr marL="0" indent="0" algn="l" fontAlgn="auto" defTabSz="9144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 cap="none" dirty="0" smtClean="0" b="0" strike="noStrike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65" name="Freeform 64"/>
                  <p:cNvSpPr>
                    <a:spLocks/>
                  </p:cNvSpPr>
                  <p:nvPr/>
                </p:nvSpPr>
                <p:spPr bwMode="auto">
                  <a:xfrm rot="0">
                    <a:off x="1244600" y="1592580"/>
                    <a:ext cx="1746250" cy="1285875"/>
                  </a:xfrm>
                  <a:custGeom>
                    <a:gdLst>
                      <a:gd fmla="*/ 1142 w 2285" name="TX0"/>
                      <a:gd fmla="*/ 0 h 1682" name="TY0"/>
                      <a:gd fmla="*/ 1244 w 2285" name="TX1"/>
                      <a:gd fmla="*/ 3 h 1682" name="TY1"/>
                      <a:gd fmla="*/ 1343 w 2285" name="TX2"/>
                      <a:gd fmla="*/ 13 h 1682" name="TY2"/>
                      <a:gd fmla="*/ 1436 w 2285" name="TX3"/>
                      <a:gd fmla="*/ 29 h 1682" name="TY3"/>
                      <a:gd fmla="*/ 1528 w 2285" name="TX4"/>
                      <a:gd fmla="*/ 52 h 1682" name="TY4"/>
                      <a:gd fmla="*/ 1614 w 2285" name="TX5"/>
                      <a:gd fmla="*/ 80 h 1682" name="TY5"/>
                      <a:gd fmla="*/ 1696 w 2285" name="TX6"/>
                      <a:gd fmla="*/ 112 h 1682" name="TY6"/>
                      <a:gd fmla="*/ 1774 w 2285" name="TX7"/>
                      <a:gd fmla="*/ 150 h 1682" name="TY7"/>
                      <a:gd fmla="*/ 1847 w 2285" name="TX8"/>
                      <a:gd fmla="*/ 191 h 1682" name="TY8"/>
                      <a:gd fmla="*/ 1914 w 2285" name="TX9"/>
                      <a:gd fmla="*/ 236 h 1682" name="TY9"/>
                      <a:gd fmla="*/ 1978 w 2285" name="TX10"/>
                      <a:gd fmla="*/ 284 h 1682" name="TY10"/>
                      <a:gd fmla="*/ 2035 w 2285" name="TX11"/>
                      <a:gd fmla="*/ 335 h 1682" name="TY11"/>
                      <a:gd fmla="*/ 2087 w 2285" name="TX12"/>
                      <a:gd fmla="*/ 388 h 1682" name="TY12"/>
                      <a:gd fmla="*/ 2136 w 2285" name="TX13"/>
                      <a:gd fmla="*/ 443 h 1682" name="TY13"/>
                      <a:gd fmla="*/ 2176 w 2285" name="TX14"/>
                      <a:gd fmla="*/ 500 h 1682" name="TY14"/>
                      <a:gd fmla="*/ 2213 w 2285" name="TX15"/>
                      <a:gd fmla="*/ 557 h 1682" name="TY15"/>
                      <a:gd fmla="*/ 2242 w 2285" name="TX16"/>
                      <a:gd fmla="*/ 614 h 1682" name="TY16"/>
                      <a:gd fmla="*/ 2267 w 2285" name="TX17"/>
                      <a:gd fmla="*/ 672 h 1682" name="TY17"/>
                      <a:gd fmla="*/ 2284 w 2285" name="TX18"/>
                      <a:gd fmla="*/ 729 h 1682" name="TY18"/>
                      <a:gd fmla="*/ 2169 w 2285" name="TX19"/>
                      <a:gd fmla="*/ 1681 h 1682" name="TY19"/>
                      <a:gd fmla="*/ 2169 w 2285" name="TX20"/>
                      <a:gd fmla="*/ 1677 h 1682" name="TY20"/>
                      <a:gd fmla="*/ 2169 w 2285" name="TX21"/>
                      <a:gd fmla="*/ 1663 h 1682" name="TY21"/>
                      <a:gd fmla="*/ 2169 w 2285" name="TX22"/>
                      <a:gd fmla="*/ 1644 h 1682" name="TY22"/>
                      <a:gd fmla="*/ 2170 w 2285" name="TX23"/>
                      <a:gd fmla="*/ 1618 h 1682" name="TY23"/>
                      <a:gd fmla="*/ 2170 w 2285" name="TX24"/>
                      <a:gd fmla="*/ 1588 h 1682" name="TY24"/>
                      <a:gd fmla="*/ 2170 w 2285" name="TX25"/>
                      <a:gd fmla="*/ 1556 h 1682" name="TY25"/>
                      <a:gd fmla="*/ 2170 w 2285" name="TX26"/>
                      <a:gd fmla="*/ 1521 h 1682" name="TY26"/>
                      <a:gd fmla="*/ 2169 w 2285" name="TX27"/>
                      <a:gd fmla="*/ 1484 h 1682" name="TY27"/>
                      <a:gd fmla="*/ 2168 w 2285" name="TX28"/>
                      <a:gd fmla="*/ 1449 h 1682" name="TY28"/>
                      <a:gd fmla="*/ 2165 w 2285" name="TX29"/>
                      <a:gd fmla="*/ 1417 h 1682" name="TY29"/>
                      <a:gd fmla="*/ 2160 w 2285" name="TX30"/>
                      <a:gd fmla="*/ 1379 h 1682" name="TY30"/>
                      <a:gd fmla="*/ 2154 w 2285" name="TX31"/>
                      <a:gd fmla="*/ 1341 h 1682" name="TY31"/>
                      <a:gd fmla="*/ 2147 w 2285" name="TX32"/>
                      <a:gd fmla="*/ 1303 h 1682" name="TY32"/>
                      <a:gd fmla="*/ 2138 w 2285" name="TX33"/>
                      <a:gd fmla="*/ 1267 h 1682" name="TY33"/>
                      <a:gd fmla="*/ 2125 w 2285" name="TX34"/>
                      <a:gd fmla="*/ 1230 h 1682" name="TY34"/>
                      <a:gd fmla="*/ 2111 w 2285" name="TX35"/>
                      <a:gd fmla="*/ 1197 h 1682" name="TY35"/>
                      <a:gd fmla="*/ 2092 w 2285" name="TX36"/>
                      <a:gd fmla="*/ 1163 h 1682" name="TY36"/>
                      <a:gd fmla="*/ 2070 w 2285" name="TX37"/>
                      <a:gd fmla="*/ 1133 h 1682" name="TY37"/>
                      <a:gd fmla="*/ 2044 w 2285" name="TX38"/>
                      <a:gd fmla="*/ 1105 h 1682" name="TY38"/>
                      <a:gd fmla="*/ 2013 w 2285" name="TX39"/>
                      <a:gd fmla="*/ 1079 h 1682" name="TY39"/>
                      <a:gd fmla="*/ 1977 w 2285" name="TX40"/>
                      <a:gd fmla="*/ 1055 h 1682" name="TY40"/>
                      <a:gd fmla="*/ 1935 w 2285" name="TX41"/>
                      <a:gd fmla="*/ 1036 h 1682" name="TY41"/>
                      <a:gd fmla="*/ 1886 w 2285" name="TX42"/>
                      <a:gd fmla="*/ 1019 h 1682" name="TY42"/>
                      <a:gd fmla="*/ 1833 w 2285" name="TX43"/>
                      <a:gd fmla="*/ 1007 h 1682" name="TY43"/>
                      <a:gd fmla="*/ 1760 w 2285" name="TX44"/>
                      <a:gd fmla="*/ 996 h 1682" name="TY44"/>
                      <a:gd fmla="*/ 1691 w 2285" name="TX45"/>
                      <a:gd fmla="*/ 990 h 1682" name="TY45"/>
                      <a:gd fmla="*/ 1624 w 2285" name="TX46"/>
                      <a:gd fmla="*/ 988 h 1682" name="TY46"/>
                      <a:gd fmla="*/ 1559 w 2285" name="TX47"/>
                      <a:gd fmla="*/ 990 h 1682" name="TY47"/>
                      <a:gd fmla="*/ 1496 w 2285" name="TX48"/>
                      <a:gd fmla="*/ 994 h 1682" name="TY48"/>
                      <a:gd fmla="*/ 1433 w 2285" name="TX49"/>
                      <a:gd fmla="*/ 999 h 1682" name="TY49"/>
                      <a:gd fmla="*/ 1371 w 2285" name="TX50"/>
                      <a:gd fmla="*/ 1003 h 1682" name="TY50"/>
                      <a:gd fmla="*/ 1310 w 2285" name="TX51"/>
                      <a:gd fmla="*/ 1006 h 1682" name="TY51"/>
                      <a:gd fmla="*/ 1245 w 2285" name="TX52"/>
                      <a:gd fmla="*/ 1006 h 1682" name="TY52"/>
                      <a:gd fmla="*/ 1181 w 2285" name="TX53"/>
                      <a:gd fmla="*/ 1003 h 1682" name="TY53"/>
                      <a:gd fmla="*/ 1116 w 2285" name="TX54"/>
                      <a:gd fmla="*/ 996 h 1682" name="TY54"/>
                      <a:gd fmla="*/ 1047 w 2285" name="TX55"/>
                      <a:gd fmla="*/ 982 h 1682" name="TY55"/>
                      <a:gd fmla="*/ 983 w 2285" name="TX56"/>
                      <a:gd fmla="*/ 964 h 1682" name="TY56"/>
                      <a:gd fmla="*/ 921 w 2285" name="TX57"/>
                      <a:gd fmla="*/ 940 h 1682" name="TY57"/>
                      <a:gd fmla="*/ 861 w 2285" name="TX58"/>
                      <a:gd fmla="*/ 914 h 1682" name="TY58"/>
                      <a:gd fmla="*/ 803 w 2285" name="TX59"/>
                      <a:gd fmla="*/ 886 h 1682" name="TY59"/>
                      <a:gd fmla="*/ 747 w 2285" name="TX60"/>
                      <a:gd fmla="*/ 860 h 1682" name="TY60"/>
                      <a:gd fmla="*/ 692 w 2285" name="TX61"/>
                      <a:gd fmla="*/ 834 h 1682" name="TY61"/>
                      <a:gd fmla="*/ 639 w 2285" name="TX62"/>
                      <a:gd fmla="*/ 812 h 1682" name="TY62"/>
                      <a:gd fmla="*/ 587 w 2285" name="TX63"/>
                      <a:gd fmla="*/ 794 h 1682" name="TY63"/>
                      <a:gd fmla="*/ 535 w 2285" name="TX64"/>
                      <a:gd fmla="*/ 783 h 1682" name="TY64"/>
                      <a:gd fmla="*/ 484 w 2285" name="TX65"/>
                      <a:gd fmla="*/ 777 h 1682" name="TY65"/>
                      <a:gd fmla="*/ 434 w 2285" name="TX66"/>
                      <a:gd fmla="*/ 780 h 1682" name="TY66"/>
                      <a:gd fmla="*/ 390 w 2285" name="TX67"/>
                      <a:gd fmla="*/ 787 h 1682" name="TY67"/>
                      <a:gd fmla="*/ 350 w 2285" name="TX68"/>
                      <a:gd fmla="*/ 802 h 1682" name="TY68"/>
                      <a:gd fmla="*/ 315 w 2285" name="TX69"/>
                      <a:gd fmla="*/ 819 h 1682" name="TY69"/>
                      <a:gd fmla="*/ 284 w 2285" name="TX70"/>
                      <a:gd fmla="*/ 841 h 1682" name="TY70"/>
                      <a:gd fmla="*/ 256 w 2285" name="TX71"/>
                      <a:gd fmla="*/ 867 h 1682" name="TY71"/>
                      <a:gd fmla="*/ 232 w 2285" name="TX72"/>
                      <a:gd fmla="*/ 896 h 1682" name="TY72"/>
                      <a:gd fmla="*/ 211 w 2285" name="TX73"/>
                      <a:gd fmla="*/ 927 h 1682" name="TY73"/>
                      <a:gd fmla="*/ 194 w 2285" name="TX74"/>
                      <a:gd fmla="*/ 961 h 1682" name="TY74"/>
                      <a:gd fmla="*/ 179 w 2285" name="TX75"/>
                      <a:gd fmla="*/ 997 h 1682" name="TY75"/>
                      <a:gd fmla="*/ 166 w 2285" name="TX76"/>
                      <a:gd fmla="*/ 1034 h 1682" name="TY76"/>
                      <a:gd fmla="*/ 156 w 2285" name="TX77"/>
                      <a:gd fmla="*/ 1070 h 1682" name="TY77"/>
                      <a:gd fmla="*/ 147 w 2285" name="TX78"/>
                      <a:gd fmla="*/ 1108 h 1682" name="TY78"/>
                      <a:gd fmla="*/ 141 w 2285" name="TX79"/>
                      <a:gd fmla="*/ 1144 h 1682" name="TY79"/>
                      <a:gd fmla="*/ 135 w 2285" name="TX80"/>
                      <a:gd fmla="*/ 1181 h 1682" name="TY80"/>
                      <a:gd fmla="*/ 133 w 2285" name="TX81"/>
                      <a:gd fmla="*/ 1214 h 1682" name="TY81"/>
                      <a:gd fmla="*/ 130 w 2285" name="TX82"/>
                      <a:gd fmla="*/ 1248 h 1682" name="TY82"/>
                      <a:gd fmla="*/ 125 w 2285" name="TX83"/>
                      <a:gd fmla="*/ 1293 h 1682" name="TY83"/>
                      <a:gd fmla="*/ 122 w 2285" name="TX84"/>
                      <a:gd fmla="*/ 1341 h 1682" name="TY84"/>
                      <a:gd fmla="*/ 121 w 2285" name="TX85"/>
                      <a:gd fmla="*/ 1391 h 1682" name="TY85"/>
                      <a:gd fmla="*/ 119 w 2285" name="TX86"/>
                      <a:gd fmla="*/ 1439 h 1682" name="TY86"/>
                      <a:gd fmla="*/ 118 w 2285" name="TX87"/>
                      <a:gd fmla="*/ 1487 h 1682" name="TY87"/>
                      <a:gd fmla="*/ 117 w 2285" name="TX88"/>
                      <a:gd fmla="*/ 1531 h 1682" name="TY88"/>
                      <a:gd fmla="*/ 117 w 2285" name="TX89"/>
                      <a:gd fmla="*/ 1572 h 1682" name="TY89"/>
                      <a:gd fmla="*/ 115 w 2285" name="TX90"/>
                      <a:gd fmla="*/ 1608 h 1682" name="TY90"/>
                      <a:gd fmla="*/ 115 w 2285" name="TX91"/>
                      <a:gd fmla="*/ 1639 h 1682" name="TY91"/>
                      <a:gd fmla="*/ 115 w 2285" name="TX92"/>
                      <a:gd fmla="*/ 1662 h 1682" name="TY92"/>
                      <a:gd fmla="*/ 115 w 2285" name="TX93"/>
                      <a:gd fmla="*/ 1677 h 1682" name="TY93"/>
                      <a:gd fmla="*/ 115 w 2285" name="TX94"/>
                      <a:gd fmla="*/ 1681 h 1682" name="TY94"/>
                      <a:gd fmla="*/ 0 w 2285" name="TX95"/>
                      <a:gd fmla="*/ 729 h 1682" name="TY95"/>
                      <a:gd fmla="*/ 10 w 2285" name="TX96"/>
                      <a:gd fmla="*/ 692 h 1682" name="TY96"/>
                      <a:gd fmla="*/ 25 w 2285" name="TX97"/>
                      <a:gd fmla="*/ 659 h 1682" name="TY97"/>
                      <a:gd fmla="*/ 42 w 2285" name="TX98"/>
                      <a:gd fmla="*/ 630 h 1682" name="TY98"/>
                      <a:gd fmla="*/ 61 w 2285" name="TX99"/>
                      <a:gd fmla="*/ 602 h 1682" name="TY99"/>
                      <a:gd fmla="*/ 82 w 2285" name="TX100"/>
                      <a:gd fmla="*/ 579 h 1682" name="TY100"/>
                      <a:gd fmla="*/ 100 w 2285" name="TX101"/>
                      <a:gd fmla="*/ 558 h 1682" name="TY101"/>
                      <a:gd fmla="*/ 119 w 2285" name="TX102"/>
                      <a:gd fmla="*/ 542 h 1682" name="TY102"/>
                      <a:gd fmla="*/ 135 w 2285" name="TX103"/>
                      <a:gd fmla="*/ 529 h 1682" name="TY103"/>
                      <a:gd fmla="*/ 149 w 2285" name="TX104"/>
                      <a:gd fmla="*/ 519 h 1682" name="TY104"/>
                      <a:gd fmla="*/ 157 w 2285" name="TX105"/>
                      <a:gd fmla="*/ 513 h 1682" name="TY105"/>
                      <a:gd fmla="*/ 160 w 2285" name="TX106"/>
                      <a:gd fmla="*/ 511 h 1682" name="TY106"/>
                      <a:gd fmla="*/ 160 w 2285" name="TX107"/>
                      <a:gd fmla="*/ 507 h 1682" name="TY107"/>
                      <a:gd fmla="*/ 165 w 2285" name="TX108"/>
                      <a:gd fmla="*/ 495 h 1682" name="TY108"/>
                      <a:gd fmla="*/ 170 w 2285" name="TX109"/>
                      <a:gd fmla="*/ 478 h 1682" name="TY109"/>
                      <a:gd fmla="*/ 181 w 2285" name="TX110"/>
                      <a:gd fmla="*/ 455 h 1682" name="TY110"/>
                      <a:gd fmla="*/ 195 w 2285" name="TX111"/>
                      <a:gd fmla="*/ 427 h 1682" name="TY111"/>
                      <a:gd fmla="*/ 214 w 2285" name="TX112"/>
                      <a:gd fmla="*/ 396 h 1682" name="TY112"/>
                      <a:gd fmla="*/ 236 w 2285" name="TX113"/>
                      <a:gd fmla="*/ 363 h 1682" name="TY113"/>
                      <a:gd fmla="*/ 265 w 2285" name="TX114"/>
                      <a:gd fmla="*/ 328 h 1682" name="TY114"/>
                      <a:gd fmla="*/ 299 w 2285" name="TX115"/>
                      <a:gd fmla="*/ 293 h 1682" name="TY115"/>
                      <a:gd fmla="*/ 339 w 2285" name="TX116"/>
                      <a:gd fmla="*/ 258 h 1682" name="TY116"/>
                      <a:gd fmla="*/ 408 w 2285" name="TX117"/>
                      <a:gd fmla="*/ 208 h 1682" name="TY117"/>
                      <a:gd fmla="*/ 482 w 2285" name="TX118"/>
                      <a:gd fmla="*/ 163 h 1682" name="TY118"/>
                      <a:gd fmla="*/ 562 w 2285" name="TX119"/>
                      <a:gd fmla="*/ 122 h 1682" name="TY119"/>
                      <a:gd fmla="*/ 647 w 2285" name="TX120"/>
                      <a:gd fmla="*/ 86 h 1682" name="TY120"/>
                      <a:gd fmla="*/ 737 w 2285" name="TX121"/>
                      <a:gd fmla="*/ 57 h 1682" name="TY121"/>
                      <a:gd fmla="*/ 832 w 2285" name="TX122"/>
                      <a:gd fmla="*/ 32 h 1682" name="TY122"/>
                      <a:gd fmla="*/ 931 w 2285" name="TX123"/>
                      <a:gd fmla="*/ 14 h 1682" name="TY123"/>
                      <a:gd fmla="*/ 1034 w 2285" name="TX124"/>
                      <a:gd fmla="*/ 3 h 1682" name="TY124"/>
                      <a:gd fmla="*/ 1142 w 2285" name="TX125"/>
                      <a:gd fmla="*/ 0 h 1682" name="TY125"/>
                    </a:gdLst>
                    <a:cxnLst>
                      <a:cxn ang="0">
                        <a:pos x="TX0" y="TY0"/>
                      </a:cxn>
                      <a:cxn ang="0">
                        <a:pos x="TX1" y="TY1"/>
                      </a:cxn>
                      <a:cxn ang="0">
                        <a:pos x="TX2" y="TY2"/>
                      </a:cxn>
                      <a:cxn ang="0">
                        <a:pos x="TX3" y="TY3"/>
                      </a:cxn>
                      <a:cxn ang="0">
                        <a:pos x="TX4" y="TY4"/>
                      </a:cxn>
                      <a:cxn ang="0">
                        <a:pos x="TX5" y="TY5"/>
                      </a:cxn>
                      <a:cxn ang="0">
                        <a:pos x="TX6" y="TY6"/>
                      </a:cxn>
                      <a:cxn ang="0">
                        <a:pos x="TX7" y="TY7"/>
                      </a:cxn>
                      <a:cxn ang="0">
                        <a:pos x="TX8" y="TY8"/>
                      </a:cxn>
                      <a:cxn ang="0">
                        <a:pos x="TX9" y="TY9"/>
                      </a:cxn>
                      <a:cxn ang="0">
                        <a:pos x="TX10" y="TY10"/>
                      </a:cxn>
                      <a:cxn ang="0">
                        <a:pos x="TX11" y="TY11"/>
                      </a:cxn>
                      <a:cxn ang="0">
                        <a:pos x="TX12" y="TY12"/>
                      </a:cxn>
                      <a:cxn ang="0">
                        <a:pos x="TX13" y="TY13"/>
                      </a:cxn>
                      <a:cxn ang="0">
                        <a:pos x="TX14" y="TY14"/>
                      </a:cxn>
                      <a:cxn ang="0">
                        <a:pos x="TX15" y="TY15"/>
                      </a:cxn>
                      <a:cxn ang="0">
                        <a:pos x="TX16" y="TY16"/>
                      </a:cxn>
                      <a:cxn ang="0">
                        <a:pos x="TX17" y="TY17"/>
                      </a:cxn>
                      <a:cxn ang="0">
                        <a:pos x="TX18" y="TY18"/>
                      </a:cxn>
                      <a:cxn ang="0">
                        <a:pos x="TX19" y="TY19"/>
                      </a:cxn>
                      <a:cxn ang="0">
                        <a:pos x="TX20" y="TY20"/>
                      </a:cxn>
                      <a:cxn ang="0">
                        <a:pos x="TX21" y="TY21"/>
                      </a:cxn>
                      <a:cxn ang="0">
                        <a:pos x="TX22" y="TY22"/>
                      </a:cxn>
                      <a:cxn ang="0">
                        <a:pos x="TX23" y="TY23"/>
                      </a:cxn>
                      <a:cxn ang="0">
                        <a:pos x="TX24" y="TY24"/>
                      </a:cxn>
                      <a:cxn ang="0">
                        <a:pos x="TX25" y="TY25"/>
                      </a:cxn>
                      <a:cxn ang="0">
                        <a:pos x="TX26" y="TY26"/>
                      </a:cxn>
                      <a:cxn ang="0">
                        <a:pos x="TX27" y="TY27"/>
                      </a:cxn>
                      <a:cxn ang="0">
                        <a:pos x="TX28" y="TY28"/>
                      </a:cxn>
                      <a:cxn ang="0">
                        <a:pos x="TX29" y="TY29"/>
                      </a:cxn>
                      <a:cxn ang="0">
                        <a:pos x="TX30" y="TY30"/>
                      </a:cxn>
                      <a:cxn ang="0">
                        <a:pos x="TX31" y="TY31"/>
                      </a:cxn>
                      <a:cxn ang="0">
                        <a:pos x="TX32" y="TY32"/>
                      </a:cxn>
                      <a:cxn ang="0">
                        <a:pos x="TX33" y="TY33"/>
                      </a:cxn>
                      <a:cxn ang="0">
                        <a:pos x="TX34" y="TY34"/>
                      </a:cxn>
                      <a:cxn ang="0">
                        <a:pos x="TX35" y="TY35"/>
                      </a:cxn>
                      <a:cxn ang="0">
                        <a:pos x="TX36" y="TY36"/>
                      </a:cxn>
                      <a:cxn ang="0">
                        <a:pos x="TX37" y="TY37"/>
                      </a:cxn>
                      <a:cxn ang="0">
                        <a:pos x="TX38" y="TY38"/>
                      </a:cxn>
                      <a:cxn ang="0">
                        <a:pos x="TX39" y="TY39"/>
                      </a:cxn>
                      <a:cxn ang="0">
                        <a:pos x="TX40" y="TY40"/>
                      </a:cxn>
                      <a:cxn ang="0">
                        <a:pos x="TX41" y="TY41"/>
                      </a:cxn>
                      <a:cxn ang="0">
                        <a:pos x="TX42" y="TY42"/>
                      </a:cxn>
                      <a:cxn ang="0">
                        <a:pos x="TX43" y="TY43"/>
                      </a:cxn>
                      <a:cxn ang="0">
                        <a:pos x="TX44" y="TY44"/>
                      </a:cxn>
                      <a:cxn ang="0">
                        <a:pos x="TX45" y="TY45"/>
                      </a:cxn>
                      <a:cxn ang="0">
                        <a:pos x="TX46" y="TY46"/>
                      </a:cxn>
                      <a:cxn ang="0">
                        <a:pos x="TX47" y="TY47"/>
                      </a:cxn>
                      <a:cxn ang="0">
                        <a:pos x="TX48" y="TY48"/>
                      </a:cxn>
                      <a:cxn ang="0">
                        <a:pos x="TX49" y="TY49"/>
                      </a:cxn>
                      <a:cxn ang="0">
                        <a:pos x="TX50" y="TY50"/>
                      </a:cxn>
                      <a:cxn ang="0">
                        <a:pos x="TX51" y="TY51"/>
                      </a:cxn>
                      <a:cxn ang="0">
                        <a:pos x="TX52" y="TY52"/>
                      </a:cxn>
                      <a:cxn ang="0">
                        <a:pos x="TX53" y="TY53"/>
                      </a:cxn>
                      <a:cxn ang="0">
                        <a:pos x="TX54" y="TY54"/>
                      </a:cxn>
                      <a:cxn ang="0">
                        <a:pos x="TX55" y="TY55"/>
                      </a:cxn>
                      <a:cxn ang="0">
                        <a:pos x="TX56" y="TY56"/>
                      </a:cxn>
                      <a:cxn ang="0">
                        <a:pos x="TX57" y="TY57"/>
                      </a:cxn>
                      <a:cxn ang="0">
                        <a:pos x="TX58" y="TY58"/>
                      </a:cxn>
                      <a:cxn ang="0">
                        <a:pos x="TX59" y="TY59"/>
                      </a:cxn>
                      <a:cxn ang="0">
                        <a:pos x="TX60" y="TY60"/>
                      </a:cxn>
                      <a:cxn ang="0">
                        <a:pos x="TX61" y="TY61"/>
                      </a:cxn>
                      <a:cxn ang="0">
                        <a:pos x="TX62" y="TY62"/>
                      </a:cxn>
                      <a:cxn ang="0">
                        <a:pos x="TX63" y="TY63"/>
                      </a:cxn>
                      <a:cxn ang="0">
                        <a:pos x="TX64" y="TY64"/>
                      </a:cxn>
                      <a:cxn ang="0">
                        <a:pos x="TX65" y="TY65"/>
                      </a:cxn>
                      <a:cxn ang="0">
                        <a:pos x="TX66" y="TY66"/>
                      </a:cxn>
                      <a:cxn ang="0">
                        <a:pos x="TX67" y="TY67"/>
                      </a:cxn>
                      <a:cxn ang="0">
                        <a:pos x="TX68" y="TY68"/>
                      </a:cxn>
                      <a:cxn ang="0">
                        <a:pos x="TX69" y="TY69"/>
                      </a:cxn>
                      <a:cxn ang="0">
                        <a:pos x="TX70" y="TY70"/>
                      </a:cxn>
                      <a:cxn ang="0">
                        <a:pos x="TX71" y="TY71"/>
                      </a:cxn>
                      <a:cxn ang="0">
                        <a:pos x="TX72" y="TY72"/>
                      </a:cxn>
                      <a:cxn ang="0">
                        <a:pos x="TX73" y="TY73"/>
                      </a:cxn>
                      <a:cxn ang="0">
                        <a:pos x="TX74" y="TY74"/>
                      </a:cxn>
                      <a:cxn ang="0">
                        <a:pos x="TX75" y="TY75"/>
                      </a:cxn>
                      <a:cxn ang="0">
                        <a:pos x="TX76" y="TY76"/>
                      </a:cxn>
                      <a:cxn ang="0">
                        <a:pos x="TX77" y="TY77"/>
                      </a:cxn>
                      <a:cxn ang="0">
                        <a:pos x="TX78" y="TY78"/>
                      </a:cxn>
                      <a:cxn ang="0">
                        <a:pos x="TX79" y="TY79"/>
                      </a:cxn>
                      <a:cxn ang="0">
                        <a:pos x="TX80" y="TY80"/>
                      </a:cxn>
                      <a:cxn ang="0">
                        <a:pos x="TX81" y="TY81"/>
                      </a:cxn>
                      <a:cxn ang="0">
                        <a:pos x="TX82" y="TY82"/>
                      </a:cxn>
                      <a:cxn ang="0">
                        <a:pos x="TX83" y="TY83"/>
                      </a:cxn>
                      <a:cxn ang="0">
                        <a:pos x="TX84" y="TY84"/>
                      </a:cxn>
                      <a:cxn ang="0">
                        <a:pos x="TX85" y="TY85"/>
                      </a:cxn>
                      <a:cxn ang="0">
                        <a:pos x="TX86" y="TY86"/>
                      </a:cxn>
                      <a:cxn ang="0">
                        <a:pos x="TX87" y="TY87"/>
                      </a:cxn>
                      <a:cxn ang="0">
                        <a:pos x="TX88" y="TY88"/>
                      </a:cxn>
                      <a:cxn ang="0">
                        <a:pos x="TX89" y="TY89"/>
                      </a:cxn>
                      <a:cxn ang="0">
                        <a:pos x="TX90" y="TY90"/>
                      </a:cxn>
                      <a:cxn ang="0">
                        <a:pos x="TX91" y="TY91"/>
                      </a:cxn>
                      <a:cxn ang="0">
                        <a:pos x="TX92" y="TY92"/>
                      </a:cxn>
                      <a:cxn ang="0">
                        <a:pos x="TX93" y="TY93"/>
                      </a:cxn>
                      <a:cxn ang="0">
                        <a:pos x="TX94" y="TY94"/>
                      </a:cxn>
                      <a:cxn ang="0">
                        <a:pos x="TX95" y="TY95"/>
                      </a:cxn>
                      <a:cxn ang="0">
                        <a:pos x="TX96" y="TY96"/>
                      </a:cxn>
                      <a:cxn ang="0">
                        <a:pos x="TX97" y="TY97"/>
                      </a:cxn>
                      <a:cxn ang="0">
                        <a:pos x="TX98" y="TY98"/>
                      </a:cxn>
                      <a:cxn ang="0">
                        <a:pos x="TX99" y="TY99"/>
                      </a:cxn>
                      <a:cxn ang="0">
                        <a:pos x="TX100" y="TY100"/>
                      </a:cxn>
                      <a:cxn ang="0">
                        <a:pos x="TX101" y="TY101"/>
                      </a:cxn>
                      <a:cxn ang="0">
                        <a:pos x="TX102" y="TY102"/>
                      </a:cxn>
                      <a:cxn ang="0">
                        <a:pos x="TX103" y="TY103"/>
                      </a:cxn>
                      <a:cxn ang="0">
                        <a:pos x="TX104" y="TY104"/>
                      </a:cxn>
                      <a:cxn ang="0">
                        <a:pos x="TX105" y="TY105"/>
                      </a:cxn>
                      <a:cxn ang="0">
                        <a:pos x="TX106" y="TY106"/>
                      </a:cxn>
                      <a:cxn ang="0">
                        <a:pos x="TX107" y="TY107"/>
                      </a:cxn>
                      <a:cxn ang="0">
                        <a:pos x="TX108" y="TY108"/>
                      </a:cxn>
                      <a:cxn ang="0">
                        <a:pos x="TX109" y="TY109"/>
                      </a:cxn>
                      <a:cxn ang="0">
                        <a:pos x="TX110" y="TY110"/>
                      </a:cxn>
                      <a:cxn ang="0">
                        <a:pos x="TX111" y="TY111"/>
                      </a:cxn>
                      <a:cxn ang="0">
                        <a:pos x="TX112" y="TY112"/>
                      </a:cxn>
                      <a:cxn ang="0">
                        <a:pos x="TX113" y="TY113"/>
                      </a:cxn>
                      <a:cxn ang="0">
                        <a:pos x="TX114" y="TY114"/>
                      </a:cxn>
                      <a:cxn ang="0">
                        <a:pos x="TX115" y="TY115"/>
                      </a:cxn>
                      <a:cxn ang="0">
                        <a:pos x="TX116" y="TY116"/>
                      </a:cxn>
                      <a:cxn ang="0">
                        <a:pos x="TX117" y="TY117"/>
                      </a:cxn>
                      <a:cxn ang="0">
                        <a:pos x="TX118" y="TY118"/>
                      </a:cxn>
                      <a:cxn ang="0">
                        <a:pos x="TX119" y="TY119"/>
                      </a:cxn>
                      <a:cxn ang="0">
                        <a:pos x="TX120" y="TY120"/>
                      </a:cxn>
                      <a:cxn ang="0">
                        <a:pos x="TX121" y="TY121"/>
                      </a:cxn>
                      <a:cxn ang="0">
                        <a:pos x="TX122" y="TY122"/>
                      </a:cxn>
                      <a:cxn ang="0">
                        <a:pos x="TX123" y="TY123"/>
                      </a:cxn>
                      <a:cxn ang="0">
                        <a:pos x="TX124" y="TY124"/>
                      </a:cxn>
                      <a:cxn ang="0">
                        <a:pos x="TX125" y="TY125"/>
                      </a:cxn>
                    </a:cxnLst>
                    <a:rect l="l" t="t" r="r" b="b"/>
                    <a:pathLst>
                      <a:path w="2285" h="1682">
                        <a:moveTo>
                          <a:pt x="1142" y="0"/>
                        </a:moveTo>
                        <a:lnTo>
                          <a:pt x="1244" y="3"/>
                        </a:lnTo>
                        <a:lnTo>
                          <a:pt x="1343" y="13"/>
                        </a:lnTo>
                        <a:lnTo>
                          <a:pt x="1436" y="29"/>
                        </a:lnTo>
                        <a:lnTo>
                          <a:pt x="1528" y="52"/>
                        </a:lnTo>
                        <a:lnTo>
                          <a:pt x="1614" y="80"/>
                        </a:lnTo>
                        <a:lnTo>
                          <a:pt x="1696" y="112"/>
                        </a:lnTo>
                        <a:lnTo>
                          <a:pt x="1774" y="150"/>
                        </a:lnTo>
                        <a:lnTo>
                          <a:pt x="1847" y="191"/>
                        </a:lnTo>
                        <a:lnTo>
                          <a:pt x="1914" y="236"/>
                        </a:lnTo>
                        <a:lnTo>
                          <a:pt x="1978" y="284"/>
                        </a:lnTo>
                        <a:lnTo>
                          <a:pt x="2035" y="335"/>
                        </a:lnTo>
                        <a:lnTo>
                          <a:pt x="2087" y="388"/>
                        </a:lnTo>
                        <a:lnTo>
                          <a:pt x="2136" y="443"/>
                        </a:lnTo>
                        <a:lnTo>
                          <a:pt x="2176" y="500"/>
                        </a:lnTo>
                        <a:lnTo>
                          <a:pt x="2213" y="557"/>
                        </a:lnTo>
                        <a:lnTo>
                          <a:pt x="2242" y="614"/>
                        </a:lnTo>
                        <a:lnTo>
                          <a:pt x="2267" y="672"/>
                        </a:lnTo>
                        <a:lnTo>
                          <a:pt x="2284" y="729"/>
                        </a:lnTo>
                        <a:lnTo>
                          <a:pt x="2169" y="1681"/>
                        </a:lnTo>
                        <a:lnTo>
                          <a:pt x="2169" y="1677"/>
                        </a:lnTo>
                        <a:lnTo>
                          <a:pt x="2169" y="1663"/>
                        </a:lnTo>
                        <a:lnTo>
                          <a:pt x="2169" y="1644"/>
                        </a:lnTo>
                        <a:lnTo>
                          <a:pt x="2170" y="1618"/>
                        </a:lnTo>
                        <a:lnTo>
                          <a:pt x="2170" y="1588"/>
                        </a:lnTo>
                        <a:lnTo>
                          <a:pt x="2170" y="1556"/>
                        </a:lnTo>
                        <a:lnTo>
                          <a:pt x="2170" y="1521"/>
                        </a:lnTo>
                        <a:lnTo>
                          <a:pt x="2169" y="1484"/>
                        </a:lnTo>
                        <a:lnTo>
                          <a:pt x="2168" y="1449"/>
                        </a:lnTo>
                        <a:lnTo>
                          <a:pt x="2165" y="1417"/>
                        </a:lnTo>
                        <a:lnTo>
                          <a:pt x="2160" y="1379"/>
                        </a:lnTo>
                        <a:lnTo>
                          <a:pt x="2154" y="1341"/>
                        </a:lnTo>
                        <a:lnTo>
                          <a:pt x="2147" y="1303"/>
                        </a:lnTo>
                        <a:lnTo>
                          <a:pt x="2138" y="1267"/>
                        </a:lnTo>
                        <a:lnTo>
                          <a:pt x="2125" y="1230"/>
                        </a:lnTo>
                        <a:lnTo>
                          <a:pt x="2111" y="1197"/>
                        </a:lnTo>
                        <a:lnTo>
                          <a:pt x="2092" y="1163"/>
                        </a:lnTo>
                        <a:lnTo>
                          <a:pt x="2070" y="1133"/>
                        </a:lnTo>
                        <a:lnTo>
                          <a:pt x="2044" y="1105"/>
                        </a:lnTo>
                        <a:lnTo>
                          <a:pt x="2013" y="1079"/>
                        </a:lnTo>
                        <a:lnTo>
                          <a:pt x="1977" y="1055"/>
                        </a:lnTo>
                        <a:lnTo>
                          <a:pt x="1935" y="1036"/>
                        </a:lnTo>
                        <a:lnTo>
                          <a:pt x="1886" y="1019"/>
                        </a:lnTo>
                        <a:lnTo>
                          <a:pt x="1833" y="1007"/>
                        </a:lnTo>
                        <a:lnTo>
                          <a:pt x="1760" y="996"/>
                        </a:lnTo>
                        <a:lnTo>
                          <a:pt x="1691" y="990"/>
                        </a:lnTo>
                        <a:lnTo>
                          <a:pt x="1624" y="988"/>
                        </a:lnTo>
                        <a:lnTo>
                          <a:pt x="1559" y="990"/>
                        </a:lnTo>
                        <a:lnTo>
                          <a:pt x="1496" y="994"/>
                        </a:lnTo>
                        <a:lnTo>
                          <a:pt x="1433" y="999"/>
                        </a:lnTo>
                        <a:lnTo>
                          <a:pt x="1371" y="1003"/>
                        </a:lnTo>
                        <a:lnTo>
                          <a:pt x="1310" y="1006"/>
                        </a:lnTo>
                        <a:lnTo>
                          <a:pt x="1245" y="1006"/>
                        </a:lnTo>
                        <a:lnTo>
                          <a:pt x="1181" y="1003"/>
                        </a:lnTo>
                        <a:lnTo>
                          <a:pt x="1116" y="996"/>
                        </a:lnTo>
                        <a:lnTo>
                          <a:pt x="1047" y="982"/>
                        </a:lnTo>
                        <a:lnTo>
                          <a:pt x="983" y="964"/>
                        </a:lnTo>
                        <a:lnTo>
                          <a:pt x="921" y="940"/>
                        </a:lnTo>
                        <a:lnTo>
                          <a:pt x="861" y="914"/>
                        </a:lnTo>
                        <a:lnTo>
                          <a:pt x="803" y="886"/>
                        </a:lnTo>
                        <a:lnTo>
                          <a:pt x="747" y="860"/>
                        </a:lnTo>
                        <a:lnTo>
                          <a:pt x="692" y="834"/>
                        </a:lnTo>
                        <a:lnTo>
                          <a:pt x="639" y="812"/>
                        </a:lnTo>
                        <a:lnTo>
                          <a:pt x="587" y="794"/>
                        </a:lnTo>
                        <a:lnTo>
                          <a:pt x="535" y="783"/>
                        </a:lnTo>
                        <a:lnTo>
                          <a:pt x="484" y="777"/>
                        </a:lnTo>
                        <a:lnTo>
                          <a:pt x="434" y="780"/>
                        </a:lnTo>
                        <a:lnTo>
                          <a:pt x="390" y="787"/>
                        </a:lnTo>
                        <a:lnTo>
                          <a:pt x="350" y="802"/>
                        </a:lnTo>
                        <a:lnTo>
                          <a:pt x="315" y="819"/>
                        </a:lnTo>
                        <a:lnTo>
                          <a:pt x="284" y="841"/>
                        </a:lnTo>
                        <a:lnTo>
                          <a:pt x="256" y="867"/>
                        </a:lnTo>
                        <a:lnTo>
                          <a:pt x="232" y="896"/>
                        </a:lnTo>
                        <a:lnTo>
                          <a:pt x="211" y="927"/>
                        </a:lnTo>
                        <a:lnTo>
                          <a:pt x="194" y="961"/>
                        </a:lnTo>
                        <a:lnTo>
                          <a:pt x="179" y="997"/>
                        </a:lnTo>
                        <a:lnTo>
                          <a:pt x="166" y="1034"/>
                        </a:lnTo>
                        <a:lnTo>
                          <a:pt x="156" y="1070"/>
                        </a:lnTo>
                        <a:lnTo>
                          <a:pt x="147" y="1108"/>
                        </a:lnTo>
                        <a:lnTo>
                          <a:pt x="141" y="1144"/>
                        </a:lnTo>
                        <a:lnTo>
                          <a:pt x="135" y="1181"/>
                        </a:lnTo>
                        <a:lnTo>
                          <a:pt x="133" y="1214"/>
                        </a:lnTo>
                        <a:lnTo>
                          <a:pt x="130" y="1248"/>
                        </a:lnTo>
                        <a:lnTo>
                          <a:pt x="125" y="1293"/>
                        </a:lnTo>
                        <a:lnTo>
                          <a:pt x="122" y="1341"/>
                        </a:lnTo>
                        <a:lnTo>
                          <a:pt x="121" y="1391"/>
                        </a:lnTo>
                        <a:lnTo>
                          <a:pt x="119" y="1439"/>
                        </a:lnTo>
                        <a:lnTo>
                          <a:pt x="118" y="1487"/>
                        </a:lnTo>
                        <a:lnTo>
                          <a:pt x="117" y="1531"/>
                        </a:lnTo>
                        <a:lnTo>
                          <a:pt x="117" y="1572"/>
                        </a:lnTo>
                        <a:lnTo>
                          <a:pt x="115" y="1608"/>
                        </a:lnTo>
                        <a:lnTo>
                          <a:pt x="115" y="1639"/>
                        </a:lnTo>
                        <a:lnTo>
                          <a:pt x="115" y="1662"/>
                        </a:lnTo>
                        <a:lnTo>
                          <a:pt x="115" y="1677"/>
                        </a:lnTo>
                        <a:lnTo>
                          <a:pt x="115" y="1681"/>
                        </a:lnTo>
                        <a:lnTo>
                          <a:pt x="0" y="729"/>
                        </a:lnTo>
                        <a:lnTo>
                          <a:pt x="10" y="692"/>
                        </a:lnTo>
                        <a:lnTo>
                          <a:pt x="25" y="659"/>
                        </a:lnTo>
                        <a:lnTo>
                          <a:pt x="42" y="630"/>
                        </a:lnTo>
                        <a:lnTo>
                          <a:pt x="61" y="602"/>
                        </a:lnTo>
                        <a:lnTo>
                          <a:pt x="82" y="579"/>
                        </a:lnTo>
                        <a:lnTo>
                          <a:pt x="100" y="558"/>
                        </a:lnTo>
                        <a:lnTo>
                          <a:pt x="119" y="542"/>
                        </a:lnTo>
                        <a:lnTo>
                          <a:pt x="135" y="529"/>
                        </a:lnTo>
                        <a:lnTo>
                          <a:pt x="149" y="519"/>
                        </a:lnTo>
                        <a:lnTo>
                          <a:pt x="157" y="513"/>
                        </a:lnTo>
                        <a:lnTo>
                          <a:pt x="160" y="511"/>
                        </a:lnTo>
                        <a:lnTo>
                          <a:pt x="160" y="507"/>
                        </a:lnTo>
                        <a:lnTo>
                          <a:pt x="165" y="495"/>
                        </a:lnTo>
                        <a:lnTo>
                          <a:pt x="170" y="478"/>
                        </a:lnTo>
                        <a:lnTo>
                          <a:pt x="181" y="455"/>
                        </a:lnTo>
                        <a:lnTo>
                          <a:pt x="195" y="427"/>
                        </a:lnTo>
                        <a:lnTo>
                          <a:pt x="214" y="396"/>
                        </a:lnTo>
                        <a:lnTo>
                          <a:pt x="236" y="363"/>
                        </a:lnTo>
                        <a:lnTo>
                          <a:pt x="265" y="328"/>
                        </a:lnTo>
                        <a:lnTo>
                          <a:pt x="299" y="293"/>
                        </a:lnTo>
                        <a:lnTo>
                          <a:pt x="339" y="258"/>
                        </a:lnTo>
                        <a:lnTo>
                          <a:pt x="408" y="208"/>
                        </a:lnTo>
                        <a:lnTo>
                          <a:pt x="482" y="163"/>
                        </a:lnTo>
                        <a:lnTo>
                          <a:pt x="562" y="122"/>
                        </a:lnTo>
                        <a:lnTo>
                          <a:pt x="647" y="86"/>
                        </a:lnTo>
                        <a:lnTo>
                          <a:pt x="737" y="57"/>
                        </a:lnTo>
                        <a:lnTo>
                          <a:pt x="832" y="32"/>
                        </a:lnTo>
                        <a:lnTo>
                          <a:pt x="931" y="14"/>
                        </a:lnTo>
                        <a:lnTo>
                          <a:pt x="1034" y="3"/>
                        </a:lnTo>
                        <a:lnTo>
                          <a:pt x="1142" y="0"/>
                        </a:lnTo>
                        <a:close/>
                      </a:path>
                    </a:pathLst>
                  </a:custGeom>
                  <a:solidFill>
                    <a:srgbClr val="CCA483"/>
                  </a:solidFill>
                  <a:ln w="0">
                    <a:noFill/>
                    <a:prstDash/>
                  </a:ln>
                </p:spPr>
                <p:txBody>
                  <a:bodyPr wrap="square" lIns="91440" tIns="45720" rIns="91440" bIns="45720" vert="horz" anchor="t">
                    <a:noAutofit/>
                  </a:bodyPr>
                  <a:lstStyle/>
                  <a:p>
                    <a:pPr marL="0" indent="0" algn="l" fontAlgn="auto" defTabSz="9144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 cap="none" dirty="0" smtClean="0" b="0" strike="noStrike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66" name="Freeform 65"/>
                  <p:cNvSpPr>
                    <a:spLocks/>
                  </p:cNvSpPr>
                  <p:nvPr/>
                </p:nvSpPr>
                <p:spPr bwMode="auto">
                  <a:xfrm rot="0">
                    <a:off x="1207770" y="1542415"/>
                    <a:ext cx="1817370" cy="1336040"/>
                  </a:xfrm>
                  <a:custGeom>
                    <a:gdLst>
                      <a:gd fmla="*/ 1190 w 2380" name="TX0"/>
                      <a:gd fmla="*/ 0 h 1748" name="TY0"/>
                      <a:gd fmla="*/ 1292 w 2380" name="TX1"/>
                      <a:gd fmla="*/ 3 h 1748" name="TY1"/>
                      <a:gd fmla="*/ 1391 w 2380" name="TX2"/>
                      <a:gd fmla="*/ 13 h 1748" name="TY2"/>
                      <a:gd fmla="*/ 1484 w 2380" name="TX3"/>
                      <a:gd fmla="*/ 31 h 1748" name="TY3"/>
                      <a:gd fmla="*/ 1576 w 2380" name="TX4"/>
                      <a:gd fmla="*/ 53 h 1748" name="TY4"/>
                      <a:gd fmla="*/ 1662 w 2380" name="TX5"/>
                      <a:gd fmla="*/ 80 h 1748" name="TY5"/>
                      <a:gd fmla="*/ 1744 w 2380" name="TX6"/>
                      <a:gd fmla="*/ 112 h 1748" name="TY6"/>
                      <a:gd fmla="*/ 1822 w 2380" name="TX7"/>
                      <a:gd fmla="*/ 150 h 1748" name="TY7"/>
                      <a:gd fmla="*/ 1895 w 2380" name="TX8"/>
                      <a:gd fmla="*/ 191 h 1748" name="TY8"/>
                      <a:gd fmla="*/ 1962 w 2380" name="TX9"/>
                      <a:gd fmla="*/ 236 h 1748" name="TY9"/>
                      <a:gd fmla="*/ 2026 w 2380" name="TX10"/>
                      <a:gd fmla="*/ 284 h 1748" name="TY10"/>
                      <a:gd fmla="*/ 2083 w 2380" name="TX11"/>
                      <a:gd fmla="*/ 335 h 1748" name="TY11"/>
                      <a:gd fmla="*/ 2135 w 2380" name="TX12"/>
                      <a:gd fmla="*/ 389 h 1748" name="TY12"/>
                      <a:gd fmla="*/ 2184 w 2380" name="TX13"/>
                      <a:gd fmla="*/ 443 h 1748" name="TY13"/>
                      <a:gd fmla="*/ 2224 w 2380" name="TX14"/>
                      <a:gd fmla="*/ 500 h 1748" name="TY14"/>
                      <a:gd fmla="*/ 2261 w 2380" name="TX15"/>
                      <a:gd fmla="*/ 557 h 1748" name="TY15"/>
                      <a:gd fmla="*/ 2290 w 2380" name="TX16"/>
                      <a:gd fmla="*/ 614 h 1748" name="TY16"/>
                      <a:gd fmla="*/ 2315 w 2380" name="TX17"/>
                      <a:gd fmla="*/ 672 h 1748" name="TY17"/>
                      <a:gd fmla="*/ 2332 w 2380" name="TX18"/>
                      <a:gd fmla="*/ 729 h 1748" name="TY18"/>
                      <a:gd fmla="*/ 2332 w 2380" name="TX19"/>
                      <a:gd fmla="*/ 734 h 1748" name="TY19"/>
                      <a:gd fmla="*/ 2335 w 2380" name="TX20"/>
                      <a:gd fmla="*/ 747 h 1748" name="TY20"/>
                      <a:gd fmla="*/ 2339 w 2380" name="TX21"/>
                      <a:gd fmla="*/ 766 h 1748" name="TY21"/>
                      <a:gd fmla="*/ 2344 w 2380" name="TX22"/>
                      <a:gd fmla="*/ 793 h 1748" name="TY22"/>
                      <a:gd fmla="*/ 2350 w 2380" name="TX23"/>
                      <a:gd fmla="*/ 827 h 1748" name="TY23"/>
                      <a:gd fmla="*/ 2355 w 2380" name="TX24"/>
                      <a:gd fmla="*/ 865 h 1748" name="TY24"/>
                      <a:gd fmla="*/ 2361 w 2380" name="TX25"/>
                      <a:gd fmla="*/ 910 h 1748" name="TY25"/>
                      <a:gd fmla="*/ 2367 w 2380" name="TX26"/>
                      <a:gd fmla="*/ 958 h 1748" name="TY26"/>
                      <a:gd fmla="*/ 2371 w 2380" name="TX27"/>
                      <a:gd fmla="*/ 1011 h 1748" name="TY27"/>
                      <a:gd fmla="*/ 2376 w 2380" name="TX28"/>
                      <a:gd fmla="*/ 1066 h 1748" name="TY28"/>
                      <a:gd fmla="*/ 2379 w 2380" name="TX29"/>
                      <a:gd fmla="*/ 1123 h 1748" name="TY29"/>
                      <a:gd fmla="*/ 2379 w 2380" name="TX30"/>
                      <a:gd fmla="*/ 1183 h 1748" name="TY30"/>
                      <a:gd fmla="*/ 2377 w 2380" name="TX31"/>
                      <a:gd fmla="*/ 1244 h 1748" name="TY31"/>
                      <a:gd fmla="*/ 2374 w 2380" name="TX32"/>
                      <a:gd fmla="*/ 1305 h 1748" name="TY32"/>
                      <a:gd fmla="*/ 2367 w 2380" name="TX33"/>
                      <a:gd fmla="*/ 1368 h 1748" name="TY33"/>
                      <a:gd fmla="*/ 2358 w 2380" name="TX34"/>
                      <a:gd fmla="*/ 1428 h 1748" name="TY34"/>
                      <a:gd fmla="*/ 2345 w 2380" name="TX35"/>
                      <a:gd fmla="*/ 1487 h 1748" name="TY35"/>
                      <a:gd fmla="*/ 2328 w 2380" name="TX36"/>
                      <a:gd fmla="*/ 1546 h 1748" name="TY36"/>
                      <a:gd fmla="*/ 2307 w 2380" name="TX37"/>
                      <a:gd fmla="*/ 1601 h 1748" name="TY37"/>
                      <a:gd fmla="*/ 2283 w 2380" name="TX38"/>
                      <a:gd fmla="*/ 1654 h 1748" name="TY38"/>
                      <a:gd fmla="*/ 2252 w 2380" name="TX39"/>
                      <a:gd fmla="*/ 1702 h 1748" name="TY39"/>
                      <a:gd fmla="*/ 2217 w 2380" name="TX40"/>
                      <a:gd fmla="*/ 1747 h 1748" name="TY40"/>
                      <a:gd fmla="*/ 2217 w 2380" name="TX41"/>
                      <a:gd fmla="*/ 1747 h 1748" name="TY41"/>
                      <a:gd fmla="*/ 2217 w 2380" name="TX42"/>
                      <a:gd fmla="*/ 1743 h 1748" name="TY42"/>
                      <a:gd fmla="*/ 2217 w 2380" name="TX43"/>
                      <a:gd fmla="*/ 1727 h 1748" name="TY43"/>
                      <a:gd fmla="*/ 2217 w 2380" name="TX44"/>
                      <a:gd fmla="*/ 1705 h 1748" name="TY44"/>
                      <a:gd fmla="*/ 2218 w 2380" name="TX45"/>
                      <a:gd fmla="*/ 1674 h 1748" name="TY45"/>
                      <a:gd fmla="*/ 2218 w 2380" name="TX46"/>
                      <a:gd fmla="*/ 1640 h 1748" name="TY46"/>
                      <a:gd fmla="*/ 2218 w 2380" name="TX47"/>
                      <a:gd fmla="*/ 1603 h 1748" name="TY47"/>
                      <a:gd fmla="*/ 2218 w 2380" name="TX48"/>
                      <a:gd fmla="*/ 1563 h 1748" name="TY48"/>
                      <a:gd fmla="*/ 2217 w 2380" name="TX49"/>
                      <a:gd fmla="*/ 1522 h 1748" name="TY49"/>
                      <a:gd fmla="*/ 2217 w 2380" name="TX50"/>
                      <a:gd fmla="*/ 1484 h 1748" name="TY50"/>
                      <a:gd fmla="*/ 2216 w 2380" name="TX51"/>
                      <a:gd fmla="*/ 1448 h 1748" name="TY51"/>
                      <a:gd fmla="*/ 2213 w 2380" name="TX52"/>
                      <a:gd fmla="*/ 1417 h 1748" name="TY52"/>
                      <a:gd fmla="*/ 2208 w 2380" name="TX53"/>
                      <a:gd fmla="*/ 1379 h 1748" name="TY53"/>
                      <a:gd fmla="*/ 2202 w 2380" name="TX54"/>
                      <a:gd fmla="*/ 1342 h 1748" name="TY54"/>
                      <a:gd fmla="*/ 2195 w 2380" name="TX55"/>
                      <a:gd fmla="*/ 1304 h 1748" name="TY55"/>
                      <a:gd fmla="*/ 2186 w 2380" name="TX56"/>
                      <a:gd fmla="*/ 1267 h 1748" name="TY56"/>
                      <a:gd fmla="*/ 2173 w 2380" name="TX57"/>
                      <a:gd fmla="*/ 1232 h 1748" name="TY57"/>
                      <a:gd fmla="*/ 2159 w 2380" name="TX58"/>
                      <a:gd fmla="*/ 1197 h 1748" name="TY58"/>
                      <a:gd fmla="*/ 2140 w 2380" name="TX59"/>
                      <a:gd fmla="*/ 1165 h 1748" name="TY59"/>
                      <a:gd fmla="*/ 2118 w 2380" name="TX60"/>
                      <a:gd fmla="*/ 1135 h 1748" name="TY60"/>
                      <a:gd fmla="*/ 2092 w 2380" name="TX61"/>
                      <a:gd fmla="*/ 1105 h 1748" name="TY61"/>
                      <a:gd fmla="*/ 2061 w 2380" name="TX62"/>
                      <a:gd fmla="*/ 1079 h 1748" name="TY62"/>
                      <a:gd fmla="*/ 2025 w 2380" name="TX63"/>
                      <a:gd fmla="*/ 1056 h 1748" name="TY63"/>
                      <a:gd fmla="*/ 1983 w 2380" name="TX64"/>
                      <a:gd fmla="*/ 1037 h 1748" name="TY64"/>
                      <a:gd fmla="*/ 1934 w 2380" name="TX65"/>
                      <a:gd fmla="*/ 1019 h 1748" name="TY65"/>
                      <a:gd fmla="*/ 1881 w 2380" name="TX66"/>
                      <a:gd fmla="*/ 1008 h 1748" name="TY66"/>
                      <a:gd fmla="*/ 1808 w 2380" name="TX67"/>
                      <a:gd fmla="*/ 996 h 1748" name="TY67"/>
                      <a:gd fmla="*/ 1739 w 2380" name="TX68"/>
                      <a:gd fmla="*/ 990 h 1748" name="TY68"/>
                      <a:gd fmla="*/ 1672 w 2380" name="TX69"/>
                      <a:gd fmla="*/ 989 h 1748" name="TY69"/>
                      <a:gd fmla="*/ 1607 w 2380" name="TX70"/>
                      <a:gd fmla="*/ 992 h 1748" name="TY70"/>
                      <a:gd fmla="*/ 1544 w 2380" name="TX71"/>
                      <a:gd fmla="*/ 995 h 1748" name="TY71"/>
                      <a:gd fmla="*/ 1481 w 2380" name="TX72"/>
                      <a:gd fmla="*/ 999 h 1748" name="TY72"/>
                      <a:gd fmla="*/ 1419 w 2380" name="TX73"/>
                      <a:gd fmla="*/ 1003 h 1748" name="TY73"/>
                      <a:gd fmla="*/ 1358 w 2380" name="TX74"/>
                      <a:gd fmla="*/ 1006 h 1748" name="TY74"/>
                      <a:gd fmla="*/ 1293 w 2380" name="TX75"/>
                      <a:gd fmla="*/ 1008 h 1748" name="TY75"/>
                      <a:gd fmla="*/ 1229 w 2380" name="TX76"/>
                      <a:gd fmla="*/ 1005 h 1748" name="TY76"/>
                      <a:gd fmla="*/ 1164 w 2380" name="TX77"/>
                      <a:gd fmla="*/ 996 h 1748" name="TY77"/>
                      <a:gd fmla="*/ 1095 w 2380" name="TX78"/>
                      <a:gd fmla="*/ 983 h 1748" name="TY78"/>
                      <a:gd fmla="*/ 1031 w 2380" name="TX79"/>
                      <a:gd fmla="*/ 964 h 1748" name="TY79"/>
                      <a:gd fmla="*/ 969 w 2380" name="TX80"/>
                      <a:gd fmla="*/ 941 h 1748" name="TY80"/>
                      <a:gd fmla="*/ 909 w 2380" name="TX81"/>
                      <a:gd fmla="*/ 914 h 1748" name="TY81"/>
                      <a:gd fmla="*/ 851 w 2380" name="TX82"/>
                      <a:gd fmla="*/ 887 h 1748" name="TY82"/>
                      <a:gd fmla="*/ 795 w 2380" name="TX83"/>
                      <a:gd fmla="*/ 860 h 1748" name="TY83"/>
                      <a:gd fmla="*/ 740 w 2380" name="TX84"/>
                      <a:gd fmla="*/ 836 h 1748" name="TY84"/>
                      <a:gd fmla="*/ 687 w 2380" name="TX85"/>
                      <a:gd fmla="*/ 812 h 1748" name="TY85"/>
                      <a:gd fmla="*/ 635 w 2380" name="TX86"/>
                      <a:gd fmla="*/ 795 h 1748" name="TY86"/>
                      <a:gd fmla="*/ 583 w 2380" name="TX87"/>
                      <a:gd fmla="*/ 783 h 1748" name="TY87"/>
                      <a:gd fmla="*/ 532 w 2380" name="TX88"/>
                      <a:gd fmla="*/ 779 h 1748" name="TY88"/>
                      <a:gd fmla="*/ 482 w 2380" name="TX89"/>
                      <a:gd fmla="*/ 780 h 1748" name="TY89"/>
                      <a:gd fmla="*/ 438 w 2380" name="TX90"/>
                      <a:gd fmla="*/ 789 h 1748" name="TY90"/>
                      <a:gd fmla="*/ 398 w 2380" name="TX91"/>
                      <a:gd fmla="*/ 802 h 1748" name="TY91"/>
                      <a:gd fmla="*/ 363 w 2380" name="TX92"/>
                      <a:gd fmla="*/ 820 h 1748" name="TY92"/>
                      <a:gd fmla="*/ 332 w 2380" name="TX93"/>
                      <a:gd fmla="*/ 841 h 1748" name="TY93"/>
                      <a:gd fmla="*/ 304 w 2380" name="TX94"/>
                      <a:gd fmla="*/ 868 h 1748" name="TY94"/>
                      <a:gd fmla="*/ 280 w 2380" name="TX95"/>
                      <a:gd fmla="*/ 897 h 1748" name="TY95"/>
                      <a:gd fmla="*/ 259 w 2380" name="TX96"/>
                      <a:gd fmla="*/ 927 h 1748" name="TY96"/>
                      <a:gd fmla="*/ 242 w 2380" name="TX97"/>
                      <a:gd fmla="*/ 962 h 1748" name="TY97"/>
                      <a:gd fmla="*/ 227 w 2380" name="TX98"/>
                      <a:gd fmla="*/ 997 h 1748" name="TY98"/>
                      <a:gd fmla="*/ 214 w 2380" name="TX99"/>
                      <a:gd fmla="*/ 1034 h 1748" name="TY99"/>
                      <a:gd fmla="*/ 204 w 2380" name="TX100"/>
                      <a:gd fmla="*/ 1070 h 1748" name="TY100"/>
                      <a:gd fmla="*/ 195 w 2380" name="TX101"/>
                      <a:gd fmla="*/ 1108 h 1748" name="TY101"/>
                      <a:gd fmla="*/ 189 w 2380" name="TX102"/>
                      <a:gd fmla="*/ 1145 h 1748" name="TY102"/>
                      <a:gd fmla="*/ 183 w 2380" name="TX103"/>
                      <a:gd fmla="*/ 1181 h 1748" name="TY103"/>
                      <a:gd fmla="*/ 181 w 2380" name="TX104"/>
                      <a:gd fmla="*/ 1216 h 1748" name="TY104"/>
                      <a:gd fmla="*/ 178 w 2380" name="TX105"/>
                      <a:gd fmla="*/ 1248 h 1748" name="TY105"/>
                      <a:gd fmla="*/ 175 w 2380" name="TX106"/>
                      <a:gd fmla="*/ 1292 h 1748" name="TY106"/>
                      <a:gd fmla="*/ 172 w 2380" name="TX107"/>
                      <a:gd fmla="*/ 1339 h 1748" name="TY107"/>
                      <a:gd fmla="*/ 169 w 2380" name="TX108"/>
                      <a:gd fmla="*/ 1388 h 1748" name="TY108"/>
                      <a:gd fmla="*/ 167 w 2380" name="TX109"/>
                      <a:gd fmla="*/ 1439 h 1748" name="TY109"/>
                      <a:gd fmla="*/ 166 w 2380" name="TX110"/>
                      <a:gd fmla="*/ 1490 h 1748" name="TY110"/>
                      <a:gd fmla="*/ 165 w 2380" name="TX111"/>
                      <a:gd fmla="*/ 1540 h 1748" name="TY111"/>
                      <a:gd fmla="*/ 165 w 2380" name="TX112"/>
                      <a:gd fmla="*/ 1588 h 1748" name="TY112"/>
                      <a:gd fmla="*/ 163 w 2380" name="TX113"/>
                      <a:gd fmla="*/ 1630 h 1748" name="TY113"/>
                      <a:gd fmla="*/ 163 w 2380" name="TX114"/>
                      <a:gd fmla="*/ 1670 h 1748" name="TY114"/>
                      <a:gd fmla="*/ 163 w 2380" name="TX115"/>
                      <a:gd fmla="*/ 1702 h 1748" name="TY115"/>
                      <a:gd fmla="*/ 163 w 2380" name="TX116"/>
                      <a:gd fmla="*/ 1727 h 1748" name="TY116"/>
                      <a:gd fmla="*/ 163 w 2380" name="TX117"/>
                      <a:gd fmla="*/ 1741 h 1748" name="TY117"/>
                      <a:gd fmla="*/ 163 w 2380" name="TX118"/>
                      <a:gd fmla="*/ 1747 h 1748" name="TY118"/>
                      <a:gd fmla="*/ 128 w 2380" name="TX119"/>
                      <a:gd fmla="*/ 1703 h 1748" name="TY119"/>
                      <a:gd fmla="*/ 97 w 2380" name="TX120"/>
                      <a:gd fmla="*/ 1654 h 1748" name="TY120"/>
                      <a:gd fmla="*/ 71 w 2380" name="TX121"/>
                      <a:gd fmla="*/ 1603 h 1748" name="TY121"/>
                      <a:gd fmla="*/ 51 w 2380" name="TX122"/>
                      <a:gd fmla="*/ 1547 h 1748" name="TY122"/>
                      <a:gd fmla="*/ 35 w 2380" name="TX123"/>
                      <a:gd fmla="*/ 1489 h 1748" name="TY123"/>
                      <a:gd fmla="*/ 22 w 2380" name="TX124"/>
                      <a:gd fmla="*/ 1429 h 1748" name="TY124"/>
                      <a:gd fmla="*/ 12 w 2380" name="TX125"/>
                      <a:gd fmla="*/ 1368 h 1748" name="TY125"/>
                      <a:gd fmla="*/ 6 w 2380" name="TX126"/>
                      <a:gd fmla="*/ 1307 h 1748" name="TY126"/>
                      <a:gd fmla="*/ 1 w 2380" name="TX127"/>
                      <a:gd fmla="*/ 1244 h 1748" name="TY127"/>
                      <a:gd fmla="*/ 0 w 2380" name="TX128"/>
                      <a:gd fmla="*/ 1183 h 1748" name="TY128"/>
                      <a:gd fmla="*/ 1 w 2380" name="TX129"/>
                      <a:gd fmla="*/ 1123 h 1748" name="TY129"/>
                      <a:gd fmla="*/ 3 w 2380" name="TX130"/>
                      <a:gd fmla="*/ 1066 h 1748" name="TY130"/>
                      <a:gd fmla="*/ 7 w 2380" name="TX131"/>
                      <a:gd fmla="*/ 1011 h 1748" name="TY131"/>
                      <a:gd fmla="*/ 12 w 2380" name="TX132"/>
                      <a:gd fmla="*/ 958 h 1748" name="TY132"/>
                      <a:gd fmla="*/ 17 w 2380" name="TX133"/>
                      <a:gd fmla="*/ 910 h 1748" name="TY133"/>
                      <a:gd fmla="*/ 23 w 2380" name="TX134"/>
                      <a:gd fmla="*/ 866 h 1748" name="TY134"/>
                      <a:gd fmla="*/ 29 w 2380" name="TX135"/>
                      <a:gd fmla="*/ 827 h 1748" name="TY135"/>
                      <a:gd fmla="*/ 35 w 2380" name="TX136"/>
                      <a:gd fmla="*/ 793 h 1748" name="TY136"/>
                      <a:gd fmla="*/ 41 w 2380" name="TX137"/>
                      <a:gd fmla="*/ 767 h 1748" name="TY137"/>
                      <a:gd fmla="*/ 44 w 2380" name="TX138"/>
                      <a:gd fmla="*/ 747 h 1748" name="TY138"/>
                      <a:gd fmla="*/ 47 w 2380" name="TX139"/>
                      <a:gd fmla="*/ 734 h 1748" name="TY139"/>
                      <a:gd fmla="*/ 48 w 2380" name="TX140"/>
                      <a:gd fmla="*/ 729 h 1748" name="TY140"/>
                      <a:gd fmla="*/ 58 w 2380" name="TX141"/>
                      <a:gd fmla="*/ 693 h 1748" name="TY141"/>
                      <a:gd fmla="*/ 73 w 2380" name="TX142"/>
                      <a:gd fmla="*/ 661 h 1748" name="TY142"/>
                      <a:gd fmla="*/ 90 w 2380" name="TX143"/>
                      <a:gd fmla="*/ 630 h 1748" name="TY143"/>
                      <a:gd fmla="*/ 109 w 2380" name="TX144"/>
                      <a:gd fmla="*/ 602 h 1748" name="TY144"/>
                      <a:gd fmla="*/ 130 w 2380" name="TX145"/>
                      <a:gd fmla="*/ 579 h 1748" name="TY145"/>
                      <a:gd fmla="*/ 148 w 2380" name="TX146"/>
                      <a:gd fmla="*/ 559 h 1748" name="TY146"/>
                      <a:gd fmla="*/ 167 w 2380" name="TX147"/>
                      <a:gd fmla="*/ 542 h 1748" name="TY147"/>
                      <a:gd fmla="*/ 183 w 2380" name="TX148"/>
                      <a:gd fmla="*/ 529 h 1748" name="TY148"/>
                      <a:gd fmla="*/ 197 w 2380" name="TX149"/>
                      <a:gd fmla="*/ 519 h 1748" name="TY149"/>
                      <a:gd fmla="*/ 205 w 2380" name="TX150"/>
                      <a:gd fmla="*/ 513 h 1748" name="TY150"/>
                      <a:gd fmla="*/ 208 w 2380" name="TX151"/>
                      <a:gd fmla="*/ 512 h 1748" name="TY151"/>
                      <a:gd fmla="*/ 208 w 2380" name="TX152"/>
                      <a:gd fmla="*/ 507 h 1748" name="TY152"/>
                      <a:gd fmla="*/ 213 w 2380" name="TX153"/>
                      <a:gd fmla="*/ 496 h 1748" name="TY153"/>
                      <a:gd fmla="*/ 218 w 2380" name="TX154"/>
                      <a:gd fmla="*/ 478 h 1748" name="TY154"/>
                      <a:gd fmla="*/ 229 w 2380" name="TX155"/>
                      <a:gd fmla="*/ 455 h 1748" name="TY155"/>
                      <a:gd fmla="*/ 243 w 2380" name="TX156"/>
                      <a:gd fmla="*/ 427 h 1748" name="TY156"/>
                      <a:gd fmla="*/ 262 w 2380" name="TX157"/>
                      <a:gd fmla="*/ 397 h 1748" name="TY157"/>
                      <a:gd fmla="*/ 284 w 2380" name="TX158"/>
                      <a:gd fmla="*/ 363 h 1748" name="TY158"/>
                      <a:gd fmla="*/ 313 w 2380" name="TX159"/>
                      <a:gd fmla="*/ 328 h 1748" name="TY159"/>
                      <a:gd fmla="*/ 347 w 2380" name="TX160"/>
                      <a:gd fmla="*/ 293 h 1748" name="TY160"/>
                      <a:gd fmla="*/ 387 w 2380" name="TX161"/>
                      <a:gd fmla="*/ 258 h 1748" name="TY161"/>
                      <a:gd fmla="*/ 456 w 2380" name="TX162"/>
                      <a:gd fmla="*/ 209 h 1748" name="TY162"/>
                      <a:gd fmla="*/ 530 w 2380" name="TX163"/>
                      <a:gd fmla="*/ 163 h 1748" name="TY163"/>
                      <a:gd fmla="*/ 610 w 2380" name="TX164"/>
                      <a:gd fmla="*/ 123 h 1748" name="TY164"/>
                      <a:gd fmla="*/ 695 w 2380" name="TX165"/>
                      <a:gd fmla="*/ 88 h 1748" name="TY165"/>
                      <a:gd fmla="*/ 785 w 2380" name="TX166"/>
                      <a:gd fmla="*/ 57 h 1748" name="TY166"/>
                      <a:gd fmla="*/ 880 w 2380" name="TX167"/>
                      <a:gd fmla="*/ 32 h 1748" name="TY167"/>
                      <a:gd fmla="*/ 979 w 2380" name="TX168"/>
                      <a:gd fmla="*/ 15 h 1748" name="TY168"/>
                      <a:gd fmla="*/ 1082 w 2380" name="TX169"/>
                      <a:gd fmla="*/ 3 h 1748" name="TY169"/>
                      <a:gd fmla="*/ 1190 w 2380" name="TX170"/>
                      <a:gd fmla="*/ 0 h 1748" name="TY170"/>
                    </a:gdLst>
                    <a:cxnLst>
                      <a:cxn ang="0">
                        <a:pos x="TX0" y="TY0"/>
                      </a:cxn>
                      <a:cxn ang="0">
                        <a:pos x="TX1" y="TY1"/>
                      </a:cxn>
                      <a:cxn ang="0">
                        <a:pos x="TX2" y="TY2"/>
                      </a:cxn>
                      <a:cxn ang="0">
                        <a:pos x="TX3" y="TY3"/>
                      </a:cxn>
                      <a:cxn ang="0">
                        <a:pos x="TX4" y="TY4"/>
                      </a:cxn>
                      <a:cxn ang="0">
                        <a:pos x="TX5" y="TY5"/>
                      </a:cxn>
                      <a:cxn ang="0">
                        <a:pos x="TX6" y="TY6"/>
                      </a:cxn>
                      <a:cxn ang="0">
                        <a:pos x="TX7" y="TY7"/>
                      </a:cxn>
                      <a:cxn ang="0">
                        <a:pos x="TX8" y="TY8"/>
                      </a:cxn>
                      <a:cxn ang="0">
                        <a:pos x="TX9" y="TY9"/>
                      </a:cxn>
                      <a:cxn ang="0">
                        <a:pos x="TX10" y="TY10"/>
                      </a:cxn>
                      <a:cxn ang="0">
                        <a:pos x="TX11" y="TY11"/>
                      </a:cxn>
                      <a:cxn ang="0">
                        <a:pos x="TX12" y="TY12"/>
                      </a:cxn>
                      <a:cxn ang="0">
                        <a:pos x="TX13" y="TY13"/>
                      </a:cxn>
                      <a:cxn ang="0">
                        <a:pos x="TX14" y="TY14"/>
                      </a:cxn>
                      <a:cxn ang="0">
                        <a:pos x="TX15" y="TY15"/>
                      </a:cxn>
                      <a:cxn ang="0">
                        <a:pos x="TX16" y="TY16"/>
                      </a:cxn>
                      <a:cxn ang="0">
                        <a:pos x="TX17" y="TY17"/>
                      </a:cxn>
                      <a:cxn ang="0">
                        <a:pos x="TX18" y="TY18"/>
                      </a:cxn>
                      <a:cxn ang="0">
                        <a:pos x="TX19" y="TY19"/>
                      </a:cxn>
                      <a:cxn ang="0">
                        <a:pos x="TX20" y="TY20"/>
                      </a:cxn>
                      <a:cxn ang="0">
                        <a:pos x="TX21" y="TY21"/>
                      </a:cxn>
                      <a:cxn ang="0">
                        <a:pos x="TX22" y="TY22"/>
                      </a:cxn>
                      <a:cxn ang="0">
                        <a:pos x="TX23" y="TY23"/>
                      </a:cxn>
                      <a:cxn ang="0">
                        <a:pos x="TX24" y="TY24"/>
                      </a:cxn>
                      <a:cxn ang="0">
                        <a:pos x="TX25" y="TY25"/>
                      </a:cxn>
                      <a:cxn ang="0">
                        <a:pos x="TX26" y="TY26"/>
                      </a:cxn>
                      <a:cxn ang="0">
                        <a:pos x="TX27" y="TY27"/>
                      </a:cxn>
                      <a:cxn ang="0">
                        <a:pos x="TX28" y="TY28"/>
                      </a:cxn>
                      <a:cxn ang="0">
                        <a:pos x="TX29" y="TY29"/>
                      </a:cxn>
                      <a:cxn ang="0">
                        <a:pos x="TX30" y="TY30"/>
                      </a:cxn>
                      <a:cxn ang="0">
                        <a:pos x="TX31" y="TY31"/>
                      </a:cxn>
                      <a:cxn ang="0">
                        <a:pos x="TX32" y="TY32"/>
                      </a:cxn>
                      <a:cxn ang="0">
                        <a:pos x="TX33" y="TY33"/>
                      </a:cxn>
                      <a:cxn ang="0">
                        <a:pos x="TX34" y="TY34"/>
                      </a:cxn>
                      <a:cxn ang="0">
                        <a:pos x="TX35" y="TY35"/>
                      </a:cxn>
                      <a:cxn ang="0">
                        <a:pos x="TX36" y="TY36"/>
                      </a:cxn>
                      <a:cxn ang="0">
                        <a:pos x="TX37" y="TY37"/>
                      </a:cxn>
                      <a:cxn ang="0">
                        <a:pos x="TX38" y="TY38"/>
                      </a:cxn>
                      <a:cxn ang="0">
                        <a:pos x="TX39" y="TY39"/>
                      </a:cxn>
                      <a:cxn ang="0">
                        <a:pos x="TX40" y="TY40"/>
                      </a:cxn>
                      <a:cxn ang="0">
                        <a:pos x="TX41" y="TY41"/>
                      </a:cxn>
                      <a:cxn ang="0">
                        <a:pos x="TX42" y="TY42"/>
                      </a:cxn>
                      <a:cxn ang="0">
                        <a:pos x="TX43" y="TY43"/>
                      </a:cxn>
                      <a:cxn ang="0">
                        <a:pos x="TX44" y="TY44"/>
                      </a:cxn>
                      <a:cxn ang="0">
                        <a:pos x="TX45" y="TY45"/>
                      </a:cxn>
                      <a:cxn ang="0">
                        <a:pos x="TX46" y="TY46"/>
                      </a:cxn>
                      <a:cxn ang="0">
                        <a:pos x="TX47" y="TY47"/>
                      </a:cxn>
                      <a:cxn ang="0">
                        <a:pos x="TX48" y="TY48"/>
                      </a:cxn>
                      <a:cxn ang="0">
                        <a:pos x="TX49" y="TY49"/>
                      </a:cxn>
                      <a:cxn ang="0">
                        <a:pos x="TX50" y="TY50"/>
                      </a:cxn>
                      <a:cxn ang="0">
                        <a:pos x="TX51" y="TY51"/>
                      </a:cxn>
                      <a:cxn ang="0">
                        <a:pos x="TX52" y="TY52"/>
                      </a:cxn>
                      <a:cxn ang="0">
                        <a:pos x="TX53" y="TY53"/>
                      </a:cxn>
                      <a:cxn ang="0">
                        <a:pos x="TX54" y="TY54"/>
                      </a:cxn>
                      <a:cxn ang="0">
                        <a:pos x="TX55" y="TY55"/>
                      </a:cxn>
                      <a:cxn ang="0">
                        <a:pos x="TX56" y="TY56"/>
                      </a:cxn>
                      <a:cxn ang="0">
                        <a:pos x="TX57" y="TY57"/>
                      </a:cxn>
                      <a:cxn ang="0">
                        <a:pos x="TX58" y="TY58"/>
                      </a:cxn>
                      <a:cxn ang="0">
                        <a:pos x="TX59" y="TY59"/>
                      </a:cxn>
                      <a:cxn ang="0">
                        <a:pos x="TX60" y="TY60"/>
                      </a:cxn>
                      <a:cxn ang="0">
                        <a:pos x="TX61" y="TY61"/>
                      </a:cxn>
                      <a:cxn ang="0">
                        <a:pos x="TX62" y="TY62"/>
                      </a:cxn>
                      <a:cxn ang="0">
                        <a:pos x="TX63" y="TY63"/>
                      </a:cxn>
                      <a:cxn ang="0">
                        <a:pos x="TX64" y="TY64"/>
                      </a:cxn>
                      <a:cxn ang="0">
                        <a:pos x="TX65" y="TY65"/>
                      </a:cxn>
                      <a:cxn ang="0">
                        <a:pos x="TX66" y="TY66"/>
                      </a:cxn>
                      <a:cxn ang="0">
                        <a:pos x="TX67" y="TY67"/>
                      </a:cxn>
                      <a:cxn ang="0">
                        <a:pos x="TX68" y="TY68"/>
                      </a:cxn>
                      <a:cxn ang="0">
                        <a:pos x="TX69" y="TY69"/>
                      </a:cxn>
                      <a:cxn ang="0">
                        <a:pos x="TX70" y="TY70"/>
                      </a:cxn>
                      <a:cxn ang="0">
                        <a:pos x="TX71" y="TY71"/>
                      </a:cxn>
                      <a:cxn ang="0">
                        <a:pos x="TX72" y="TY72"/>
                      </a:cxn>
                      <a:cxn ang="0">
                        <a:pos x="TX73" y="TY73"/>
                      </a:cxn>
                      <a:cxn ang="0">
                        <a:pos x="TX74" y="TY74"/>
                      </a:cxn>
                      <a:cxn ang="0">
                        <a:pos x="TX75" y="TY75"/>
                      </a:cxn>
                      <a:cxn ang="0">
                        <a:pos x="TX76" y="TY76"/>
                      </a:cxn>
                      <a:cxn ang="0">
                        <a:pos x="TX77" y="TY77"/>
                      </a:cxn>
                      <a:cxn ang="0">
                        <a:pos x="TX78" y="TY78"/>
                      </a:cxn>
                      <a:cxn ang="0">
                        <a:pos x="TX79" y="TY79"/>
                      </a:cxn>
                      <a:cxn ang="0">
                        <a:pos x="TX80" y="TY80"/>
                      </a:cxn>
                      <a:cxn ang="0">
                        <a:pos x="TX81" y="TY81"/>
                      </a:cxn>
                      <a:cxn ang="0">
                        <a:pos x="TX82" y="TY82"/>
                      </a:cxn>
                      <a:cxn ang="0">
                        <a:pos x="TX83" y="TY83"/>
                      </a:cxn>
                      <a:cxn ang="0">
                        <a:pos x="TX84" y="TY84"/>
                      </a:cxn>
                      <a:cxn ang="0">
                        <a:pos x="TX85" y="TY85"/>
                      </a:cxn>
                      <a:cxn ang="0">
                        <a:pos x="TX86" y="TY86"/>
                      </a:cxn>
                      <a:cxn ang="0">
                        <a:pos x="TX87" y="TY87"/>
                      </a:cxn>
                      <a:cxn ang="0">
                        <a:pos x="TX88" y="TY88"/>
                      </a:cxn>
                      <a:cxn ang="0">
                        <a:pos x="TX89" y="TY89"/>
                      </a:cxn>
                      <a:cxn ang="0">
                        <a:pos x="TX90" y="TY90"/>
                      </a:cxn>
                      <a:cxn ang="0">
                        <a:pos x="TX91" y="TY91"/>
                      </a:cxn>
                      <a:cxn ang="0">
                        <a:pos x="TX92" y="TY92"/>
                      </a:cxn>
                      <a:cxn ang="0">
                        <a:pos x="TX93" y="TY93"/>
                      </a:cxn>
                      <a:cxn ang="0">
                        <a:pos x="TX94" y="TY94"/>
                      </a:cxn>
                      <a:cxn ang="0">
                        <a:pos x="TX95" y="TY95"/>
                      </a:cxn>
                      <a:cxn ang="0">
                        <a:pos x="TX96" y="TY96"/>
                      </a:cxn>
                      <a:cxn ang="0">
                        <a:pos x="TX97" y="TY97"/>
                      </a:cxn>
                      <a:cxn ang="0">
                        <a:pos x="TX98" y="TY98"/>
                      </a:cxn>
                      <a:cxn ang="0">
                        <a:pos x="TX99" y="TY99"/>
                      </a:cxn>
                      <a:cxn ang="0">
                        <a:pos x="TX100" y="TY100"/>
                      </a:cxn>
                      <a:cxn ang="0">
                        <a:pos x="TX101" y="TY101"/>
                      </a:cxn>
                      <a:cxn ang="0">
                        <a:pos x="TX102" y="TY102"/>
                      </a:cxn>
                      <a:cxn ang="0">
                        <a:pos x="TX103" y="TY103"/>
                      </a:cxn>
                      <a:cxn ang="0">
                        <a:pos x="TX104" y="TY104"/>
                      </a:cxn>
                      <a:cxn ang="0">
                        <a:pos x="TX105" y="TY105"/>
                      </a:cxn>
                      <a:cxn ang="0">
                        <a:pos x="TX106" y="TY106"/>
                      </a:cxn>
                      <a:cxn ang="0">
                        <a:pos x="TX107" y="TY107"/>
                      </a:cxn>
                      <a:cxn ang="0">
                        <a:pos x="TX108" y="TY108"/>
                      </a:cxn>
                      <a:cxn ang="0">
                        <a:pos x="TX109" y="TY109"/>
                      </a:cxn>
                      <a:cxn ang="0">
                        <a:pos x="TX110" y="TY110"/>
                      </a:cxn>
                      <a:cxn ang="0">
                        <a:pos x="TX111" y="TY111"/>
                      </a:cxn>
                      <a:cxn ang="0">
                        <a:pos x="TX112" y="TY112"/>
                      </a:cxn>
                      <a:cxn ang="0">
                        <a:pos x="TX113" y="TY113"/>
                      </a:cxn>
                      <a:cxn ang="0">
                        <a:pos x="TX114" y="TY114"/>
                      </a:cxn>
                      <a:cxn ang="0">
                        <a:pos x="TX115" y="TY115"/>
                      </a:cxn>
                      <a:cxn ang="0">
                        <a:pos x="TX116" y="TY116"/>
                      </a:cxn>
                      <a:cxn ang="0">
                        <a:pos x="TX117" y="TY117"/>
                      </a:cxn>
                      <a:cxn ang="0">
                        <a:pos x="TX118" y="TY118"/>
                      </a:cxn>
                      <a:cxn ang="0">
                        <a:pos x="TX119" y="TY119"/>
                      </a:cxn>
                      <a:cxn ang="0">
                        <a:pos x="TX120" y="TY120"/>
                      </a:cxn>
                      <a:cxn ang="0">
                        <a:pos x="TX121" y="TY121"/>
                      </a:cxn>
                      <a:cxn ang="0">
                        <a:pos x="TX122" y="TY122"/>
                      </a:cxn>
                      <a:cxn ang="0">
                        <a:pos x="TX123" y="TY123"/>
                      </a:cxn>
                      <a:cxn ang="0">
                        <a:pos x="TX124" y="TY124"/>
                      </a:cxn>
                      <a:cxn ang="0">
                        <a:pos x="TX125" y="TY125"/>
                      </a:cxn>
                      <a:cxn ang="0">
                        <a:pos x="TX126" y="TY126"/>
                      </a:cxn>
                      <a:cxn ang="0">
                        <a:pos x="TX127" y="TY127"/>
                      </a:cxn>
                      <a:cxn ang="0">
                        <a:pos x="TX128" y="TY128"/>
                      </a:cxn>
                      <a:cxn ang="0">
                        <a:pos x="TX129" y="TY129"/>
                      </a:cxn>
                      <a:cxn ang="0">
                        <a:pos x="TX130" y="TY130"/>
                      </a:cxn>
                      <a:cxn ang="0">
                        <a:pos x="TX131" y="TY131"/>
                      </a:cxn>
                      <a:cxn ang="0">
                        <a:pos x="TX132" y="TY132"/>
                      </a:cxn>
                      <a:cxn ang="0">
                        <a:pos x="TX133" y="TY133"/>
                      </a:cxn>
                      <a:cxn ang="0">
                        <a:pos x="TX134" y="TY134"/>
                      </a:cxn>
                      <a:cxn ang="0">
                        <a:pos x="TX135" y="TY135"/>
                      </a:cxn>
                      <a:cxn ang="0">
                        <a:pos x="TX136" y="TY136"/>
                      </a:cxn>
                      <a:cxn ang="0">
                        <a:pos x="TX137" y="TY137"/>
                      </a:cxn>
                      <a:cxn ang="0">
                        <a:pos x="TX138" y="TY138"/>
                      </a:cxn>
                      <a:cxn ang="0">
                        <a:pos x="TX139" y="TY139"/>
                      </a:cxn>
                      <a:cxn ang="0">
                        <a:pos x="TX140" y="TY140"/>
                      </a:cxn>
                      <a:cxn ang="0">
                        <a:pos x="TX141" y="TY141"/>
                      </a:cxn>
                      <a:cxn ang="0">
                        <a:pos x="TX142" y="TY142"/>
                      </a:cxn>
                      <a:cxn ang="0">
                        <a:pos x="TX143" y="TY143"/>
                      </a:cxn>
                      <a:cxn ang="0">
                        <a:pos x="TX144" y="TY144"/>
                      </a:cxn>
                      <a:cxn ang="0">
                        <a:pos x="TX145" y="TY145"/>
                      </a:cxn>
                      <a:cxn ang="0">
                        <a:pos x="TX146" y="TY146"/>
                      </a:cxn>
                      <a:cxn ang="0">
                        <a:pos x="TX147" y="TY147"/>
                      </a:cxn>
                      <a:cxn ang="0">
                        <a:pos x="TX148" y="TY148"/>
                      </a:cxn>
                      <a:cxn ang="0">
                        <a:pos x="TX149" y="TY149"/>
                      </a:cxn>
                      <a:cxn ang="0">
                        <a:pos x="TX150" y="TY150"/>
                      </a:cxn>
                      <a:cxn ang="0">
                        <a:pos x="TX151" y="TY151"/>
                      </a:cxn>
                      <a:cxn ang="0">
                        <a:pos x="TX152" y="TY152"/>
                      </a:cxn>
                      <a:cxn ang="0">
                        <a:pos x="TX153" y="TY153"/>
                      </a:cxn>
                      <a:cxn ang="0">
                        <a:pos x="TX154" y="TY154"/>
                      </a:cxn>
                      <a:cxn ang="0">
                        <a:pos x="TX155" y="TY155"/>
                      </a:cxn>
                      <a:cxn ang="0">
                        <a:pos x="TX156" y="TY156"/>
                      </a:cxn>
                      <a:cxn ang="0">
                        <a:pos x="TX157" y="TY157"/>
                      </a:cxn>
                      <a:cxn ang="0">
                        <a:pos x="TX158" y="TY158"/>
                      </a:cxn>
                      <a:cxn ang="0">
                        <a:pos x="TX159" y="TY159"/>
                      </a:cxn>
                      <a:cxn ang="0">
                        <a:pos x="TX160" y="TY160"/>
                      </a:cxn>
                      <a:cxn ang="0">
                        <a:pos x="TX161" y="TY161"/>
                      </a:cxn>
                      <a:cxn ang="0">
                        <a:pos x="TX162" y="TY162"/>
                      </a:cxn>
                      <a:cxn ang="0">
                        <a:pos x="TX163" y="TY163"/>
                      </a:cxn>
                      <a:cxn ang="0">
                        <a:pos x="TX164" y="TY164"/>
                      </a:cxn>
                      <a:cxn ang="0">
                        <a:pos x="TX165" y="TY165"/>
                      </a:cxn>
                      <a:cxn ang="0">
                        <a:pos x="TX166" y="TY166"/>
                      </a:cxn>
                      <a:cxn ang="0">
                        <a:pos x="TX167" y="TY167"/>
                      </a:cxn>
                      <a:cxn ang="0">
                        <a:pos x="TX168" y="TY168"/>
                      </a:cxn>
                      <a:cxn ang="0">
                        <a:pos x="TX169" y="TY169"/>
                      </a:cxn>
                      <a:cxn ang="0">
                        <a:pos x="TX170" y="TY170"/>
                      </a:cxn>
                    </a:cxnLst>
                    <a:rect l="l" t="t" r="r" b="b"/>
                    <a:pathLst>
                      <a:path w="2380" h="1748">
                        <a:moveTo>
                          <a:pt x="1190" y="0"/>
                        </a:moveTo>
                        <a:lnTo>
                          <a:pt x="1292" y="3"/>
                        </a:lnTo>
                        <a:lnTo>
                          <a:pt x="1391" y="13"/>
                        </a:lnTo>
                        <a:lnTo>
                          <a:pt x="1484" y="31"/>
                        </a:lnTo>
                        <a:lnTo>
                          <a:pt x="1576" y="53"/>
                        </a:lnTo>
                        <a:lnTo>
                          <a:pt x="1662" y="80"/>
                        </a:lnTo>
                        <a:lnTo>
                          <a:pt x="1744" y="112"/>
                        </a:lnTo>
                        <a:lnTo>
                          <a:pt x="1822" y="150"/>
                        </a:lnTo>
                        <a:lnTo>
                          <a:pt x="1895" y="191"/>
                        </a:lnTo>
                        <a:lnTo>
                          <a:pt x="1962" y="236"/>
                        </a:lnTo>
                        <a:lnTo>
                          <a:pt x="2026" y="284"/>
                        </a:lnTo>
                        <a:lnTo>
                          <a:pt x="2083" y="335"/>
                        </a:lnTo>
                        <a:lnTo>
                          <a:pt x="2135" y="389"/>
                        </a:lnTo>
                        <a:lnTo>
                          <a:pt x="2184" y="443"/>
                        </a:lnTo>
                        <a:lnTo>
                          <a:pt x="2224" y="500"/>
                        </a:lnTo>
                        <a:lnTo>
                          <a:pt x="2261" y="557"/>
                        </a:lnTo>
                        <a:lnTo>
                          <a:pt x="2290" y="614"/>
                        </a:lnTo>
                        <a:lnTo>
                          <a:pt x="2315" y="672"/>
                        </a:lnTo>
                        <a:lnTo>
                          <a:pt x="2332" y="729"/>
                        </a:lnTo>
                        <a:lnTo>
                          <a:pt x="2332" y="734"/>
                        </a:lnTo>
                        <a:lnTo>
                          <a:pt x="2335" y="747"/>
                        </a:lnTo>
                        <a:lnTo>
                          <a:pt x="2339" y="766"/>
                        </a:lnTo>
                        <a:lnTo>
                          <a:pt x="2344" y="793"/>
                        </a:lnTo>
                        <a:lnTo>
                          <a:pt x="2350" y="827"/>
                        </a:lnTo>
                        <a:lnTo>
                          <a:pt x="2355" y="865"/>
                        </a:lnTo>
                        <a:lnTo>
                          <a:pt x="2361" y="910"/>
                        </a:lnTo>
                        <a:lnTo>
                          <a:pt x="2367" y="958"/>
                        </a:lnTo>
                        <a:lnTo>
                          <a:pt x="2371" y="1011"/>
                        </a:lnTo>
                        <a:lnTo>
                          <a:pt x="2376" y="1066"/>
                        </a:lnTo>
                        <a:lnTo>
                          <a:pt x="2379" y="1123"/>
                        </a:lnTo>
                        <a:lnTo>
                          <a:pt x="2379" y="1183"/>
                        </a:lnTo>
                        <a:lnTo>
                          <a:pt x="2377" y="1244"/>
                        </a:lnTo>
                        <a:lnTo>
                          <a:pt x="2374" y="1305"/>
                        </a:lnTo>
                        <a:lnTo>
                          <a:pt x="2367" y="1368"/>
                        </a:lnTo>
                        <a:lnTo>
                          <a:pt x="2358" y="1428"/>
                        </a:lnTo>
                        <a:lnTo>
                          <a:pt x="2345" y="1487"/>
                        </a:lnTo>
                        <a:lnTo>
                          <a:pt x="2328" y="1546"/>
                        </a:lnTo>
                        <a:lnTo>
                          <a:pt x="2307" y="1601"/>
                        </a:lnTo>
                        <a:lnTo>
                          <a:pt x="2283" y="1654"/>
                        </a:lnTo>
                        <a:lnTo>
                          <a:pt x="2252" y="1702"/>
                        </a:lnTo>
                        <a:lnTo>
                          <a:pt x="2217" y="1747"/>
                        </a:lnTo>
                        <a:lnTo>
                          <a:pt x="2217" y="1747"/>
                        </a:lnTo>
                        <a:lnTo>
                          <a:pt x="2217" y="1743"/>
                        </a:lnTo>
                        <a:lnTo>
                          <a:pt x="2217" y="1727"/>
                        </a:lnTo>
                        <a:lnTo>
                          <a:pt x="2217" y="1705"/>
                        </a:lnTo>
                        <a:lnTo>
                          <a:pt x="2218" y="1674"/>
                        </a:lnTo>
                        <a:lnTo>
                          <a:pt x="2218" y="1640"/>
                        </a:lnTo>
                        <a:lnTo>
                          <a:pt x="2218" y="1603"/>
                        </a:lnTo>
                        <a:lnTo>
                          <a:pt x="2218" y="1563"/>
                        </a:lnTo>
                        <a:lnTo>
                          <a:pt x="2217" y="1522"/>
                        </a:lnTo>
                        <a:lnTo>
                          <a:pt x="2217" y="1484"/>
                        </a:lnTo>
                        <a:lnTo>
                          <a:pt x="2216" y="1448"/>
                        </a:lnTo>
                        <a:lnTo>
                          <a:pt x="2213" y="1417"/>
                        </a:lnTo>
                        <a:lnTo>
                          <a:pt x="2208" y="1379"/>
                        </a:lnTo>
                        <a:lnTo>
                          <a:pt x="2202" y="1342"/>
                        </a:lnTo>
                        <a:lnTo>
                          <a:pt x="2195" y="1304"/>
                        </a:lnTo>
                        <a:lnTo>
                          <a:pt x="2186" y="1267"/>
                        </a:lnTo>
                        <a:lnTo>
                          <a:pt x="2173" y="1232"/>
                        </a:lnTo>
                        <a:lnTo>
                          <a:pt x="2159" y="1197"/>
                        </a:lnTo>
                        <a:lnTo>
                          <a:pt x="2140" y="1165"/>
                        </a:lnTo>
                        <a:lnTo>
                          <a:pt x="2118" y="1135"/>
                        </a:lnTo>
                        <a:lnTo>
                          <a:pt x="2092" y="1105"/>
                        </a:lnTo>
                        <a:lnTo>
                          <a:pt x="2061" y="1079"/>
                        </a:lnTo>
                        <a:lnTo>
                          <a:pt x="2025" y="1056"/>
                        </a:lnTo>
                        <a:lnTo>
                          <a:pt x="1983" y="1037"/>
                        </a:lnTo>
                        <a:lnTo>
                          <a:pt x="1934" y="1019"/>
                        </a:lnTo>
                        <a:lnTo>
                          <a:pt x="1881" y="1008"/>
                        </a:lnTo>
                        <a:lnTo>
                          <a:pt x="1808" y="996"/>
                        </a:lnTo>
                        <a:lnTo>
                          <a:pt x="1739" y="990"/>
                        </a:lnTo>
                        <a:lnTo>
                          <a:pt x="1672" y="989"/>
                        </a:lnTo>
                        <a:lnTo>
                          <a:pt x="1607" y="992"/>
                        </a:lnTo>
                        <a:lnTo>
                          <a:pt x="1544" y="995"/>
                        </a:lnTo>
                        <a:lnTo>
                          <a:pt x="1481" y="999"/>
                        </a:lnTo>
                        <a:lnTo>
                          <a:pt x="1419" y="1003"/>
                        </a:lnTo>
                        <a:lnTo>
                          <a:pt x="1358" y="1006"/>
                        </a:lnTo>
                        <a:lnTo>
                          <a:pt x="1293" y="1008"/>
                        </a:lnTo>
                        <a:lnTo>
                          <a:pt x="1229" y="1005"/>
                        </a:lnTo>
                        <a:lnTo>
                          <a:pt x="1164" y="996"/>
                        </a:lnTo>
                        <a:lnTo>
                          <a:pt x="1095" y="983"/>
                        </a:lnTo>
                        <a:lnTo>
                          <a:pt x="1031" y="964"/>
                        </a:lnTo>
                        <a:lnTo>
                          <a:pt x="969" y="941"/>
                        </a:lnTo>
                        <a:lnTo>
                          <a:pt x="909" y="914"/>
                        </a:lnTo>
                        <a:lnTo>
                          <a:pt x="851" y="887"/>
                        </a:lnTo>
                        <a:lnTo>
                          <a:pt x="795" y="860"/>
                        </a:lnTo>
                        <a:lnTo>
                          <a:pt x="740" y="836"/>
                        </a:lnTo>
                        <a:lnTo>
                          <a:pt x="687" y="812"/>
                        </a:lnTo>
                        <a:lnTo>
                          <a:pt x="635" y="795"/>
                        </a:lnTo>
                        <a:lnTo>
                          <a:pt x="583" y="783"/>
                        </a:lnTo>
                        <a:lnTo>
                          <a:pt x="532" y="779"/>
                        </a:lnTo>
                        <a:lnTo>
                          <a:pt x="482" y="780"/>
                        </a:lnTo>
                        <a:lnTo>
                          <a:pt x="438" y="789"/>
                        </a:lnTo>
                        <a:lnTo>
                          <a:pt x="398" y="802"/>
                        </a:lnTo>
                        <a:lnTo>
                          <a:pt x="363" y="820"/>
                        </a:lnTo>
                        <a:lnTo>
                          <a:pt x="332" y="841"/>
                        </a:lnTo>
                        <a:lnTo>
                          <a:pt x="304" y="868"/>
                        </a:lnTo>
                        <a:lnTo>
                          <a:pt x="280" y="897"/>
                        </a:lnTo>
                        <a:lnTo>
                          <a:pt x="259" y="927"/>
                        </a:lnTo>
                        <a:lnTo>
                          <a:pt x="242" y="962"/>
                        </a:lnTo>
                        <a:lnTo>
                          <a:pt x="227" y="997"/>
                        </a:lnTo>
                        <a:lnTo>
                          <a:pt x="214" y="1034"/>
                        </a:lnTo>
                        <a:lnTo>
                          <a:pt x="204" y="1070"/>
                        </a:lnTo>
                        <a:lnTo>
                          <a:pt x="195" y="1108"/>
                        </a:lnTo>
                        <a:lnTo>
                          <a:pt x="189" y="1145"/>
                        </a:lnTo>
                        <a:lnTo>
                          <a:pt x="183" y="1181"/>
                        </a:lnTo>
                        <a:lnTo>
                          <a:pt x="181" y="1216"/>
                        </a:lnTo>
                        <a:lnTo>
                          <a:pt x="178" y="1248"/>
                        </a:lnTo>
                        <a:lnTo>
                          <a:pt x="175" y="1292"/>
                        </a:lnTo>
                        <a:lnTo>
                          <a:pt x="172" y="1339"/>
                        </a:lnTo>
                        <a:lnTo>
                          <a:pt x="169" y="1388"/>
                        </a:lnTo>
                        <a:lnTo>
                          <a:pt x="167" y="1439"/>
                        </a:lnTo>
                        <a:lnTo>
                          <a:pt x="166" y="1490"/>
                        </a:lnTo>
                        <a:lnTo>
                          <a:pt x="165" y="1540"/>
                        </a:lnTo>
                        <a:lnTo>
                          <a:pt x="165" y="1588"/>
                        </a:lnTo>
                        <a:lnTo>
                          <a:pt x="163" y="1630"/>
                        </a:lnTo>
                        <a:lnTo>
                          <a:pt x="163" y="1670"/>
                        </a:lnTo>
                        <a:lnTo>
                          <a:pt x="163" y="1702"/>
                        </a:lnTo>
                        <a:lnTo>
                          <a:pt x="163" y="1727"/>
                        </a:lnTo>
                        <a:lnTo>
                          <a:pt x="163" y="1741"/>
                        </a:lnTo>
                        <a:lnTo>
                          <a:pt x="163" y="1747"/>
                        </a:lnTo>
                        <a:lnTo>
                          <a:pt x="128" y="1703"/>
                        </a:lnTo>
                        <a:lnTo>
                          <a:pt x="97" y="1654"/>
                        </a:lnTo>
                        <a:lnTo>
                          <a:pt x="71" y="1603"/>
                        </a:lnTo>
                        <a:lnTo>
                          <a:pt x="51" y="1547"/>
                        </a:lnTo>
                        <a:lnTo>
                          <a:pt x="35" y="1489"/>
                        </a:lnTo>
                        <a:lnTo>
                          <a:pt x="22" y="1429"/>
                        </a:lnTo>
                        <a:lnTo>
                          <a:pt x="12" y="1368"/>
                        </a:lnTo>
                        <a:lnTo>
                          <a:pt x="6" y="1307"/>
                        </a:lnTo>
                        <a:lnTo>
                          <a:pt x="1" y="1244"/>
                        </a:lnTo>
                        <a:lnTo>
                          <a:pt x="0" y="1183"/>
                        </a:lnTo>
                        <a:lnTo>
                          <a:pt x="1" y="1123"/>
                        </a:lnTo>
                        <a:lnTo>
                          <a:pt x="3" y="1066"/>
                        </a:lnTo>
                        <a:lnTo>
                          <a:pt x="7" y="1011"/>
                        </a:lnTo>
                        <a:lnTo>
                          <a:pt x="12" y="958"/>
                        </a:lnTo>
                        <a:lnTo>
                          <a:pt x="17" y="910"/>
                        </a:lnTo>
                        <a:lnTo>
                          <a:pt x="23" y="866"/>
                        </a:lnTo>
                        <a:lnTo>
                          <a:pt x="29" y="827"/>
                        </a:lnTo>
                        <a:lnTo>
                          <a:pt x="35" y="793"/>
                        </a:lnTo>
                        <a:lnTo>
                          <a:pt x="41" y="767"/>
                        </a:lnTo>
                        <a:lnTo>
                          <a:pt x="44" y="747"/>
                        </a:lnTo>
                        <a:lnTo>
                          <a:pt x="47" y="734"/>
                        </a:lnTo>
                        <a:lnTo>
                          <a:pt x="48" y="729"/>
                        </a:lnTo>
                        <a:lnTo>
                          <a:pt x="58" y="693"/>
                        </a:lnTo>
                        <a:lnTo>
                          <a:pt x="73" y="661"/>
                        </a:lnTo>
                        <a:lnTo>
                          <a:pt x="90" y="630"/>
                        </a:lnTo>
                        <a:lnTo>
                          <a:pt x="109" y="602"/>
                        </a:lnTo>
                        <a:lnTo>
                          <a:pt x="130" y="579"/>
                        </a:lnTo>
                        <a:lnTo>
                          <a:pt x="148" y="559"/>
                        </a:lnTo>
                        <a:lnTo>
                          <a:pt x="167" y="542"/>
                        </a:lnTo>
                        <a:lnTo>
                          <a:pt x="183" y="529"/>
                        </a:lnTo>
                        <a:lnTo>
                          <a:pt x="197" y="519"/>
                        </a:lnTo>
                        <a:lnTo>
                          <a:pt x="205" y="513"/>
                        </a:lnTo>
                        <a:lnTo>
                          <a:pt x="208" y="512"/>
                        </a:lnTo>
                        <a:lnTo>
                          <a:pt x="208" y="507"/>
                        </a:lnTo>
                        <a:lnTo>
                          <a:pt x="213" y="496"/>
                        </a:lnTo>
                        <a:lnTo>
                          <a:pt x="218" y="478"/>
                        </a:lnTo>
                        <a:lnTo>
                          <a:pt x="229" y="455"/>
                        </a:lnTo>
                        <a:lnTo>
                          <a:pt x="243" y="427"/>
                        </a:lnTo>
                        <a:lnTo>
                          <a:pt x="262" y="397"/>
                        </a:lnTo>
                        <a:lnTo>
                          <a:pt x="284" y="363"/>
                        </a:lnTo>
                        <a:lnTo>
                          <a:pt x="313" y="328"/>
                        </a:lnTo>
                        <a:lnTo>
                          <a:pt x="347" y="293"/>
                        </a:lnTo>
                        <a:lnTo>
                          <a:pt x="387" y="258"/>
                        </a:lnTo>
                        <a:lnTo>
                          <a:pt x="456" y="209"/>
                        </a:lnTo>
                        <a:lnTo>
                          <a:pt x="530" y="163"/>
                        </a:lnTo>
                        <a:lnTo>
                          <a:pt x="610" y="123"/>
                        </a:lnTo>
                        <a:lnTo>
                          <a:pt x="695" y="88"/>
                        </a:lnTo>
                        <a:lnTo>
                          <a:pt x="785" y="57"/>
                        </a:lnTo>
                        <a:lnTo>
                          <a:pt x="880" y="32"/>
                        </a:lnTo>
                        <a:lnTo>
                          <a:pt x="979" y="15"/>
                        </a:lnTo>
                        <a:lnTo>
                          <a:pt x="1082" y="3"/>
                        </a:lnTo>
                        <a:lnTo>
                          <a:pt x="1190" y="0"/>
                        </a:lnTo>
                        <a:close/>
                      </a:path>
                    </a:pathLst>
                  </a:custGeom>
                  <a:solidFill>
                    <a:srgbClr val="3B3B3B"/>
                  </a:solidFill>
                  <a:ln w="0">
                    <a:noFill/>
                    <a:prstDash/>
                  </a:ln>
                </p:spPr>
                <p:txBody>
                  <a:bodyPr wrap="square" lIns="91440" tIns="45720" rIns="91440" bIns="45720" vert="horz" anchor="t">
                    <a:noAutofit/>
                  </a:bodyPr>
                  <a:lstStyle/>
                  <a:p>
                    <a:pPr marL="0" indent="0" algn="l" fontAlgn="auto" defTabSz="9144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 cap="none" dirty="0" smtClean="0" b="0" strike="noStrike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</p:grpSp>
            <p:grpSp>
              <p:nvGrpSpPr>
                <p:cNvPr id="49" name="그룹 48"/>
                <p:cNvGrpSpPr/>
                <p:nvPr/>
              </p:nvGrpSpPr>
              <p:grpSpPr>
                <a:xfrm rot="0">
                  <a:off x="1706245" y="2874010"/>
                  <a:ext cx="181610" cy="200025"/>
                  <a:chOff x="1706245" y="2874010"/>
                  <a:chExt cx="181610" cy="200025"/>
                </a:xfrm>
              </p:grpSpPr>
              <p:sp>
                <p:nvSpPr>
                  <p:cNvPr id="58" name="Freeform 57"/>
                  <p:cNvSpPr>
                    <a:spLocks/>
                  </p:cNvSpPr>
                  <p:nvPr/>
                </p:nvSpPr>
                <p:spPr bwMode="auto">
                  <a:xfrm rot="0">
                    <a:off x="1706245" y="2874010"/>
                    <a:ext cx="181610" cy="200025"/>
                  </a:xfrm>
                  <a:custGeom>
                    <a:gdLst>
                      <a:gd fmla="*/ 118 w 238" name="TX0"/>
                      <a:gd fmla="*/ 0 h 260" name="TY0"/>
                      <a:gd fmla="*/ 145 w 238" name="TX1"/>
                      <a:gd fmla="*/ 4 h 260" name="TY1"/>
                      <a:gd fmla="*/ 170 w 238" name="TX2"/>
                      <a:gd fmla="*/ 13 h 260" name="TY2"/>
                      <a:gd fmla="*/ 192 w 238" name="TX3"/>
                      <a:gd fmla="*/ 28 h 260" name="TY3"/>
                      <a:gd fmla="*/ 210 w 238" name="TX4"/>
                      <a:gd fmla="*/ 49 h 260" name="TY4"/>
                      <a:gd fmla="*/ 224 w 238" name="TX5"/>
                      <a:gd fmla="*/ 73 h 260" name="TY5"/>
                      <a:gd fmla="*/ 233 w 238" name="TX6"/>
                      <a:gd fmla="*/ 99 h 260" name="TY6"/>
                      <a:gd fmla="*/ 237 w 238" name="TX7"/>
                      <a:gd fmla="*/ 130 h 260" name="TY7"/>
                      <a:gd fmla="*/ 233 w 238" name="TX8"/>
                      <a:gd fmla="*/ 160 h 260" name="TY8"/>
                      <a:gd fmla="*/ 224 w 238" name="TX9"/>
                      <a:gd fmla="*/ 186 h 260" name="TY9"/>
                      <a:gd fmla="*/ 210 w 238" name="TX10"/>
                      <a:gd fmla="*/ 210 h 260" name="TY10"/>
                      <a:gd fmla="*/ 192 w 238" name="TX11"/>
                      <a:gd fmla="*/ 231 h 260" name="TY11"/>
                      <a:gd fmla="*/ 170 w 238" name="TX12"/>
                      <a:gd fmla="*/ 246 h 260" name="TY12"/>
                      <a:gd fmla="*/ 145 w 238" name="TX13"/>
                      <a:gd fmla="*/ 256 h 260" name="TY13"/>
                      <a:gd fmla="*/ 118 w 238" name="TX14"/>
                      <a:gd fmla="*/ 259 h 260" name="TY14"/>
                      <a:gd fmla="*/ 91 w 238" name="TX15"/>
                      <a:gd fmla="*/ 256 h 260" name="TY15"/>
                      <a:gd fmla="*/ 66 w 238" name="TX16"/>
                      <a:gd fmla="*/ 246 h 260" name="TY16"/>
                      <a:gd fmla="*/ 44 w 238" name="TX17"/>
                      <a:gd fmla="*/ 231 h 260" name="TY17"/>
                      <a:gd fmla="*/ 25 w 238" name="TX18"/>
                      <a:gd fmla="*/ 210 h 260" name="TY18"/>
                      <a:gd fmla="*/ 11 w 238" name="TX19"/>
                      <a:gd fmla="*/ 186 h 260" name="TY19"/>
                      <a:gd fmla="*/ 3 w 238" name="TX20"/>
                      <a:gd fmla="*/ 160 h 260" name="TY20"/>
                      <a:gd fmla="*/ 0 w 238" name="TX21"/>
                      <a:gd fmla="*/ 130 h 260" name="TY21"/>
                      <a:gd fmla="*/ 3 w 238" name="TX22"/>
                      <a:gd fmla="*/ 99 h 260" name="TY22"/>
                      <a:gd fmla="*/ 11 w 238" name="TX23"/>
                      <a:gd fmla="*/ 73 h 260" name="TY23"/>
                      <a:gd fmla="*/ 25 w 238" name="TX24"/>
                      <a:gd fmla="*/ 49 h 260" name="TY24"/>
                      <a:gd fmla="*/ 44 w 238" name="TX25"/>
                      <a:gd fmla="*/ 28 h 260" name="TY25"/>
                      <a:gd fmla="*/ 66 w 238" name="TX26"/>
                      <a:gd fmla="*/ 13 h 260" name="TY26"/>
                      <a:gd fmla="*/ 91 w 238" name="TX27"/>
                      <a:gd fmla="*/ 4 h 260" name="TY27"/>
                      <a:gd fmla="*/ 118 w 238" name="TX28"/>
                      <a:gd fmla="*/ 0 h 260" name="TY28"/>
                    </a:gdLst>
                    <a:cxnLst>
                      <a:cxn ang="0">
                        <a:pos x="TX0" y="TY0"/>
                      </a:cxn>
                      <a:cxn ang="0">
                        <a:pos x="TX1" y="TY1"/>
                      </a:cxn>
                      <a:cxn ang="0">
                        <a:pos x="TX2" y="TY2"/>
                      </a:cxn>
                      <a:cxn ang="0">
                        <a:pos x="TX3" y="TY3"/>
                      </a:cxn>
                      <a:cxn ang="0">
                        <a:pos x="TX4" y="TY4"/>
                      </a:cxn>
                      <a:cxn ang="0">
                        <a:pos x="TX5" y="TY5"/>
                      </a:cxn>
                      <a:cxn ang="0">
                        <a:pos x="TX6" y="TY6"/>
                      </a:cxn>
                      <a:cxn ang="0">
                        <a:pos x="TX7" y="TY7"/>
                      </a:cxn>
                      <a:cxn ang="0">
                        <a:pos x="TX8" y="TY8"/>
                      </a:cxn>
                      <a:cxn ang="0">
                        <a:pos x="TX9" y="TY9"/>
                      </a:cxn>
                      <a:cxn ang="0">
                        <a:pos x="TX10" y="TY10"/>
                      </a:cxn>
                      <a:cxn ang="0">
                        <a:pos x="TX11" y="TY11"/>
                      </a:cxn>
                      <a:cxn ang="0">
                        <a:pos x="TX12" y="TY12"/>
                      </a:cxn>
                      <a:cxn ang="0">
                        <a:pos x="TX13" y="TY13"/>
                      </a:cxn>
                      <a:cxn ang="0">
                        <a:pos x="TX14" y="TY14"/>
                      </a:cxn>
                      <a:cxn ang="0">
                        <a:pos x="TX15" y="TY15"/>
                      </a:cxn>
                      <a:cxn ang="0">
                        <a:pos x="TX16" y="TY16"/>
                      </a:cxn>
                      <a:cxn ang="0">
                        <a:pos x="TX17" y="TY17"/>
                      </a:cxn>
                      <a:cxn ang="0">
                        <a:pos x="TX18" y="TY18"/>
                      </a:cxn>
                      <a:cxn ang="0">
                        <a:pos x="TX19" y="TY19"/>
                      </a:cxn>
                      <a:cxn ang="0">
                        <a:pos x="TX20" y="TY20"/>
                      </a:cxn>
                      <a:cxn ang="0">
                        <a:pos x="TX21" y="TY21"/>
                      </a:cxn>
                      <a:cxn ang="0">
                        <a:pos x="TX22" y="TY22"/>
                      </a:cxn>
                      <a:cxn ang="0">
                        <a:pos x="TX23" y="TY23"/>
                      </a:cxn>
                      <a:cxn ang="0">
                        <a:pos x="TX24" y="TY24"/>
                      </a:cxn>
                      <a:cxn ang="0">
                        <a:pos x="TX25" y="TY25"/>
                      </a:cxn>
                      <a:cxn ang="0">
                        <a:pos x="TX26" y="TY26"/>
                      </a:cxn>
                      <a:cxn ang="0">
                        <a:pos x="TX27" y="TY27"/>
                      </a:cxn>
                      <a:cxn ang="0">
                        <a:pos x="TX28" y="TY28"/>
                      </a:cxn>
                    </a:cxnLst>
                    <a:rect l="l" t="t" r="r" b="b"/>
                    <a:pathLst>
                      <a:path w="238" h="260">
                        <a:moveTo>
                          <a:pt x="118" y="0"/>
                        </a:moveTo>
                        <a:lnTo>
                          <a:pt x="145" y="4"/>
                        </a:lnTo>
                        <a:lnTo>
                          <a:pt x="170" y="13"/>
                        </a:lnTo>
                        <a:lnTo>
                          <a:pt x="192" y="28"/>
                        </a:lnTo>
                        <a:lnTo>
                          <a:pt x="210" y="49"/>
                        </a:lnTo>
                        <a:lnTo>
                          <a:pt x="224" y="73"/>
                        </a:lnTo>
                        <a:lnTo>
                          <a:pt x="233" y="99"/>
                        </a:lnTo>
                        <a:lnTo>
                          <a:pt x="237" y="130"/>
                        </a:lnTo>
                        <a:lnTo>
                          <a:pt x="233" y="160"/>
                        </a:lnTo>
                        <a:lnTo>
                          <a:pt x="224" y="186"/>
                        </a:lnTo>
                        <a:lnTo>
                          <a:pt x="210" y="210"/>
                        </a:lnTo>
                        <a:lnTo>
                          <a:pt x="192" y="231"/>
                        </a:lnTo>
                        <a:lnTo>
                          <a:pt x="170" y="246"/>
                        </a:lnTo>
                        <a:lnTo>
                          <a:pt x="145" y="256"/>
                        </a:lnTo>
                        <a:lnTo>
                          <a:pt x="118" y="259"/>
                        </a:lnTo>
                        <a:lnTo>
                          <a:pt x="91" y="256"/>
                        </a:lnTo>
                        <a:lnTo>
                          <a:pt x="66" y="246"/>
                        </a:lnTo>
                        <a:lnTo>
                          <a:pt x="44" y="231"/>
                        </a:lnTo>
                        <a:lnTo>
                          <a:pt x="25" y="210"/>
                        </a:lnTo>
                        <a:lnTo>
                          <a:pt x="11" y="186"/>
                        </a:lnTo>
                        <a:lnTo>
                          <a:pt x="3" y="160"/>
                        </a:lnTo>
                        <a:lnTo>
                          <a:pt x="0" y="130"/>
                        </a:lnTo>
                        <a:lnTo>
                          <a:pt x="3" y="99"/>
                        </a:lnTo>
                        <a:lnTo>
                          <a:pt x="11" y="73"/>
                        </a:lnTo>
                        <a:lnTo>
                          <a:pt x="25" y="49"/>
                        </a:lnTo>
                        <a:lnTo>
                          <a:pt x="44" y="28"/>
                        </a:lnTo>
                        <a:lnTo>
                          <a:pt x="66" y="13"/>
                        </a:lnTo>
                        <a:lnTo>
                          <a:pt x="91" y="4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3B2519"/>
                  </a:solidFill>
                  <a:ln w="0">
                    <a:noFill/>
                    <a:prstDash/>
                  </a:ln>
                </p:spPr>
                <p:txBody>
                  <a:bodyPr wrap="square" lIns="91440" tIns="45720" rIns="91440" bIns="45720" vert="horz" anchor="t">
                    <a:noAutofit/>
                  </a:bodyPr>
                  <a:lstStyle/>
                  <a:p>
                    <a:pPr marL="0" indent="0" algn="l" fontAlgn="auto" defTabSz="9144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 cap="none" dirty="0" smtClean="0" b="0" strike="noStrike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59" name="Freeform 58"/>
                  <p:cNvSpPr>
                    <a:spLocks/>
                  </p:cNvSpPr>
                  <p:nvPr/>
                </p:nvSpPr>
                <p:spPr bwMode="auto">
                  <a:xfrm rot="0">
                    <a:off x="1731645" y="2903220"/>
                    <a:ext cx="53340" cy="53340"/>
                  </a:xfrm>
                  <a:custGeom>
                    <a:gdLst>
                      <a:gd fmla="*/ 36 w 72" name="TX0"/>
                      <a:gd fmla="*/ 0 h 72" name="TY0"/>
                      <a:gd fmla="*/ 50 w 72" name="TX1"/>
                      <a:gd fmla="*/ 2 h 72" name="TY1"/>
                      <a:gd fmla="*/ 60 w 72" name="TX2"/>
                      <a:gd fmla="*/ 10 h 72" name="TY2"/>
                      <a:gd fmla="*/ 68 w 72" name="TX3"/>
                      <a:gd fmla="*/ 21 h 72" name="TY3"/>
                      <a:gd fmla="*/ 71 w 72" name="TX4"/>
                      <a:gd fmla="*/ 35 h 72" name="TY4"/>
                      <a:gd fmla="*/ 68 w 72" name="TX5"/>
                      <a:gd fmla="*/ 49 h 72" name="TY5"/>
                      <a:gd fmla="*/ 60 w 72" name="TX6"/>
                      <a:gd fmla="*/ 60 h 72" name="TY6"/>
                      <a:gd fmla="*/ 50 w 72" name="TX7"/>
                      <a:gd fmla="*/ 68 h 72" name="TY7"/>
                      <a:gd fmla="*/ 36 w 72" name="TX8"/>
                      <a:gd fmla="*/ 71 h 72" name="TY8"/>
                      <a:gd fmla="*/ 22 w 72" name="TX9"/>
                      <a:gd fmla="*/ 68 h 72" name="TY9"/>
                      <a:gd fmla="*/ 10 w 72" name="TX10"/>
                      <a:gd fmla="*/ 60 h 72" name="TY10"/>
                      <a:gd fmla="*/ 2 w 72" name="TX11"/>
                      <a:gd fmla="*/ 49 h 72" name="TY11"/>
                      <a:gd fmla="*/ 0 w 72" name="TX12"/>
                      <a:gd fmla="*/ 35 h 72" name="TY12"/>
                      <a:gd fmla="*/ 2 w 72" name="TX13"/>
                      <a:gd fmla="*/ 21 h 72" name="TY13"/>
                      <a:gd fmla="*/ 10 w 72" name="TX14"/>
                      <a:gd fmla="*/ 10 h 72" name="TY14"/>
                      <a:gd fmla="*/ 22 w 72" name="TX15"/>
                      <a:gd fmla="*/ 2 h 72" name="TY15"/>
                      <a:gd fmla="*/ 36 w 72" name="TX16"/>
                      <a:gd fmla="*/ 0 h 72" name="TY16"/>
                    </a:gdLst>
                    <a:cxnLst>
                      <a:cxn ang="0">
                        <a:pos x="TX0" y="TY0"/>
                      </a:cxn>
                      <a:cxn ang="0">
                        <a:pos x="TX1" y="TY1"/>
                      </a:cxn>
                      <a:cxn ang="0">
                        <a:pos x="TX2" y="TY2"/>
                      </a:cxn>
                      <a:cxn ang="0">
                        <a:pos x="TX3" y="TY3"/>
                      </a:cxn>
                      <a:cxn ang="0">
                        <a:pos x="TX4" y="TY4"/>
                      </a:cxn>
                      <a:cxn ang="0">
                        <a:pos x="TX5" y="TY5"/>
                      </a:cxn>
                      <a:cxn ang="0">
                        <a:pos x="TX6" y="TY6"/>
                      </a:cxn>
                      <a:cxn ang="0">
                        <a:pos x="TX7" y="TY7"/>
                      </a:cxn>
                      <a:cxn ang="0">
                        <a:pos x="TX8" y="TY8"/>
                      </a:cxn>
                      <a:cxn ang="0">
                        <a:pos x="TX9" y="TY9"/>
                      </a:cxn>
                      <a:cxn ang="0">
                        <a:pos x="TX10" y="TY10"/>
                      </a:cxn>
                      <a:cxn ang="0">
                        <a:pos x="TX11" y="TY11"/>
                      </a:cxn>
                      <a:cxn ang="0">
                        <a:pos x="TX12" y="TY12"/>
                      </a:cxn>
                      <a:cxn ang="0">
                        <a:pos x="TX13" y="TY13"/>
                      </a:cxn>
                      <a:cxn ang="0">
                        <a:pos x="TX14" y="TY14"/>
                      </a:cxn>
                      <a:cxn ang="0">
                        <a:pos x="TX15" y="TY15"/>
                      </a:cxn>
                      <a:cxn ang="0">
                        <a:pos x="TX16" y="TY16"/>
                      </a:cxn>
                    </a:cxnLst>
                    <a:rect l="l" t="t" r="r" b="b"/>
                    <a:pathLst>
                      <a:path w="72" h="72">
                        <a:moveTo>
                          <a:pt x="36" y="0"/>
                        </a:moveTo>
                        <a:lnTo>
                          <a:pt x="50" y="2"/>
                        </a:lnTo>
                        <a:lnTo>
                          <a:pt x="60" y="10"/>
                        </a:lnTo>
                        <a:lnTo>
                          <a:pt x="68" y="21"/>
                        </a:lnTo>
                        <a:lnTo>
                          <a:pt x="71" y="35"/>
                        </a:lnTo>
                        <a:lnTo>
                          <a:pt x="68" y="49"/>
                        </a:lnTo>
                        <a:lnTo>
                          <a:pt x="60" y="60"/>
                        </a:lnTo>
                        <a:lnTo>
                          <a:pt x="50" y="68"/>
                        </a:lnTo>
                        <a:lnTo>
                          <a:pt x="36" y="71"/>
                        </a:lnTo>
                        <a:lnTo>
                          <a:pt x="22" y="68"/>
                        </a:lnTo>
                        <a:lnTo>
                          <a:pt x="10" y="60"/>
                        </a:lnTo>
                        <a:lnTo>
                          <a:pt x="2" y="49"/>
                        </a:lnTo>
                        <a:lnTo>
                          <a:pt x="0" y="35"/>
                        </a:lnTo>
                        <a:lnTo>
                          <a:pt x="2" y="21"/>
                        </a:lnTo>
                        <a:lnTo>
                          <a:pt x="10" y="10"/>
                        </a:lnTo>
                        <a:lnTo>
                          <a:pt x="22" y="2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/>
                  </a:ln>
                </p:spPr>
                <p:txBody>
                  <a:bodyPr wrap="square" lIns="91440" tIns="45720" rIns="91440" bIns="45720" vert="horz" anchor="t">
                    <a:noAutofit/>
                  </a:bodyPr>
                  <a:lstStyle/>
                  <a:p>
                    <a:pPr marL="0" indent="0" algn="l" fontAlgn="auto" defTabSz="9144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 cap="none" dirty="0" smtClean="0" b="0" strike="noStrike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</p:grpSp>
            <p:sp>
              <p:nvSpPr>
                <p:cNvPr id="50" name="Freeform 49"/>
                <p:cNvSpPr>
                  <a:spLocks/>
                </p:cNvSpPr>
                <p:nvPr/>
              </p:nvSpPr>
              <p:spPr bwMode="auto">
                <a:xfrm rot="0">
                  <a:off x="1644650" y="2658110"/>
                  <a:ext cx="295910" cy="128905"/>
                </a:xfrm>
                <a:custGeom>
                  <a:gdLst>
                    <a:gd fmla="*/ 203 w 389" name="TX0"/>
                    <a:gd fmla="*/ 0 h 169" name="TY0"/>
                    <a:gd fmla="*/ 239 w 389" name="TX1"/>
                    <a:gd fmla="*/ 1 h 169" name="TY1"/>
                    <a:gd fmla="*/ 271 w 389" name="TX2"/>
                    <a:gd fmla="*/ 7 h 169" name="TY2"/>
                    <a:gd fmla="*/ 298 w 389" name="TX3"/>
                    <a:gd fmla="*/ 15 h 169" name="TY3"/>
                    <a:gd fmla="*/ 321 w 389" name="TX4"/>
                    <a:gd fmla="*/ 26 h 169" name="TY4"/>
                    <a:gd fmla="*/ 340 w 389" name="TX5"/>
                    <a:gd fmla="*/ 38 h 169" name="TY5"/>
                    <a:gd fmla="*/ 355 w 389" name="TX6"/>
                    <a:gd fmla="*/ 52 h 169" name="TY6"/>
                    <a:gd fmla="*/ 367 w 389" name="TX7"/>
                    <a:gd fmla="*/ 67 h 169" name="TY7"/>
                    <a:gd fmla="*/ 376 w 389" name="TX8"/>
                    <a:gd fmla="*/ 82 h 169" name="TY8"/>
                    <a:gd fmla="*/ 382 w 389" name="TX9"/>
                    <a:gd fmla="*/ 98 h 169" name="TY9"/>
                    <a:gd fmla="*/ 386 w 389" name="TX10"/>
                    <a:gd fmla="*/ 113 h 169" name="TY10"/>
                    <a:gd fmla="*/ 388 w 389" name="TX11"/>
                    <a:gd fmla="*/ 127 h 169" name="TY11"/>
                    <a:gd fmla="*/ 386 w 389" name="TX12"/>
                    <a:gd fmla="*/ 140 h 169" name="TY12"/>
                    <a:gd fmla="*/ 384 w 389" name="TX13"/>
                    <a:gd fmla="*/ 152 h 169" name="TY13"/>
                    <a:gd fmla="*/ 381 w 389" name="TX14"/>
                    <a:gd fmla="*/ 160 h 169" name="TY14"/>
                    <a:gd fmla="*/ 375 w 389" name="TX15"/>
                    <a:gd fmla="*/ 165 h 169" name="TY15"/>
                    <a:gd fmla="*/ 369 w 389" name="TX16"/>
                    <a:gd fmla="*/ 168 h 169" name="TY16"/>
                    <a:gd fmla="*/ 363 w 389" name="TX17"/>
                    <a:gd fmla="*/ 167 h 169" name="TY17"/>
                    <a:gd fmla="*/ 324 w 389" name="TX18"/>
                    <a:gd fmla="*/ 148 h 169" name="TY18"/>
                    <a:gd fmla="*/ 287 w 389" name="TX19"/>
                    <a:gd fmla="*/ 135 h 169" name="TY19"/>
                    <a:gd fmla="*/ 253 w 389" name="TX20"/>
                    <a:gd fmla="*/ 127 h 169" name="TY20"/>
                    <a:gd fmla="*/ 221 w 389" name="TX21"/>
                    <a:gd fmla="*/ 123 h 169" name="TY21"/>
                    <a:gd fmla="*/ 194 w 389" name="TX22"/>
                    <a:gd fmla="*/ 123 h 169" name="TY22"/>
                    <a:gd fmla="*/ 167 w 389" name="TX23"/>
                    <a:gd fmla="*/ 124 h 169" name="TY23"/>
                    <a:gd fmla="*/ 143 w 389" name="TX24"/>
                    <a:gd fmla="*/ 128 h 169" name="TY24"/>
                    <a:gd fmla="*/ 121 w 389" name="TX25"/>
                    <a:gd fmla="*/ 134 h 169" name="TY25"/>
                    <a:gd fmla="*/ 100 w 389" name="TX26"/>
                    <a:gd fmla="*/ 140 h 169" name="TY26"/>
                    <a:gd fmla="*/ 82 w 389" name="TX27"/>
                    <a:gd fmla="*/ 147 h 169" name="TY27"/>
                    <a:gd fmla="*/ 66 w 389" name="TX28"/>
                    <a:gd fmla="*/ 153 h 169" name="TY28"/>
                    <a:gd fmla="*/ 51 w 389" name="TX29"/>
                    <a:gd fmla="*/ 156 h 169" name="TY29"/>
                    <a:gd fmla="*/ 37 w 389" name="TX30"/>
                    <a:gd fmla="*/ 159 h 169" name="TY30"/>
                    <a:gd fmla="*/ 24 w 389" name="TX31"/>
                    <a:gd fmla="*/ 159 h 169" name="TY31"/>
                    <a:gd fmla="*/ 11 w 389" name="TX32"/>
                    <a:gd fmla="*/ 155 h 169" name="TY32"/>
                    <a:gd fmla="*/ 6 w 389" name="TX33"/>
                    <a:gd fmla="*/ 149 h 169" name="TY33"/>
                    <a:gd fmla="*/ 2 w 389" name="TX34"/>
                    <a:gd fmla="*/ 141 h 169" name="TY34"/>
                    <a:gd fmla="*/ 0 w 389" name="TX35"/>
                    <a:gd fmla="*/ 130 h 169" name="TY35"/>
                    <a:gd fmla="*/ 1 w 389" name="TX36"/>
                    <a:gd fmla="*/ 117 h 169" name="TY36"/>
                    <a:gd fmla="*/ 6 w 389" name="TX37"/>
                    <a:gd fmla="*/ 102 h 169" name="TY37"/>
                    <a:gd fmla="*/ 13 w 389" name="TX38"/>
                    <a:gd fmla="*/ 87 h 169" name="TY38"/>
                    <a:gd fmla="*/ 23 w 389" name="TX39"/>
                    <a:gd fmla="*/ 71 h 169" name="TY39"/>
                    <a:gd fmla="*/ 37 w 389" name="TX40"/>
                    <a:gd fmla="*/ 56 h 169" name="TY40"/>
                    <a:gd fmla="*/ 54 w 389" name="TX41"/>
                    <a:gd fmla="*/ 41 h 169" name="TY41"/>
                    <a:gd fmla="*/ 76 w 389" name="TX42"/>
                    <a:gd fmla="*/ 28 h 169" name="TY42"/>
                    <a:gd fmla="*/ 100 w 389" name="TX43"/>
                    <a:gd fmla="*/ 16 h 169" name="TY43"/>
                    <a:gd fmla="*/ 130 w 389" name="TX44"/>
                    <a:gd fmla="*/ 7 h 169" name="TY44"/>
                    <a:gd fmla="*/ 164 w 389" name="TX45"/>
                    <a:gd fmla="*/ 1 h 169" name="TY45"/>
                    <a:gd fmla="*/ 203 w 389" name="TX46"/>
                    <a:gd fmla="*/ 0 h 169" name="TY4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  <a:cxn ang="0">
                      <a:pos x="TX21" y="TY21"/>
                    </a:cxn>
                    <a:cxn ang="0">
                      <a:pos x="TX22" y="TY22"/>
                    </a:cxn>
                    <a:cxn ang="0">
                      <a:pos x="TX23" y="TY23"/>
                    </a:cxn>
                    <a:cxn ang="0">
                      <a:pos x="TX24" y="TY24"/>
                    </a:cxn>
                    <a:cxn ang="0">
                      <a:pos x="TX25" y="TY25"/>
                    </a:cxn>
                    <a:cxn ang="0">
                      <a:pos x="TX26" y="TY26"/>
                    </a:cxn>
                    <a:cxn ang="0">
                      <a:pos x="TX27" y="TY27"/>
                    </a:cxn>
                    <a:cxn ang="0">
                      <a:pos x="TX28" y="TY28"/>
                    </a:cxn>
                    <a:cxn ang="0">
                      <a:pos x="TX29" y="TY29"/>
                    </a:cxn>
                    <a:cxn ang="0">
                      <a:pos x="TX30" y="TY30"/>
                    </a:cxn>
                    <a:cxn ang="0">
                      <a:pos x="TX31" y="TY31"/>
                    </a:cxn>
                    <a:cxn ang="0">
                      <a:pos x="TX32" y="TY32"/>
                    </a:cxn>
                    <a:cxn ang="0">
                      <a:pos x="TX33" y="TY33"/>
                    </a:cxn>
                    <a:cxn ang="0">
                      <a:pos x="TX34" y="TY34"/>
                    </a:cxn>
                    <a:cxn ang="0">
                      <a:pos x="TX35" y="TY35"/>
                    </a:cxn>
                    <a:cxn ang="0">
                      <a:pos x="TX36" y="TY36"/>
                    </a:cxn>
                    <a:cxn ang="0">
                      <a:pos x="TX37" y="TY37"/>
                    </a:cxn>
                    <a:cxn ang="0">
                      <a:pos x="TX38" y="TY38"/>
                    </a:cxn>
                    <a:cxn ang="0">
                      <a:pos x="TX39" y="TY39"/>
                    </a:cxn>
                    <a:cxn ang="0">
                      <a:pos x="TX40" y="TY40"/>
                    </a:cxn>
                    <a:cxn ang="0">
                      <a:pos x="TX41" y="TY41"/>
                    </a:cxn>
                    <a:cxn ang="0">
                      <a:pos x="TX42" y="TY42"/>
                    </a:cxn>
                    <a:cxn ang="0">
                      <a:pos x="TX43" y="TY43"/>
                    </a:cxn>
                    <a:cxn ang="0">
                      <a:pos x="TX44" y="TY44"/>
                    </a:cxn>
                    <a:cxn ang="0">
                      <a:pos x="TX45" y="TY45"/>
                    </a:cxn>
                    <a:cxn ang="0">
                      <a:pos x="TX46" y="TY46"/>
                    </a:cxn>
                  </a:cxnLst>
                  <a:rect l="l" t="t" r="r" b="b"/>
                  <a:pathLst>
                    <a:path w="389" h="169">
                      <a:moveTo>
                        <a:pt x="203" y="0"/>
                      </a:moveTo>
                      <a:lnTo>
                        <a:pt x="239" y="1"/>
                      </a:lnTo>
                      <a:lnTo>
                        <a:pt x="271" y="7"/>
                      </a:lnTo>
                      <a:lnTo>
                        <a:pt x="298" y="15"/>
                      </a:lnTo>
                      <a:lnTo>
                        <a:pt x="321" y="26"/>
                      </a:lnTo>
                      <a:lnTo>
                        <a:pt x="340" y="38"/>
                      </a:lnTo>
                      <a:lnTo>
                        <a:pt x="355" y="52"/>
                      </a:lnTo>
                      <a:lnTo>
                        <a:pt x="367" y="67"/>
                      </a:lnTo>
                      <a:lnTo>
                        <a:pt x="376" y="82"/>
                      </a:lnTo>
                      <a:lnTo>
                        <a:pt x="382" y="98"/>
                      </a:lnTo>
                      <a:lnTo>
                        <a:pt x="386" y="113"/>
                      </a:lnTo>
                      <a:lnTo>
                        <a:pt x="388" y="127"/>
                      </a:lnTo>
                      <a:lnTo>
                        <a:pt x="386" y="140"/>
                      </a:lnTo>
                      <a:lnTo>
                        <a:pt x="384" y="152"/>
                      </a:lnTo>
                      <a:lnTo>
                        <a:pt x="381" y="160"/>
                      </a:lnTo>
                      <a:lnTo>
                        <a:pt x="375" y="165"/>
                      </a:lnTo>
                      <a:lnTo>
                        <a:pt x="369" y="168"/>
                      </a:lnTo>
                      <a:lnTo>
                        <a:pt x="363" y="167"/>
                      </a:lnTo>
                      <a:lnTo>
                        <a:pt x="324" y="148"/>
                      </a:lnTo>
                      <a:lnTo>
                        <a:pt x="287" y="135"/>
                      </a:lnTo>
                      <a:lnTo>
                        <a:pt x="253" y="127"/>
                      </a:lnTo>
                      <a:lnTo>
                        <a:pt x="221" y="123"/>
                      </a:lnTo>
                      <a:lnTo>
                        <a:pt x="194" y="123"/>
                      </a:lnTo>
                      <a:lnTo>
                        <a:pt x="167" y="124"/>
                      </a:lnTo>
                      <a:lnTo>
                        <a:pt x="143" y="128"/>
                      </a:lnTo>
                      <a:lnTo>
                        <a:pt x="121" y="134"/>
                      </a:lnTo>
                      <a:lnTo>
                        <a:pt x="100" y="140"/>
                      </a:lnTo>
                      <a:lnTo>
                        <a:pt x="82" y="147"/>
                      </a:lnTo>
                      <a:lnTo>
                        <a:pt x="66" y="153"/>
                      </a:lnTo>
                      <a:lnTo>
                        <a:pt x="51" y="156"/>
                      </a:lnTo>
                      <a:lnTo>
                        <a:pt x="37" y="159"/>
                      </a:lnTo>
                      <a:lnTo>
                        <a:pt x="24" y="159"/>
                      </a:lnTo>
                      <a:lnTo>
                        <a:pt x="11" y="155"/>
                      </a:lnTo>
                      <a:lnTo>
                        <a:pt x="6" y="149"/>
                      </a:lnTo>
                      <a:lnTo>
                        <a:pt x="2" y="141"/>
                      </a:lnTo>
                      <a:lnTo>
                        <a:pt x="0" y="130"/>
                      </a:lnTo>
                      <a:lnTo>
                        <a:pt x="1" y="117"/>
                      </a:lnTo>
                      <a:lnTo>
                        <a:pt x="6" y="102"/>
                      </a:lnTo>
                      <a:lnTo>
                        <a:pt x="13" y="87"/>
                      </a:lnTo>
                      <a:lnTo>
                        <a:pt x="23" y="71"/>
                      </a:lnTo>
                      <a:lnTo>
                        <a:pt x="37" y="56"/>
                      </a:lnTo>
                      <a:lnTo>
                        <a:pt x="54" y="41"/>
                      </a:lnTo>
                      <a:lnTo>
                        <a:pt x="76" y="28"/>
                      </a:lnTo>
                      <a:lnTo>
                        <a:pt x="100" y="16"/>
                      </a:lnTo>
                      <a:lnTo>
                        <a:pt x="130" y="7"/>
                      </a:lnTo>
                      <a:lnTo>
                        <a:pt x="164" y="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3B3B3B"/>
                </a:solidFill>
                <a:ln w="0">
                  <a:noFill/>
                  <a:prstDash/>
                </a:ln>
              </p:spPr>
              <p:txBody>
                <a:bodyPr wrap="square" lIns="91440" tIns="45720" rIns="91440" bIns="45720" vert="horz" anchor="t">
                  <a:noAutofit/>
                </a:bodyPr>
                <a:lstStyle/>
                <a:p>
                  <a:pPr marL="0" indent="0" algn="l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 cap="none" dirty="0" smtClean="0" b="0" strike="noStrike">
                    <a:solidFill>
                      <a:srgbClr val="000000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 rot="0">
                  <a:off x="2384425" y="2880360"/>
                  <a:ext cx="181610" cy="200025"/>
                  <a:chOff x="2384425" y="2880360"/>
                  <a:chExt cx="181610" cy="200025"/>
                </a:xfrm>
              </p:grpSpPr>
              <p:sp>
                <p:nvSpPr>
                  <p:cNvPr id="56" name="Freeform 55"/>
                  <p:cNvSpPr>
                    <a:spLocks/>
                  </p:cNvSpPr>
                  <p:nvPr/>
                </p:nvSpPr>
                <p:spPr bwMode="auto">
                  <a:xfrm rot="0">
                    <a:off x="2384425" y="2880360"/>
                    <a:ext cx="181610" cy="200025"/>
                  </a:xfrm>
                  <a:custGeom>
                    <a:gdLst>
                      <a:gd fmla="*/ 118 w 238" name="TX0"/>
                      <a:gd fmla="*/ 0 h 260" name="TY0"/>
                      <a:gd fmla="*/ 146 w 238" name="TX1"/>
                      <a:gd fmla="*/ 4 h 260" name="TY1"/>
                      <a:gd fmla="*/ 170 w 238" name="TX2"/>
                      <a:gd fmla="*/ 13 h 260" name="TY2"/>
                      <a:gd fmla="*/ 193 w 238" name="TX3"/>
                      <a:gd fmla="*/ 28 h 260" name="TY3"/>
                      <a:gd fmla="*/ 210 w 238" name="TX4"/>
                      <a:gd fmla="*/ 49 h 260" name="TY4"/>
                      <a:gd fmla="*/ 224 w 238" name="TX5"/>
                      <a:gd fmla="*/ 73 h 260" name="TY5"/>
                      <a:gd fmla="*/ 233 w 238" name="TX6"/>
                      <a:gd fmla="*/ 99 h 260" name="TY6"/>
                      <a:gd fmla="*/ 237 w 238" name="TX7"/>
                      <a:gd fmla="*/ 130 h 260" name="TY7"/>
                      <a:gd fmla="*/ 233 w 238" name="TX8"/>
                      <a:gd fmla="*/ 160 h 260" name="TY8"/>
                      <a:gd fmla="*/ 224 w 238" name="TX9"/>
                      <a:gd fmla="*/ 186 h 260" name="TY9"/>
                      <a:gd fmla="*/ 210 w 238" name="TX10"/>
                      <a:gd fmla="*/ 210 h 260" name="TY10"/>
                      <a:gd fmla="*/ 193 w 238" name="TX11"/>
                      <a:gd fmla="*/ 231 h 260" name="TY11"/>
                      <a:gd fmla="*/ 170 w 238" name="TX12"/>
                      <a:gd fmla="*/ 246 h 260" name="TY12"/>
                      <a:gd fmla="*/ 146 w 238" name="TX13"/>
                      <a:gd fmla="*/ 256 h 260" name="TY13"/>
                      <a:gd fmla="*/ 118 w 238" name="TX14"/>
                      <a:gd fmla="*/ 259 h 260" name="TY14"/>
                      <a:gd fmla="*/ 91 w 238" name="TX15"/>
                      <a:gd fmla="*/ 256 h 260" name="TY15"/>
                      <a:gd fmla="*/ 66 w 238" name="TX16"/>
                      <a:gd fmla="*/ 246 h 260" name="TY16"/>
                      <a:gd fmla="*/ 44 w 238" name="TX17"/>
                      <a:gd fmla="*/ 231 h 260" name="TY17"/>
                      <a:gd fmla="*/ 26 w 238" name="TX18"/>
                      <a:gd fmla="*/ 210 h 260" name="TY18"/>
                      <a:gd fmla="*/ 12 w 238" name="TX19"/>
                      <a:gd fmla="*/ 186 h 260" name="TY19"/>
                      <a:gd fmla="*/ 4 w 238" name="TX20"/>
                      <a:gd fmla="*/ 160 h 260" name="TY20"/>
                      <a:gd fmla="*/ 0 w 238" name="TX21"/>
                      <a:gd fmla="*/ 130 h 260" name="TY21"/>
                      <a:gd fmla="*/ 4 w 238" name="TX22"/>
                      <a:gd fmla="*/ 99 h 260" name="TY22"/>
                      <a:gd fmla="*/ 12 w 238" name="TX23"/>
                      <a:gd fmla="*/ 73 h 260" name="TY23"/>
                      <a:gd fmla="*/ 26 w 238" name="TX24"/>
                      <a:gd fmla="*/ 49 h 260" name="TY24"/>
                      <a:gd fmla="*/ 44 w 238" name="TX25"/>
                      <a:gd fmla="*/ 28 h 260" name="TY25"/>
                      <a:gd fmla="*/ 66 w 238" name="TX26"/>
                      <a:gd fmla="*/ 13 h 260" name="TY26"/>
                      <a:gd fmla="*/ 91 w 238" name="TX27"/>
                      <a:gd fmla="*/ 4 h 260" name="TY27"/>
                      <a:gd fmla="*/ 118 w 238" name="TX28"/>
                      <a:gd fmla="*/ 0 h 260" name="TY28"/>
                    </a:gdLst>
                    <a:cxnLst>
                      <a:cxn ang="0">
                        <a:pos x="TX0" y="TY0"/>
                      </a:cxn>
                      <a:cxn ang="0">
                        <a:pos x="TX1" y="TY1"/>
                      </a:cxn>
                      <a:cxn ang="0">
                        <a:pos x="TX2" y="TY2"/>
                      </a:cxn>
                      <a:cxn ang="0">
                        <a:pos x="TX3" y="TY3"/>
                      </a:cxn>
                      <a:cxn ang="0">
                        <a:pos x="TX4" y="TY4"/>
                      </a:cxn>
                      <a:cxn ang="0">
                        <a:pos x="TX5" y="TY5"/>
                      </a:cxn>
                      <a:cxn ang="0">
                        <a:pos x="TX6" y="TY6"/>
                      </a:cxn>
                      <a:cxn ang="0">
                        <a:pos x="TX7" y="TY7"/>
                      </a:cxn>
                      <a:cxn ang="0">
                        <a:pos x="TX8" y="TY8"/>
                      </a:cxn>
                      <a:cxn ang="0">
                        <a:pos x="TX9" y="TY9"/>
                      </a:cxn>
                      <a:cxn ang="0">
                        <a:pos x="TX10" y="TY10"/>
                      </a:cxn>
                      <a:cxn ang="0">
                        <a:pos x="TX11" y="TY11"/>
                      </a:cxn>
                      <a:cxn ang="0">
                        <a:pos x="TX12" y="TY12"/>
                      </a:cxn>
                      <a:cxn ang="0">
                        <a:pos x="TX13" y="TY13"/>
                      </a:cxn>
                      <a:cxn ang="0">
                        <a:pos x="TX14" y="TY14"/>
                      </a:cxn>
                      <a:cxn ang="0">
                        <a:pos x="TX15" y="TY15"/>
                      </a:cxn>
                      <a:cxn ang="0">
                        <a:pos x="TX16" y="TY16"/>
                      </a:cxn>
                      <a:cxn ang="0">
                        <a:pos x="TX17" y="TY17"/>
                      </a:cxn>
                      <a:cxn ang="0">
                        <a:pos x="TX18" y="TY18"/>
                      </a:cxn>
                      <a:cxn ang="0">
                        <a:pos x="TX19" y="TY19"/>
                      </a:cxn>
                      <a:cxn ang="0">
                        <a:pos x="TX20" y="TY20"/>
                      </a:cxn>
                      <a:cxn ang="0">
                        <a:pos x="TX21" y="TY21"/>
                      </a:cxn>
                      <a:cxn ang="0">
                        <a:pos x="TX22" y="TY22"/>
                      </a:cxn>
                      <a:cxn ang="0">
                        <a:pos x="TX23" y="TY23"/>
                      </a:cxn>
                      <a:cxn ang="0">
                        <a:pos x="TX24" y="TY24"/>
                      </a:cxn>
                      <a:cxn ang="0">
                        <a:pos x="TX25" y="TY25"/>
                      </a:cxn>
                      <a:cxn ang="0">
                        <a:pos x="TX26" y="TY26"/>
                      </a:cxn>
                      <a:cxn ang="0">
                        <a:pos x="TX27" y="TY27"/>
                      </a:cxn>
                      <a:cxn ang="0">
                        <a:pos x="TX28" y="TY28"/>
                      </a:cxn>
                    </a:cxnLst>
                    <a:rect l="l" t="t" r="r" b="b"/>
                    <a:pathLst>
                      <a:path w="238" h="260">
                        <a:moveTo>
                          <a:pt x="118" y="0"/>
                        </a:moveTo>
                        <a:lnTo>
                          <a:pt x="146" y="4"/>
                        </a:lnTo>
                        <a:lnTo>
                          <a:pt x="170" y="13"/>
                        </a:lnTo>
                        <a:lnTo>
                          <a:pt x="193" y="28"/>
                        </a:lnTo>
                        <a:lnTo>
                          <a:pt x="210" y="49"/>
                        </a:lnTo>
                        <a:lnTo>
                          <a:pt x="224" y="73"/>
                        </a:lnTo>
                        <a:lnTo>
                          <a:pt x="233" y="99"/>
                        </a:lnTo>
                        <a:lnTo>
                          <a:pt x="237" y="130"/>
                        </a:lnTo>
                        <a:lnTo>
                          <a:pt x="233" y="160"/>
                        </a:lnTo>
                        <a:lnTo>
                          <a:pt x="224" y="186"/>
                        </a:lnTo>
                        <a:lnTo>
                          <a:pt x="210" y="210"/>
                        </a:lnTo>
                        <a:lnTo>
                          <a:pt x="193" y="231"/>
                        </a:lnTo>
                        <a:lnTo>
                          <a:pt x="170" y="246"/>
                        </a:lnTo>
                        <a:lnTo>
                          <a:pt x="146" y="256"/>
                        </a:lnTo>
                        <a:lnTo>
                          <a:pt x="118" y="259"/>
                        </a:lnTo>
                        <a:lnTo>
                          <a:pt x="91" y="256"/>
                        </a:lnTo>
                        <a:lnTo>
                          <a:pt x="66" y="246"/>
                        </a:lnTo>
                        <a:lnTo>
                          <a:pt x="44" y="231"/>
                        </a:lnTo>
                        <a:lnTo>
                          <a:pt x="26" y="210"/>
                        </a:lnTo>
                        <a:lnTo>
                          <a:pt x="12" y="186"/>
                        </a:lnTo>
                        <a:lnTo>
                          <a:pt x="4" y="160"/>
                        </a:lnTo>
                        <a:lnTo>
                          <a:pt x="0" y="130"/>
                        </a:lnTo>
                        <a:lnTo>
                          <a:pt x="4" y="99"/>
                        </a:lnTo>
                        <a:lnTo>
                          <a:pt x="12" y="73"/>
                        </a:lnTo>
                        <a:lnTo>
                          <a:pt x="26" y="49"/>
                        </a:lnTo>
                        <a:lnTo>
                          <a:pt x="44" y="28"/>
                        </a:lnTo>
                        <a:lnTo>
                          <a:pt x="66" y="13"/>
                        </a:lnTo>
                        <a:lnTo>
                          <a:pt x="91" y="4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3B2519"/>
                  </a:solidFill>
                  <a:ln w="0">
                    <a:noFill/>
                    <a:prstDash/>
                  </a:ln>
                </p:spPr>
                <p:txBody>
                  <a:bodyPr wrap="square" lIns="91440" tIns="45720" rIns="91440" bIns="45720" vert="horz" anchor="t">
                    <a:noAutofit/>
                  </a:bodyPr>
                  <a:lstStyle/>
                  <a:p>
                    <a:pPr marL="0" indent="0" algn="l" fontAlgn="auto" defTabSz="9144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 cap="none" dirty="0" smtClean="0" b="0" strike="noStrike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57" name="Freeform 56"/>
                  <p:cNvSpPr>
                    <a:spLocks/>
                  </p:cNvSpPr>
                  <p:nvPr/>
                </p:nvSpPr>
                <p:spPr bwMode="auto">
                  <a:xfrm rot="0">
                    <a:off x="2407285" y="2910205"/>
                    <a:ext cx="55880" cy="53340"/>
                  </a:xfrm>
                  <a:custGeom>
                    <a:gdLst>
                      <a:gd fmla="*/ 36 w 72" name="TX0"/>
                      <a:gd fmla="*/ 0 h 72" name="TY0"/>
                      <a:gd fmla="*/ 50 w 72" name="TX1"/>
                      <a:gd fmla="*/ 2 h 72" name="TY1"/>
                      <a:gd fmla="*/ 60 w 72" name="TX2"/>
                      <a:gd fmla="*/ 10 h 72" name="TY2"/>
                      <a:gd fmla="*/ 68 w 72" name="TX3"/>
                      <a:gd fmla="*/ 21 h 72" name="TY3"/>
                      <a:gd fmla="*/ 71 w 72" name="TX4"/>
                      <a:gd fmla="*/ 35 h 72" name="TY4"/>
                      <a:gd fmla="*/ 68 w 72" name="TX5"/>
                      <a:gd fmla="*/ 49 h 72" name="TY5"/>
                      <a:gd fmla="*/ 60 w 72" name="TX6"/>
                      <a:gd fmla="*/ 60 h 72" name="TY6"/>
                      <a:gd fmla="*/ 50 w 72" name="TX7"/>
                      <a:gd fmla="*/ 68 h 72" name="TY7"/>
                      <a:gd fmla="*/ 36 w 72" name="TX8"/>
                      <a:gd fmla="*/ 71 h 72" name="TY8"/>
                      <a:gd fmla="*/ 22 w 72" name="TX9"/>
                      <a:gd fmla="*/ 68 h 72" name="TY9"/>
                      <a:gd fmla="*/ 11 w 72" name="TX10"/>
                      <a:gd fmla="*/ 60 h 72" name="TY10"/>
                      <a:gd fmla="*/ 4 w 72" name="TX11"/>
                      <a:gd fmla="*/ 49 h 72" name="TY11"/>
                      <a:gd fmla="*/ 0 w 72" name="TX12"/>
                      <a:gd fmla="*/ 35 h 72" name="TY12"/>
                      <a:gd fmla="*/ 4 w 72" name="TX13"/>
                      <a:gd fmla="*/ 21 h 72" name="TY13"/>
                      <a:gd fmla="*/ 11 w 72" name="TX14"/>
                      <a:gd fmla="*/ 10 h 72" name="TY14"/>
                      <a:gd fmla="*/ 22 w 72" name="TX15"/>
                      <a:gd fmla="*/ 2 h 72" name="TY15"/>
                      <a:gd fmla="*/ 36 w 72" name="TX16"/>
                      <a:gd fmla="*/ 0 h 72" name="TY16"/>
                    </a:gdLst>
                    <a:cxnLst>
                      <a:cxn ang="0">
                        <a:pos x="TX0" y="TY0"/>
                      </a:cxn>
                      <a:cxn ang="0">
                        <a:pos x="TX1" y="TY1"/>
                      </a:cxn>
                      <a:cxn ang="0">
                        <a:pos x="TX2" y="TY2"/>
                      </a:cxn>
                      <a:cxn ang="0">
                        <a:pos x="TX3" y="TY3"/>
                      </a:cxn>
                      <a:cxn ang="0">
                        <a:pos x="TX4" y="TY4"/>
                      </a:cxn>
                      <a:cxn ang="0">
                        <a:pos x="TX5" y="TY5"/>
                      </a:cxn>
                      <a:cxn ang="0">
                        <a:pos x="TX6" y="TY6"/>
                      </a:cxn>
                      <a:cxn ang="0">
                        <a:pos x="TX7" y="TY7"/>
                      </a:cxn>
                      <a:cxn ang="0">
                        <a:pos x="TX8" y="TY8"/>
                      </a:cxn>
                      <a:cxn ang="0">
                        <a:pos x="TX9" y="TY9"/>
                      </a:cxn>
                      <a:cxn ang="0">
                        <a:pos x="TX10" y="TY10"/>
                      </a:cxn>
                      <a:cxn ang="0">
                        <a:pos x="TX11" y="TY11"/>
                      </a:cxn>
                      <a:cxn ang="0">
                        <a:pos x="TX12" y="TY12"/>
                      </a:cxn>
                      <a:cxn ang="0">
                        <a:pos x="TX13" y="TY13"/>
                      </a:cxn>
                      <a:cxn ang="0">
                        <a:pos x="TX14" y="TY14"/>
                      </a:cxn>
                      <a:cxn ang="0">
                        <a:pos x="TX15" y="TY15"/>
                      </a:cxn>
                      <a:cxn ang="0">
                        <a:pos x="TX16" y="TY16"/>
                      </a:cxn>
                    </a:cxnLst>
                    <a:rect l="l" t="t" r="r" b="b"/>
                    <a:pathLst>
                      <a:path w="72" h="72">
                        <a:moveTo>
                          <a:pt x="36" y="0"/>
                        </a:moveTo>
                        <a:lnTo>
                          <a:pt x="50" y="2"/>
                        </a:lnTo>
                        <a:lnTo>
                          <a:pt x="60" y="10"/>
                        </a:lnTo>
                        <a:lnTo>
                          <a:pt x="68" y="21"/>
                        </a:lnTo>
                        <a:lnTo>
                          <a:pt x="71" y="35"/>
                        </a:lnTo>
                        <a:lnTo>
                          <a:pt x="68" y="49"/>
                        </a:lnTo>
                        <a:lnTo>
                          <a:pt x="60" y="60"/>
                        </a:lnTo>
                        <a:lnTo>
                          <a:pt x="50" y="68"/>
                        </a:lnTo>
                        <a:lnTo>
                          <a:pt x="36" y="71"/>
                        </a:lnTo>
                        <a:lnTo>
                          <a:pt x="22" y="68"/>
                        </a:lnTo>
                        <a:lnTo>
                          <a:pt x="11" y="60"/>
                        </a:lnTo>
                        <a:lnTo>
                          <a:pt x="4" y="49"/>
                        </a:lnTo>
                        <a:lnTo>
                          <a:pt x="0" y="35"/>
                        </a:lnTo>
                        <a:lnTo>
                          <a:pt x="4" y="21"/>
                        </a:lnTo>
                        <a:lnTo>
                          <a:pt x="11" y="10"/>
                        </a:lnTo>
                        <a:lnTo>
                          <a:pt x="22" y="2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/>
                  </a:ln>
                </p:spPr>
                <p:txBody>
                  <a:bodyPr wrap="square" lIns="91440" tIns="45720" rIns="91440" bIns="45720" vert="horz" anchor="t">
                    <a:noAutofit/>
                  </a:bodyPr>
                  <a:lstStyle/>
                  <a:p>
                    <a:pPr marL="0" indent="0" algn="l" fontAlgn="auto" defTabSz="9144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 cap="none" dirty="0" smtClean="0" b="0" strike="noStrike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</p:grpSp>
            <p:sp>
              <p:nvSpPr>
                <p:cNvPr id="52" name="Freeform 51"/>
                <p:cNvSpPr>
                  <a:spLocks/>
                </p:cNvSpPr>
                <p:nvPr/>
              </p:nvSpPr>
              <p:spPr bwMode="auto">
                <a:xfrm rot="0">
                  <a:off x="2320290" y="2658110"/>
                  <a:ext cx="298450" cy="128905"/>
                </a:xfrm>
                <a:custGeom>
                  <a:gdLst>
                    <a:gd fmla="*/ 185 w 389" name="TX0"/>
                    <a:gd fmla="*/ 0 h 169" name="TY0"/>
                    <a:gd fmla="*/ 224 w 389" name="TX1"/>
                    <a:gd fmla="*/ 1 h 169" name="TY1"/>
                    <a:gd fmla="*/ 257 w 389" name="TX2"/>
                    <a:gd fmla="*/ 7 h 169" name="TY2"/>
                    <a:gd fmla="*/ 287 w 389" name="TX3"/>
                    <a:gd fmla="*/ 16 h 169" name="TY3"/>
                    <a:gd fmla="*/ 313 w 389" name="TX4"/>
                    <a:gd fmla="*/ 28 h 169" name="TY4"/>
                    <a:gd fmla="*/ 334 w 389" name="TX5"/>
                    <a:gd fmla="*/ 41 h 169" name="TY5"/>
                    <a:gd fmla="*/ 351 w 389" name="TX6"/>
                    <a:gd fmla="*/ 56 h 169" name="TY6"/>
                    <a:gd fmla="*/ 365 w 389" name="TX7"/>
                    <a:gd fmla="*/ 71 h 169" name="TY7"/>
                    <a:gd fmla="*/ 375 w 389" name="TX8"/>
                    <a:gd fmla="*/ 87 h 169" name="TY8"/>
                    <a:gd fmla="*/ 382 w 389" name="TX9"/>
                    <a:gd fmla="*/ 102 h 169" name="TY9"/>
                    <a:gd fmla="*/ 387 w 389" name="TX10"/>
                    <a:gd fmla="*/ 117 h 169" name="TY10"/>
                    <a:gd fmla="*/ 388 w 389" name="TX11"/>
                    <a:gd fmla="*/ 130 h 169" name="TY11"/>
                    <a:gd fmla="*/ 386 w 389" name="TX12"/>
                    <a:gd fmla="*/ 141 h 169" name="TY12"/>
                    <a:gd fmla="*/ 382 w 389" name="TX13"/>
                    <a:gd fmla="*/ 149 h 169" name="TY13"/>
                    <a:gd fmla="*/ 376 w 389" name="TX14"/>
                    <a:gd fmla="*/ 155 h 169" name="TY14"/>
                    <a:gd fmla="*/ 365 w 389" name="TX15"/>
                    <a:gd fmla="*/ 159 h 169" name="TY15"/>
                    <a:gd fmla="*/ 352 w 389" name="TX16"/>
                    <a:gd fmla="*/ 159 h 169" name="TY16"/>
                    <a:gd fmla="*/ 338 w 389" name="TX17"/>
                    <a:gd fmla="*/ 156 h 169" name="TY17"/>
                    <a:gd fmla="*/ 322 w 389" name="TX18"/>
                    <a:gd fmla="*/ 153 h 169" name="TY18"/>
                    <a:gd fmla="*/ 306 w 389" name="TX19"/>
                    <a:gd fmla="*/ 147 h 169" name="TY19"/>
                    <a:gd fmla="*/ 287 w 389" name="TX20"/>
                    <a:gd fmla="*/ 140 h 169" name="TY20"/>
                    <a:gd fmla="*/ 268 w 389" name="TX21"/>
                    <a:gd fmla="*/ 134 h 169" name="TY21"/>
                    <a:gd fmla="*/ 245 w 389" name="TX22"/>
                    <a:gd fmla="*/ 128 h 169" name="TY22"/>
                    <a:gd fmla="*/ 220 w 389" name="TX23"/>
                    <a:gd fmla="*/ 124 h 169" name="TY23"/>
                    <a:gd fmla="*/ 195 w 389" name="TX24"/>
                    <a:gd fmla="*/ 123 h 169" name="TY24"/>
                    <a:gd fmla="*/ 166 w 389" name="TX25"/>
                    <a:gd fmla="*/ 123 h 169" name="TY25"/>
                    <a:gd fmla="*/ 135 w 389" name="TX26"/>
                    <a:gd fmla="*/ 127 h 169" name="TY26"/>
                    <a:gd fmla="*/ 100 w 389" name="TX27"/>
                    <a:gd fmla="*/ 135 h 169" name="TY27"/>
                    <a:gd fmla="*/ 65 w 389" name="TX28"/>
                    <a:gd fmla="*/ 148 h 169" name="TY28"/>
                    <a:gd fmla="*/ 24 w 389" name="TX29"/>
                    <a:gd fmla="*/ 167 h 169" name="TY29"/>
                    <a:gd fmla="*/ 19 w 389" name="TX30"/>
                    <a:gd fmla="*/ 168 h 169" name="TY30"/>
                    <a:gd fmla="*/ 13 w 389" name="TX31"/>
                    <a:gd fmla="*/ 165 h 169" name="TY31"/>
                    <a:gd fmla="*/ 7 w 389" name="TX32"/>
                    <a:gd fmla="*/ 160 h 169" name="TY32"/>
                    <a:gd fmla="*/ 3 w 389" name="TX33"/>
                    <a:gd fmla="*/ 152 h 169" name="TY33"/>
                    <a:gd fmla="*/ 1 w 389" name="TX34"/>
                    <a:gd fmla="*/ 140 h 169" name="TY34"/>
                    <a:gd fmla="*/ 0 w 389" name="TX35"/>
                    <a:gd fmla="*/ 127 h 169" name="TY35"/>
                    <a:gd fmla="*/ 2 w 389" name="TX36"/>
                    <a:gd fmla="*/ 113 h 169" name="TY36"/>
                    <a:gd fmla="*/ 6 w 389" name="TX37"/>
                    <a:gd fmla="*/ 98 h 169" name="TY37"/>
                    <a:gd fmla="*/ 12 w 389" name="TX38"/>
                    <a:gd fmla="*/ 82 h 169" name="TY38"/>
                    <a:gd fmla="*/ 21 w 389" name="TX39"/>
                    <a:gd fmla="*/ 67 h 169" name="TY39"/>
                    <a:gd fmla="*/ 32 w 389" name="TX40"/>
                    <a:gd fmla="*/ 52 h 169" name="TY40"/>
                    <a:gd fmla="*/ 47 w 389" name="TX41"/>
                    <a:gd fmla="*/ 38 h 169" name="TY41"/>
                    <a:gd fmla="*/ 67 w 389" name="TX42"/>
                    <a:gd fmla="*/ 26 h 169" name="TY42"/>
                    <a:gd fmla="*/ 90 w 389" name="TX43"/>
                    <a:gd fmla="*/ 15 h 169" name="TY43"/>
                    <a:gd fmla="*/ 117 w 389" name="TX44"/>
                    <a:gd fmla="*/ 7 h 169" name="TY44"/>
                    <a:gd fmla="*/ 149 w 389" name="TX45"/>
                    <a:gd fmla="*/ 1 h 169" name="TY45"/>
                    <a:gd fmla="*/ 185 w 389" name="TX46"/>
                    <a:gd fmla="*/ 0 h 169" name="TY4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  <a:cxn ang="0">
                      <a:pos x="TX21" y="TY21"/>
                    </a:cxn>
                    <a:cxn ang="0">
                      <a:pos x="TX22" y="TY22"/>
                    </a:cxn>
                    <a:cxn ang="0">
                      <a:pos x="TX23" y="TY23"/>
                    </a:cxn>
                    <a:cxn ang="0">
                      <a:pos x="TX24" y="TY24"/>
                    </a:cxn>
                    <a:cxn ang="0">
                      <a:pos x="TX25" y="TY25"/>
                    </a:cxn>
                    <a:cxn ang="0">
                      <a:pos x="TX26" y="TY26"/>
                    </a:cxn>
                    <a:cxn ang="0">
                      <a:pos x="TX27" y="TY27"/>
                    </a:cxn>
                    <a:cxn ang="0">
                      <a:pos x="TX28" y="TY28"/>
                    </a:cxn>
                    <a:cxn ang="0">
                      <a:pos x="TX29" y="TY29"/>
                    </a:cxn>
                    <a:cxn ang="0">
                      <a:pos x="TX30" y="TY30"/>
                    </a:cxn>
                    <a:cxn ang="0">
                      <a:pos x="TX31" y="TY31"/>
                    </a:cxn>
                    <a:cxn ang="0">
                      <a:pos x="TX32" y="TY32"/>
                    </a:cxn>
                    <a:cxn ang="0">
                      <a:pos x="TX33" y="TY33"/>
                    </a:cxn>
                    <a:cxn ang="0">
                      <a:pos x="TX34" y="TY34"/>
                    </a:cxn>
                    <a:cxn ang="0">
                      <a:pos x="TX35" y="TY35"/>
                    </a:cxn>
                    <a:cxn ang="0">
                      <a:pos x="TX36" y="TY36"/>
                    </a:cxn>
                    <a:cxn ang="0">
                      <a:pos x="TX37" y="TY37"/>
                    </a:cxn>
                    <a:cxn ang="0">
                      <a:pos x="TX38" y="TY38"/>
                    </a:cxn>
                    <a:cxn ang="0">
                      <a:pos x="TX39" y="TY39"/>
                    </a:cxn>
                    <a:cxn ang="0">
                      <a:pos x="TX40" y="TY40"/>
                    </a:cxn>
                    <a:cxn ang="0">
                      <a:pos x="TX41" y="TY41"/>
                    </a:cxn>
                    <a:cxn ang="0">
                      <a:pos x="TX42" y="TY42"/>
                    </a:cxn>
                    <a:cxn ang="0">
                      <a:pos x="TX43" y="TY43"/>
                    </a:cxn>
                    <a:cxn ang="0">
                      <a:pos x="TX44" y="TY44"/>
                    </a:cxn>
                    <a:cxn ang="0">
                      <a:pos x="TX45" y="TY45"/>
                    </a:cxn>
                    <a:cxn ang="0">
                      <a:pos x="TX46" y="TY46"/>
                    </a:cxn>
                  </a:cxnLst>
                  <a:rect l="l" t="t" r="r" b="b"/>
                  <a:pathLst>
                    <a:path w="389" h="169">
                      <a:moveTo>
                        <a:pt x="185" y="0"/>
                      </a:moveTo>
                      <a:lnTo>
                        <a:pt x="224" y="1"/>
                      </a:lnTo>
                      <a:lnTo>
                        <a:pt x="257" y="7"/>
                      </a:lnTo>
                      <a:lnTo>
                        <a:pt x="287" y="16"/>
                      </a:lnTo>
                      <a:lnTo>
                        <a:pt x="313" y="28"/>
                      </a:lnTo>
                      <a:lnTo>
                        <a:pt x="334" y="41"/>
                      </a:lnTo>
                      <a:lnTo>
                        <a:pt x="351" y="56"/>
                      </a:lnTo>
                      <a:lnTo>
                        <a:pt x="365" y="71"/>
                      </a:lnTo>
                      <a:lnTo>
                        <a:pt x="375" y="87"/>
                      </a:lnTo>
                      <a:lnTo>
                        <a:pt x="382" y="102"/>
                      </a:lnTo>
                      <a:lnTo>
                        <a:pt x="387" y="117"/>
                      </a:lnTo>
                      <a:lnTo>
                        <a:pt x="388" y="130"/>
                      </a:lnTo>
                      <a:lnTo>
                        <a:pt x="386" y="141"/>
                      </a:lnTo>
                      <a:lnTo>
                        <a:pt x="382" y="149"/>
                      </a:lnTo>
                      <a:lnTo>
                        <a:pt x="376" y="155"/>
                      </a:lnTo>
                      <a:lnTo>
                        <a:pt x="365" y="159"/>
                      </a:lnTo>
                      <a:lnTo>
                        <a:pt x="352" y="159"/>
                      </a:lnTo>
                      <a:lnTo>
                        <a:pt x="338" y="156"/>
                      </a:lnTo>
                      <a:lnTo>
                        <a:pt x="322" y="153"/>
                      </a:lnTo>
                      <a:lnTo>
                        <a:pt x="306" y="147"/>
                      </a:lnTo>
                      <a:lnTo>
                        <a:pt x="287" y="140"/>
                      </a:lnTo>
                      <a:lnTo>
                        <a:pt x="268" y="134"/>
                      </a:lnTo>
                      <a:lnTo>
                        <a:pt x="245" y="128"/>
                      </a:lnTo>
                      <a:lnTo>
                        <a:pt x="220" y="124"/>
                      </a:lnTo>
                      <a:lnTo>
                        <a:pt x="195" y="123"/>
                      </a:lnTo>
                      <a:lnTo>
                        <a:pt x="166" y="123"/>
                      </a:lnTo>
                      <a:lnTo>
                        <a:pt x="135" y="127"/>
                      </a:lnTo>
                      <a:lnTo>
                        <a:pt x="100" y="135"/>
                      </a:lnTo>
                      <a:lnTo>
                        <a:pt x="65" y="148"/>
                      </a:lnTo>
                      <a:lnTo>
                        <a:pt x="24" y="167"/>
                      </a:lnTo>
                      <a:lnTo>
                        <a:pt x="19" y="168"/>
                      </a:lnTo>
                      <a:lnTo>
                        <a:pt x="13" y="165"/>
                      </a:lnTo>
                      <a:lnTo>
                        <a:pt x="7" y="160"/>
                      </a:lnTo>
                      <a:lnTo>
                        <a:pt x="3" y="152"/>
                      </a:lnTo>
                      <a:lnTo>
                        <a:pt x="1" y="140"/>
                      </a:lnTo>
                      <a:lnTo>
                        <a:pt x="0" y="127"/>
                      </a:lnTo>
                      <a:lnTo>
                        <a:pt x="2" y="113"/>
                      </a:lnTo>
                      <a:lnTo>
                        <a:pt x="6" y="98"/>
                      </a:lnTo>
                      <a:lnTo>
                        <a:pt x="12" y="82"/>
                      </a:lnTo>
                      <a:lnTo>
                        <a:pt x="21" y="67"/>
                      </a:lnTo>
                      <a:lnTo>
                        <a:pt x="32" y="52"/>
                      </a:lnTo>
                      <a:lnTo>
                        <a:pt x="47" y="38"/>
                      </a:lnTo>
                      <a:lnTo>
                        <a:pt x="67" y="26"/>
                      </a:lnTo>
                      <a:lnTo>
                        <a:pt x="90" y="15"/>
                      </a:lnTo>
                      <a:lnTo>
                        <a:pt x="117" y="7"/>
                      </a:lnTo>
                      <a:lnTo>
                        <a:pt x="149" y="1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3B3B3B"/>
                </a:solidFill>
                <a:ln w="0">
                  <a:noFill/>
                  <a:prstDash/>
                </a:ln>
              </p:spPr>
              <p:txBody>
                <a:bodyPr wrap="square" lIns="91440" tIns="45720" rIns="91440" bIns="45720" vert="horz" anchor="t">
                  <a:noAutofit/>
                </a:bodyPr>
                <a:lstStyle/>
                <a:p>
                  <a:pPr marL="0" indent="0" algn="l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 cap="none" dirty="0" smtClean="0" b="0" strike="noStrike">
                    <a:solidFill>
                      <a:srgbClr val="000000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53" name="Freeform 52"/>
                <p:cNvSpPr>
                  <a:spLocks/>
                </p:cNvSpPr>
                <p:nvPr/>
              </p:nvSpPr>
              <p:spPr bwMode="auto">
                <a:xfrm rot="0">
                  <a:off x="2012950" y="3327400"/>
                  <a:ext cx="287020" cy="103505"/>
                </a:xfrm>
                <a:custGeom>
                  <a:gdLst>
                    <a:gd fmla="*/ 6 w 376" name="TX0"/>
                    <a:gd fmla="*/ 0 h 135" name="TY0"/>
                    <a:gd fmla="*/ 12 w 376" name="TX1"/>
                    <a:gd fmla="*/ 0 h 135" name="TY1"/>
                    <a:gd fmla="*/ 23 w 376" name="TX2"/>
                    <a:gd fmla="*/ 4 h 135" name="TY2"/>
                    <a:gd fmla="*/ 36 w 376" name="TX3"/>
                    <a:gd fmla="*/ 10 h 135" name="TY3"/>
                    <a:gd fmla="*/ 49 w 376" name="TX4"/>
                    <a:gd fmla="*/ 18 h 135" name="TY4"/>
                    <a:gd fmla="*/ 67 w 376" name="TX5"/>
                    <a:gd fmla="*/ 26 h 135" name="TY5"/>
                    <a:gd fmla="*/ 86 w 376" name="TX6"/>
                    <a:gd fmla="*/ 35 h 135" name="TY6"/>
                    <a:gd fmla="*/ 108 w 376" name="TX7"/>
                    <a:gd fmla="*/ 44 h 135" name="TY7"/>
                    <a:gd fmla="*/ 133 w 376" name="TX8"/>
                    <a:gd fmla="*/ 49 h 135" name="TY8"/>
                    <a:gd fmla="*/ 159 w 376" name="TX9"/>
                    <a:gd fmla="*/ 54 h 135" name="TY9"/>
                    <a:gd fmla="*/ 188 w 376" name="TX10"/>
                    <a:gd fmla="*/ 56 h 135" name="TY10"/>
                    <a:gd fmla="*/ 216 w 376" name="TX11"/>
                    <a:gd fmla="*/ 54 h 135" name="TY11"/>
                    <a:gd fmla="*/ 242 w 376" name="TX12"/>
                    <a:gd fmla="*/ 49 h 135" name="TY12"/>
                    <a:gd fmla="*/ 266 w 376" name="TX13"/>
                    <a:gd fmla="*/ 44 h 135" name="TY13"/>
                    <a:gd fmla="*/ 288 w 376" name="TX14"/>
                    <a:gd fmla="*/ 35 h 135" name="TY14"/>
                    <a:gd fmla="*/ 308 w 376" name="TX15"/>
                    <a:gd fmla="*/ 26 h 135" name="TY15"/>
                    <a:gd fmla="*/ 325 w 376" name="TX16"/>
                    <a:gd fmla="*/ 18 h 135" name="TY16"/>
                    <a:gd fmla="*/ 340 w 376" name="TX17"/>
                    <a:gd fmla="*/ 10 h 135" name="TY17"/>
                    <a:gd fmla="*/ 352 w 376" name="TX18"/>
                    <a:gd fmla="*/ 4 h 135" name="TY18"/>
                    <a:gd fmla="*/ 362 w 376" name="TX19"/>
                    <a:gd fmla="*/ 0 h 135" name="TY19"/>
                    <a:gd fmla="*/ 369 w 376" name="TX20"/>
                    <a:gd fmla="*/ 0 h 135" name="TY20"/>
                    <a:gd fmla="*/ 374 w 376" name="TX21"/>
                    <a:gd fmla="*/ 3 h 135" name="TY21"/>
                    <a:gd fmla="*/ 375 w 376" name="TX22"/>
                    <a:gd fmla="*/ 11 h 135" name="TY22"/>
                    <a:gd fmla="*/ 374 w 376" name="TX23"/>
                    <a:gd fmla="*/ 23 h 135" name="TY23"/>
                    <a:gd fmla="*/ 371 w 376" name="TX24"/>
                    <a:gd fmla="*/ 34 h 135" name="TY24"/>
                    <a:gd fmla="*/ 367 w 376" name="TX25"/>
                    <a:gd fmla="*/ 48 h 135" name="TY25"/>
                    <a:gd fmla="*/ 360 w 376" name="TX26"/>
                    <a:gd fmla="*/ 62 h 135" name="TY26"/>
                    <a:gd fmla="*/ 351 w 376" name="TX27"/>
                    <a:gd fmla="*/ 75 h 135" name="TY27"/>
                    <a:gd fmla="*/ 339 w 376" name="TX28"/>
                    <a:gd fmla="*/ 89 h 135" name="TY28"/>
                    <a:gd fmla="*/ 323 w 376" name="TX29"/>
                    <a:gd fmla="*/ 100 h 135" name="TY29"/>
                    <a:gd fmla="*/ 304 w 376" name="TX30"/>
                    <a:gd fmla="*/ 112 h 135" name="TY30"/>
                    <a:gd fmla="*/ 281 w 376" name="TX31"/>
                    <a:gd fmla="*/ 120 h 135" name="TY31"/>
                    <a:gd fmla="*/ 255 w 376" name="TX32"/>
                    <a:gd fmla="*/ 128 h 135" name="TY32"/>
                    <a:gd fmla="*/ 224 w 376" name="TX33"/>
                    <a:gd fmla="*/ 133 h 135" name="TY33"/>
                    <a:gd fmla="*/ 188 w 376" name="TX34"/>
                    <a:gd fmla="*/ 134 h 135" name="TY34"/>
                    <a:gd fmla="*/ 151 w 376" name="TX35"/>
                    <a:gd fmla="*/ 133 h 135" name="TY35"/>
                    <a:gd fmla="*/ 120 w 376" name="TX36"/>
                    <a:gd fmla="*/ 128 h 135" name="TY36"/>
                    <a:gd fmla="*/ 93 w 376" name="TX37"/>
                    <a:gd fmla="*/ 120 h 135" name="TY37"/>
                    <a:gd fmla="*/ 70 w 376" name="TX38"/>
                    <a:gd fmla="*/ 112 h 135" name="TY38"/>
                    <a:gd fmla="*/ 52 w 376" name="TX39"/>
                    <a:gd fmla="*/ 100 h 135" name="TY39"/>
                    <a:gd fmla="*/ 37 w 376" name="TX40"/>
                    <a:gd fmla="*/ 89 h 135" name="TY40"/>
                    <a:gd fmla="*/ 24 w 376" name="TX41"/>
                    <a:gd fmla="*/ 75 h 135" name="TY41"/>
                    <a:gd fmla="*/ 15 w 376" name="TX42"/>
                    <a:gd fmla="*/ 62 h 135" name="TY42"/>
                    <a:gd fmla="*/ 8 w 376" name="TX43"/>
                    <a:gd fmla="*/ 48 h 135" name="TY43"/>
                    <a:gd fmla="*/ 3 w 376" name="TX44"/>
                    <a:gd fmla="*/ 34 h 135" name="TY44"/>
                    <a:gd fmla="*/ 1 w 376" name="TX45"/>
                    <a:gd fmla="*/ 23 h 135" name="TY45"/>
                    <a:gd fmla="*/ 0 w 376" name="TX46"/>
                    <a:gd fmla="*/ 11 h 135" name="TY46"/>
                    <a:gd fmla="*/ 2 w 376" name="TX47"/>
                    <a:gd fmla="*/ 3 h 135" name="TY47"/>
                    <a:gd fmla="*/ 6 w 376" name="TX48"/>
                    <a:gd fmla="*/ 0 h 135" name="TY48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  <a:cxn ang="0">
                      <a:pos x="TX21" y="TY21"/>
                    </a:cxn>
                    <a:cxn ang="0">
                      <a:pos x="TX22" y="TY22"/>
                    </a:cxn>
                    <a:cxn ang="0">
                      <a:pos x="TX23" y="TY23"/>
                    </a:cxn>
                    <a:cxn ang="0">
                      <a:pos x="TX24" y="TY24"/>
                    </a:cxn>
                    <a:cxn ang="0">
                      <a:pos x="TX25" y="TY25"/>
                    </a:cxn>
                    <a:cxn ang="0">
                      <a:pos x="TX26" y="TY26"/>
                    </a:cxn>
                    <a:cxn ang="0">
                      <a:pos x="TX27" y="TY27"/>
                    </a:cxn>
                    <a:cxn ang="0">
                      <a:pos x="TX28" y="TY28"/>
                    </a:cxn>
                    <a:cxn ang="0">
                      <a:pos x="TX29" y="TY29"/>
                    </a:cxn>
                    <a:cxn ang="0">
                      <a:pos x="TX30" y="TY30"/>
                    </a:cxn>
                    <a:cxn ang="0">
                      <a:pos x="TX31" y="TY31"/>
                    </a:cxn>
                    <a:cxn ang="0">
                      <a:pos x="TX32" y="TY32"/>
                    </a:cxn>
                    <a:cxn ang="0">
                      <a:pos x="TX33" y="TY33"/>
                    </a:cxn>
                    <a:cxn ang="0">
                      <a:pos x="TX34" y="TY34"/>
                    </a:cxn>
                    <a:cxn ang="0">
                      <a:pos x="TX35" y="TY35"/>
                    </a:cxn>
                    <a:cxn ang="0">
                      <a:pos x="TX36" y="TY36"/>
                    </a:cxn>
                    <a:cxn ang="0">
                      <a:pos x="TX37" y="TY37"/>
                    </a:cxn>
                    <a:cxn ang="0">
                      <a:pos x="TX38" y="TY38"/>
                    </a:cxn>
                    <a:cxn ang="0">
                      <a:pos x="TX39" y="TY39"/>
                    </a:cxn>
                    <a:cxn ang="0">
                      <a:pos x="TX40" y="TY40"/>
                    </a:cxn>
                    <a:cxn ang="0">
                      <a:pos x="TX41" y="TY41"/>
                    </a:cxn>
                    <a:cxn ang="0">
                      <a:pos x="TX42" y="TY42"/>
                    </a:cxn>
                    <a:cxn ang="0">
                      <a:pos x="TX43" y="TY43"/>
                    </a:cxn>
                    <a:cxn ang="0">
                      <a:pos x="TX44" y="TY44"/>
                    </a:cxn>
                    <a:cxn ang="0">
                      <a:pos x="TX45" y="TY45"/>
                    </a:cxn>
                    <a:cxn ang="0">
                      <a:pos x="TX46" y="TY46"/>
                    </a:cxn>
                    <a:cxn ang="0">
                      <a:pos x="TX47" y="TY47"/>
                    </a:cxn>
                    <a:cxn ang="0">
                      <a:pos x="TX48" y="TY48"/>
                    </a:cxn>
                  </a:cxnLst>
                  <a:rect l="l" t="t" r="r" b="b"/>
                  <a:pathLst>
                    <a:path w="376" h="135">
                      <a:moveTo>
                        <a:pt x="6" y="0"/>
                      </a:moveTo>
                      <a:lnTo>
                        <a:pt x="12" y="0"/>
                      </a:lnTo>
                      <a:lnTo>
                        <a:pt x="23" y="4"/>
                      </a:lnTo>
                      <a:lnTo>
                        <a:pt x="36" y="10"/>
                      </a:lnTo>
                      <a:lnTo>
                        <a:pt x="49" y="18"/>
                      </a:lnTo>
                      <a:lnTo>
                        <a:pt x="67" y="26"/>
                      </a:lnTo>
                      <a:lnTo>
                        <a:pt x="86" y="35"/>
                      </a:lnTo>
                      <a:lnTo>
                        <a:pt x="108" y="44"/>
                      </a:lnTo>
                      <a:lnTo>
                        <a:pt x="133" y="49"/>
                      </a:lnTo>
                      <a:lnTo>
                        <a:pt x="159" y="54"/>
                      </a:lnTo>
                      <a:lnTo>
                        <a:pt x="188" y="56"/>
                      </a:lnTo>
                      <a:lnTo>
                        <a:pt x="216" y="54"/>
                      </a:lnTo>
                      <a:lnTo>
                        <a:pt x="242" y="49"/>
                      </a:lnTo>
                      <a:lnTo>
                        <a:pt x="266" y="44"/>
                      </a:lnTo>
                      <a:lnTo>
                        <a:pt x="288" y="35"/>
                      </a:lnTo>
                      <a:lnTo>
                        <a:pt x="308" y="26"/>
                      </a:lnTo>
                      <a:lnTo>
                        <a:pt x="325" y="18"/>
                      </a:lnTo>
                      <a:lnTo>
                        <a:pt x="340" y="10"/>
                      </a:lnTo>
                      <a:lnTo>
                        <a:pt x="352" y="4"/>
                      </a:lnTo>
                      <a:lnTo>
                        <a:pt x="362" y="0"/>
                      </a:lnTo>
                      <a:lnTo>
                        <a:pt x="369" y="0"/>
                      </a:lnTo>
                      <a:lnTo>
                        <a:pt x="374" y="3"/>
                      </a:lnTo>
                      <a:lnTo>
                        <a:pt x="375" y="11"/>
                      </a:lnTo>
                      <a:lnTo>
                        <a:pt x="374" y="23"/>
                      </a:lnTo>
                      <a:lnTo>
                        <a:pt x="371" y="34"/>
                      </a:lnTo>
                      <a:lnTo>
                        <a:pt x="367" y="48"/>
                      </a:lnTo>
                      <a:lnTo>
                        <a:pt x="360" y="62"/>
                      </a:lnTo>
                      <a:lnTo>
                        <a:pt x="351" y="75"/>
                      </a:lnTo>
                      <a:lnTo>
                        <a:pt x="339" y="89"/>
                      </a:lnTo>
                      <a:lnTo>
                        <a:pt x="323" y="100"/>
                      </a:lnTo>
                      <a:lnTo>
                        <a:pt x="304" y="112"/>
                      </a:lnTo>
                      <a:lnTo>
                        <a:pt x="281" y="120"/>
                      </a:lnTo>
                      <a:lnTo>
                        <a:pt x="255" y="128"/>
                      </a:lnTo>
                      <a:lnTo>
                        <a:pt x="224" y="133"/>
                      </a:lnTo>
                      <a:lnTo>
                        <a:pt x="188" y="134"/>
                      </a:lnTo>
                      <a:lnTo>
                        <a:pt x="151" y="133"/>
                      </a:lnTo>
                      <a:lnTo>
                        <a:pt x="120" y="128"/>
                      </a:lnTo>
                      <a:lnTo>
                        <a:pt x="93" y="120"/>
                      </a:lnTo>
                      <a:lnTo>
                        <a:pt x="70" y="112"/>
                      </a:lnTo>
                      <a:lnTo>
                        <a:pt x="52" y="100"/>
                      </a:lnTo>
                      <a:lnTo>
                        <a:pt x="37" y="89"/>
                      </a:lnTo>
                      <a:lnTo>
                        <a:pt x="24" y="75"/>
                      </a:lnTo>
                      <a:lnTo>
                        <a:pt x="15" y="62"/>
                      </a:lnTo>
                      <a:lnTo>
                        <a:pt x="8" y="48"/>
                      </a:lnTo>
                      <a:lnTo>
                        <a:pt x="3" y="34"/>
                      </a:lnTo>
                      <a:lnTo>
                        <a:pt x="1" y="23"/>
                      </a:lnTo>
                      <a:lnTo>
                        <a:pt x="0" y="11"/>
                      </a:lnTo>
                      <a:lnTo>
                        <a:pt x="2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CA483"/>
                </a:solidFill>
                <a:ln w="0">
                  <a:noFill/>
                  <a:prstDash/>
                </a:ln>
              </p:spPr>
              <p:txBody>
                <a:bodyPr wrap="square" lIns="91440" tIns="45720" rIns="91440" bIns="45720" vert="horz" anchor="t">
                  <a:noAutofit/>
                </a:bodyPr>
                <a:lstStyle/>
                <a:p>
                  <a:pPr marL="0" indent="0" algn="l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 cap="none" dirty="0" smtClean="0" b="0" strike="noStrike">
                    <a:solidFill>
                      <a:srgbClr val="000000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54" name="Freeform 53"/>
                <p:cNvSpPr>
                  <a:spLocks/>
                </p:cNvSpPr>
                <p:nvPr/>
              </p:nvSpPr>
              <p:spPr bwMode="auto">
                <a:xfrm rot="0">
                  <a:off x="2104390" y="3652520"/>
                  <a:ext cx="101600" cy="37465"/>
                </a:xfrm>
                <a:custGeom>
                  <a:gdLst>
                    <a:gd fmla="*/ 128 w 132" name="TX0"/>
                    <a:gd fmla="*/ 0 h 48" name="TY0"/>
                    <a:gd fmla="*/ 131 w 132" name="TX1"/>
                    <a:gd fmla="*/ 4 h 48" name="TY1"/>
                    <a:gd fmla="*/ 129 w 132" name="TX2"/>
                    <a:gd fmla="*/ 11 h 48" name="TY2"/>
                    <a:gd fmla="*/ 127 w 132" name="TX3"/>
                    <a:gd fmla="*/ 19 h 48" name="TY3"/>
                    <a:gd fmla="*/ 121 w 132" name="TX4"/>
                    <a:gd fmla="*/ 27 h 48" name="TY4"/>
                    <a:gd fmla="*/ 113 w 132" name="TX5"/>
                    <a:gd fmla="*/ 34 h 48" name="TY5"/>
                    <a:gd fmla="*/ 102 w 132" name="TX6"/>
                    <a:gd fmla="*/ 41 h 48" name="TY6"/>
                    <a:gd fmla="*/ 86 w 132" name="TX7"/>
                    <a:gd fmla="*/ 44 h 48" name="TY7"/>
                    <a:gd fmla="*/ 66 w 132" name="TX8"/>
                    <a:gd fmla="*/ 47 h 48" name="TY8"/>
                    <a:gd fmla="*/ 45 w 132" name="TX9"/>
                    <a:gd fmla="*/ 44 h 48" name="TY9"/>
                    <a:gd fmla="*/ 29 w 132" name="TX10"/>
                    <a:gd fmla="*/ 41 h 48" name="TY10"/>
                    <a:gd fmla="*/ 17 w 132" name="TX11"/>
                    <a:gd fmla="*/ 34 h 48" name="TY11"/>
                    <a:gd fmla="*/ 9 w 132" name="TX12"/>
                    <a:gd fmla="*/ 27 h 48" name="TY12"/>
                    <a:gd fmla="*/ 5 w 132" name="TX13"/>
                    <a:gd fmla="*/ 19 h 48" name="TY13"/>
                    <a:gd fmla="*/ 1 w 132" name="TX14"/>
                    <a:gd fmla="*/ 11 h 48" name="TY14"/>
                    <a:gd fmla="*/ 0 w 132" name="TX15"/>
                    <a:gd fmla="*/ 4 h 48" name="TY15"/>
                    <a:gd fmla="*/ 2 w 132" name="TX16"/>
                    <a:gd fmla="*/ 0 h 48" name="TY16"/>
                    <a:gd fmla="*/ 6 w 132" name="TX17"/>
                    <a:gd fmla="*/ 0 h 48" name="TY17"/>
                    <a:gd fmla="*/ 13 w 132" name="TX18"/>
                    <a:gd fmla="*/ 4 h 48" name="TY18"/>
                    <a:gd fmla="*/ 23 w 132" name="TX19"/>
                    <a:gd fmla="*/ 8 h 48" name="TY19"/>
                    <a:gd fmla="*/ 35 w 132" name="TX20"/>
                    <a:gd fmla="*/ 13 h 48" name="TY20"/>
                    <a:gd fmla="*/ 49 w 132" name="TX21"/>
                    <a:gd fmla="*/ 18 h 48" name="TY21"/>
                    <a:gd fmla="*/ 66 w 132" name="TX22"/>
                    <a:gd fmla="*/ 19 h 48" name="TY22"/>
                    <a:gd fmla="*/ 82 w 132" name="TX23"/>
                    <a:gd fmla="*/ 18 h 48" name="TY23"/>
                    <a:gd fmla="*/ 96 w 132" name="TX24"/>
                    <a:gd fmla="*/ 13 h 48" name="TY24"/>
                    <a:gd fmla="*/ 107 w 132" name="TX25"/>
                    <a:gd fmla="*/ 8 h 48" name="TY25"/>
                    <a:gd fmla="*/ 118 w 132" name="TX26"/>
                    <a:gd fmla="*/ 4 h 48" name="TY26"/>
                    <a:gd fmla="*/ 125 w 132" name="TX27"/>
                    <a:gd fmla="*/ 0 h 48" name="TY27"/>
                    <a:gd fmla="*/ 128 w 132" name="TX28"/>
                    <a:gd fmla="*/ 0 h 48" name="TY28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  <a:cxn ang="0">
                      <a:pos x="TX21" y="TY21"/>
                    </a:cxn>
                    <a:cxn ang="0">
                      <a:pos x="TX22" y="TY22"/>
                    </a:cxn>
                    <a:cxn ang="0">
                      <a:pos x="TX23" y="TY23"/>
                    </a:cxn>
                    <a:cxn ang="0">
                      <a:pos x="TX24" y="TY24"/>
                    </a:cxn>
                    <a:cxn ang="0">
                      <a:pos x="TX25" y="TY25"/>
                    </a:cxn>
                    <a:cxn ang="0">
                      <a:pos x="TX26" y="TY26"/>
                    </a:cxn>
                    <a:cxn ang="0">
                      <a:pos x="TX27" y="TY27"/>
                    </a:cxn>
                    <a:cxn ang="0">
                      <a:pos x="TX28" y="TY28"/>
                    </a:cxn>
                  </a:cxnLst>
                  <a:rect l="l" t="t" r="r" b="b"/>
                  <a:pathLst>
                    <a:path w="132" h="48">
                      <a:moveTo>
                        <a:pt x="128" y="0"/>
                      </a:moveTo>
                      <a:lnTo>
                        <a:pt x="131" y="4"/>
                      </a:lnTo>
                      <a:lnTo>
                        <a:pt x="129" y="11"/>
                      </a:lnTo>
                      <a:lnTo>
                        <a:pt x="127" y="19"/>
                      </a:lnTo>
                      <a:lnTo>
                        <a:pt x="121" y="27"/>
                      </a:lnTo>
                      <a:lnTo>
                        <a:pt x="113" y="34"/>
                      </a:lnTo>
                      <a:lnTo>
                        <a:pt x="102" y="41"/>
                      </a:lnTo>
                      <a:lnTo>
                        <a:pt x="86" y="44"/>
                      </a:lnTo>
                      <a:lnTo>
                        <a:pt x="66" y="47"/>
                      </a:lnTo>
                      <a:lnTo>
                        <a:pt x="45" y="44"/>
                      </a:lnTo>
                      <a:lnTo>
                        <a:pt x="29" y="41"/>
                      </a:lnTo>
                      <a:lnTo>
                        <a:pt x="17" y="34"/>
                      </a:lnTo>
                      <a:lnTo>
                        <a:pt x="9" y="27"/>
                      </a:lnTo>
                      <a:lnTo>
                        <a:pt x="5" y="19"/>
                      </a:lnTo>
                      <a:lnTo>
                        <a:pt x="1" y="11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3" y="4"/>
                      </a:lnTo>
                      <a:lnTo>
                        <a:pt x="23" y="8"/>
                      </a:lnTo>
                      <a:lnTo>
                        <a:pt x="35" y="13"/>
                      </a:lnTo>
                      <a:lnTo>
                        <a:pt x="49" y="18"/>
                      </a:lnTo>
                      <a:lnTo>
                        <a:pt x="66" y="19"/>
                      </a:lnTo>
                      <a:lnTo>
                        <a:pt x="82" y="18"/>
                      </a:lnTo>
                      <a:lnTo>
                        <a:pt x="96" y="13"/>
                      </a:lnTo>
                      <a:lnTo>
                        <a:pt x="107" y="8"/>
                      </a:lnTo>
                      <a:lnTo>
                        <a:pt x="118" y="4"/>
                      </a:lnTo>
                      <a:lnTo>
                        <a:pt x="125" y="0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CCA483"/>
                </a:solidFill>
                <a:ln w="0" cap="flat" cmpd="sng">
                  <a:solidFill>
                    <a:srgbClr val="FCBC8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wrap="square" lIns="91440" tIns="45720" rIns="91440" bIns="45720" vert="horz" anchor="t">
                  <a:noAutofit/>
                </a:bodyPr>
                <a:lstStyle/>
                <a:p>
                  <a:pPr marL="0" indent="0" algn="l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 cap="none" dirty="0" smtClean="0" b="0" strike="noStrike">
                    <a:solidFill>
                      <a:srgbClr val="000000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55" name="Freeform 54"/>
                <p:cNvSpPr>
                  <a:spLocks/>
                </p:cNvSpPr>
                <p:nvPr/>
              </p:nvSpPr>
              <p:spPr bwMode="auto">
                <a:xfrm rot="0">
                  <a:off x="1927860" y="3540125"/>
                  <a:ext cx="454025" cy="73660"/>
                </a:xfrm>
                <a:custGeom>
                  <a:gdLst>
                    <a:gd fmla="*/ 2 w 596" name="TX0"/>
                    <a:gd fmla="*/ 0 h 98" name="TY0"/>
                    <a:gd fmla="*/ 9 w 596" name="TX1"/>
                    <a:gd fmla="*/ 0 h 98" name="TY1"/>
                    <a:gd fmla="*/ 21 w 596" name="TX2"/>
                    <a:gd fmla="*/ 4 h 98" name="TY2"/>
                    <a:gd fmla="*/ 36 w 596" name="TX3"/>
                    <a:gd fmla="*/ 10 h 98" name="TY3"/>
                    <a:gd fmla="*/ 56 w 596" name="TX4"/>
                    <a:gd fmla="*/ 17 h 98" name="TY4"/>
                    <a:gd fmla="*/ 80 w 596" name="TX5"/>
                    <a:gd fmla="*/ 25 h 98" name="TY5"/>
                    <a:gd fmla="*/ 106 w 596" name="TX6"/>
                    <a:gd fmla="*/ 33 h 98" name="TY6"/>
                    <a:gd fmla="*/ 139 w 596" name="TX7"/>
                    <a:gd fmla="*/ 41 h 98" name="TY7"/>
                    <a:gd fmla="*/ 173 w 596" name="TX8"/>
                    <a:gd fmla="*/ 48 h 98" name="TY8"/>
                    <a:gd fmla="*/ 211 w 596" name="TX9"/>
                    <a:gd fmla="*/ 54 h 98" name="TY9"/>
                    <a:gd fmla="*/ 253 w 596" name="TX10"/>
                    <a:gd fmla="*/ 58 h 98" name="TY10"/>
                    <a:gd fmla="*/ 298 w 596" name="TX11"/>
                    <a:gd fmla="*/ 59 h 98" name="TY11"/>
                    <a:gd fmla="*/ 342 w 596" name="TX12"/>
                    <a:gd fmla="*/ 58 h 98" name="TY12"/>
                    <a:gd fmla="*/ 383 w 596" name="TX13"/>
                    <a:gd fmla="*/ 54 h 98" name="TY13"/>
                    <a:gd fmla="*/ 421 w 596" name="TX14"/>
                    <a:gd fmla="*/ 48 h 98" name="TY14"/>
                    <a:gd fmla="*/ 457 w 596" name="TX15"/>
                    <a:gd fmla="*/ 41 h 98" name="TY15"/>
                    <a:gd fmla="*/ 488 w 596" name="TX16"/>
                    <a:gd fmla="*/ 33 h 98" name="TY16"/>
                    <a:gd fmla="*/ 515 w 596" name="TX17"/>
                    <a:gd fmla="*/ 25 h 98" name="TY17"/>
                    <a:gd fmla="*/ 539 w 596" name="TX18"/>
                    <a:gd fmla="*/ 17 h 98" name="TY18"/>
                    <a:gd fmla="*/ 559 w 596" name="TX19"/>
                    <a:gd fmla="*/ 10 h 98" name="TY19"/>
                    <a:gd fmla="*/ 574 w 596" name="TX20"/>
                    <a:gd fmla="*/ 4 h 98" name="TY20"/>
                    <a:gd fmla="*/ 585 w 596" name="TX21"/>
                    <a:gd fmla="*/ 0 h 98" name="TY21"/>
                    <a:gd fmla="*/ 592 w 596" name="TX22"/>
                    <a:gd fmla="*/ 0 h 98" name="TY22"/>
                    <a:gd fmla="*/ 595 w 596" name="TX23"/>
                    <a:gd fmla="*/ 3 h 98" name="TY23"/>
                    <a:gd fmla="*/ 593 w 596" name="TX24"/>
                    <a:gd fmla="*/ 8 h 98" name="TY24"/>
                    <a:gd fmla="*/ 591 w 596" name="TX25"/>
                    <a:gd fmla="*/ 14 h 98" name="TY25"/>
                    <a:gd fmla="*/ 585 w 596" name="TX26"/>
                    <a:gd fmla="*/ 22 h 98" name="TY26"/>
                    <a:gd fmla="*/ 578 w 596" name="TX27"/>
                    <a:gd fmla="*/ 30 h 98" name="TY27"/>
                    <a:gd fmla="*/ 568 w 596" name="TX28"/>
                    <a:gd fmla="*/ 38 h 98" name="TY28"/>
                    <a:gd fmla="*/ 554 w 596" name="TX29"/>
                    <a:gd fmla="*/ 48 h 98" name="TY29"/>
                    <a:gd fmla="*/ 537 w 596" name="TX30"/>
                    <a:gd fmla="*/ 57 h 98" name="TY30"/>
                    <a:gd fmla="*/ 516 w 596" name="TX31"/>
                    <a:gd fmla="*/ 66 h 98" name="TY31"/>
                    <a:gd fmla="*/ 492 w 596" name="TX32"/>
                    <a:gd fmla="*/ 74 h 98" name="TY32"/>
                    <a:gd fmla="*/ 463 w 596" name="TX33"/>
                    <a:gd fmla="*/ 82 h 98" name="TY33"/>
                    <a:gd fmla="*/ 430 w 596" name="TX34"/>
                    <a:gd fmla="*/ 88 h 98" name="TY34"/>
                    <a:gd fmla="*/ 390 w 596" name="TX35"/>
                    <a:gd fmla="*/ 93 h 98" name="TY35"/>
                    <a:gd fmla="*/ 346 w 596" name="TX36"/>
                    <a:gd fmla="*/ 96 h 98" name="TY36"/>
                    <a:gd fmla="*/ 298 w 596" name="TX37"/>
                    <a:gd fmla="*/ 97 h 98" name="TY37"/>
                    <a:gd fmla="*/ 248 w 596" name="TX38"/>
                    <a:gd fmla="*/ 96 h 98" name="TY38"/>
                    <a:gd fmla="*/ 204 w 596" name="TX39"/>
                    <a:gd fmla="*/ 93 h 98" name="TY39"/>
                    <a:gd fmla="*/ 166 w 596" name="TX40"/>
                    <a:gd fmla="*/ 88 h 98" name="TY40"/>
                    <a:gd fmla="*/ 132 w 596" name="TX41"/>
                    <a:gd fmla="*/ 82 h 98" name="TY41"/>
                    <a:gd fmla="*/ 103 w 596" name="TX42"/>
                    <a:gd fmla="*/ 74 h 98" name="TY42"/>
                    <a:gd fmla="*/ 79 w 596" name="TX43"/>
                    <a:gd fmla="*/ 66 h 98" name="TY43"/>
                    <a:gd fmla="*/ 58 w 596" name="TX44"/>
                    <a:gd fmla="*/ 57 h 98" name="TY44"/>
                    <a:gd fmla="*/ 41 w 596" name="TX45"/>
                    <a:gd fmla="*/ 48 h 98" name="TY45"/>
                    <a:gd fmla="*/ 27 w 596" name="TX46"/>
                    <a:gd fmla="*/ 38 h 98" name="TY46"/>
                    <a:gd fmla="*/ 16 w 596" name="TX47"/>
                    <a:gd fmla="*/ 30 h 98" name="TY47"/>
                    <a:gd fmla="*/ 9 w 596" name="TX48"/>
                    <a:gd fmla="*/ 22 h 98" name="TY48"/>
                    <a:gd fmla="*/ 4 w 596" name="TX49"/>
                    <a:gd fmla="*/ 14 h 98" name="TY49"/>
                    <a:gd fmla="*/ 1 w 596" name="TX50"/>
                    <a:gd fmla="*/ 8 h 98" name="TY50"/>
                    <a:gd fmla="*/ 0 w 596" name="TX51"/>
                    <a:gd fmla="*/ 3 h 98" name="TY51"/>
                    <a:gd fmla="*/ 2 w 596" name="TX52"/>
                    <a:gd fmla="*/ 0 h 98" name="TY52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  <a:cxn ang="0">
                      <a:pos x="TX21" y="TY21"/>
                    </a:cxn>
                    <a:cxn ang="0">
                      <a:pos x="TX22" y="TY22"/>
                    </a:cxn>
                    <a:cxn ang="0">
                      <a:pos x="TX23" y="TY23"/>
                    </a:cxn>
                    <a:cxn ang="0">
                      <a:pos x="TX24" y="TY24"/>
                    </a:cxn>
                    <a:cxn ang="0">
                      <a:pos x="TX25" y="TY25"/>
                    </a:cxn>
                    <a:cxn ang="0">
                      <a:pos x="TX26" y="TY26"/>
                    </a:cxn>
                    <a:cxn ang="0">
                      <a:pos x="TX27" y="TY27"/>
                    </a:cxn>
                    <a:cxn ang="0">
                      <a:pos x="TX28" y="TY28"/>
                    </a:cxn>
                    <a:cxn ang="0">
                      <a:pos x="TX29" y="TY29"/>
                    </a:cxn>
                    <a:cxn ang="0">
                      <a:pos x="TX30" y="TY30"/>
                    </a:cxn>
                    <a:cxn ang="0">
                      <a:pos x="TX31" y="TY31"/>
                    </a:cxn>
                    <a:cxn ang="0">
                      <a:pos x="TX32" y="TY32"/>
                    </a:cxn>
                    <a:cxn ang="0">
                      <a:pos x="TX33" y="TY33"/>
                    </a:cxn>
                    <a:cxn ang="0">
                      <a:pos x="TX34" y="TY34"/>
                    </a:cxn>
                    <a:cxn ang="0">
                      <a:pos x="TX35" y="TY35"/>
                    </a:cxn>
                    <a:cxn ang="0">
                      <a:pos x="TX36" y="TY36"/>
                    </a:cxn>
                    <a:cxn ang="0">
                      <a:pos x="TX37" y="TY37"/>
                    </a:cxn>
                    <a:cxn ang="0">
                      <a:pos x="TX38" y="TY38"/>
                    </a:cxn>
                    <a:cxn ang="0">
                      <a:pos x="TX39" y="TY39"/>
                    </a:cxn>
                    <a:cxn ang="0">
                      <a:pos x="TX40" y="TY40"/>
                    </a:cxn>
                    <a:cxn ang="0">
                      <a:pos x="TX41" y="TY41"/>
                    </a:cxn>
                    <a:cxn ang="0">
                      <a:pos x="TX42" y="TY42"/>
                    </a:cxn>
                    <a:cxn ang="0">
                      <a:pos x="TX43" y="TY43"/>
                    </a:cxn>
                    <a:cxn ang="0">
                      <a:pos x="TX44" y="TY44"/>
                    </a:cxn>
                    <a:cxn ang="0">
                      <a:pos x="TX45" y="TY45"/>
                    </a:cxn>
                    <a:cxn ang="0">
                      <a:pos x="TX46" y="TY46"/>
                    </a:cxn>
                    <a:cxn ang="0">
                      <a:pos x="TX47" y="TY47"/>
                    </a:cxn>
                    <a:cxn ang="0">
                      <a:pos x="TX48" y="TY48"/>
                    </a:cxn>
                    <a:cxn ang="0">
                      <a:pos x="TX49" y="TY49"/>
                    </a:cxn>
                    <a:cxn ang="0">
                      <a:pos x="TX50" y="TY50"/>
                    </a:cxn>
                    <a:cxn ang="0">
                      <a:pos x="TX51" y="TY51"/>
                    </a:cxn>
                    <a:cxn ang="0">
                      <a:pos x="TX52" y="TY52"/>
                    </a:cxn>
                  </a:cxnLst>
                  <a:rect l="l" t="t" r="r" b="b"/>
                  <a:pathLst>
                    <a:path w="596" h="98">
                      <a:moveTo>
                        <a:pt x="2" y="0"/>
                      </a:moveTo>
                      <a:lnTo>
                        <a:pt x="9" y="0"/>
                      </a:lnTo>
                      <a:lnTo>
                        <a:pt x="21" y="4"/>
                      </a:lnTo>
                      <a:lnTo>
                        <a:pt x="36" y="10"/>
                      </a:lnTo>
                      <a:lnTo>
                        <a:pt x="56" y="17"/>
                      </a:lnTo>
                      <a:lnTo>
                        <a:pt x="80" y="25"/>
                      </a:lnTo>
                      <a:lnTo>
                        <a:pt x="106" y="33"/>
                      </a:lnTo>
                      <a:lnTo>
                        <a:pt x="139" y="41"/>
                      </a:lnTo>
                      <a:lnTo>
                        <a:pt x="173" y="48"/>
                      </a:lnTo>
                      <a:lnTo>
                        <a:pt x="211" y="54"/>
                      </a:lnTo>
                      <a:lnTo>
                        <a:pt x="253" y="58"/>
                      </a:lnTo>
                      <a:lnTo>
                        <a:pt x="298" y="59"/>
                      </a:lnTo>
                      <a:lnTo>
                        <a:pt x="342" y="58"/>
                      </a:lnTo>
                      <a:lnTo>
                        <a:pt x="383" y="54"/>
                      </a:lnTo>
                      <a:lnTo>
                        <a:pt x="421" y="48"/>
                      </a:lnTo>
                      <a:lnTo>
                        <a:pt x="457" y="41"/>
                      </a:lnTo>
                      <a:lnTo>
                        <a:pt x="488" y="33"/>
                      </a:lnTo>
                      <a:lnTo>
                        <a:pt x="515" y="25"/>
                      </a:lnTo>
                      <a:lnTo>
                        <a:pt x="539" y="17"/>
                      </a:lnTo>
                      <a:lnTo>
                        <a:pt x="559" y="10"/>
                      </a:lnTo>
                      <a:lnTo>
                        <a:pt x="574" y="4"/>
                      </a:lnTo>
                      <a:lnTo>
                        <a:pt x="585" y="0"/>
                      </a:lnTo>
                      <a:lnTo>
                        <a:pt x="592" y="0"/>
                      </a:lnTo>
                      <a:lnTo>
                        <a:pt x="595" y="3"/>
                      </a:lnTo>
                      <a:lnTo>
                        <a:pt x="593" y="8"/>
                      </a:lnTo>
                      <a:lnTo>
                        <a:pt x="591" y="14"/>
                      </a:lnTo>
                      <a:lnTo>
                        <a:pt x="585" y="22"/>
                      </a:lnTo>
                      <a:lnTo>
                        <a:pt x="578" y="30"/>
                      </a:lnTo>
                      <a:lnTo>
                        <a:pt x="568" y="38"/>
                      </a:lnTo>
                      <a:lnTo>
                        <a:pt x="554" y="48"/>
                      </a:lnTo>
                      <a:lnTo>
                        <a:pt x="537" y="57"/>
                      </a:lnTo>
                      <a:lnTo>
                        <a:pt x="516" y="66"/>
                      </a:lnTo>
                      <a:lnTo>
                        <a:pt x="492" y="74"/>
                      </a:lnTo>
                      <a:lnTo>
                        <a:pt x="463" y="82"/>
                      </a:lnTo>
                      <a:lnTo>
                        <a:pt x="430" y="88"/>
                      </a:lnTo>
                      <a:lnTo>
                        <a:pt x="390" y="93"/>
                      </a:lnTo>
                      <a:lnTo>
                        <a:pt x="346" y="96"/>
                      </a:lnTo>
                      <a:lnTo>
                        <a:pt x="298" y="97"/>
                      </a:lnTo>
                      <a:lnTo>
                        <a:pt x="248" y="96"/>
                      </a:lnTo>
                      <a:lnTo>
                        <a:pt x="204" y="93"/>
                      </a:lnTo>
                      <a:lnTo>
                        <a:pt x="166" y="88"/>
                      </a:lnTo>
                      <a:lnTo>
                        <a:pt x="132" y="82"/>
                      </a:lnTo>
                      <a:lnTo>
                        <a:pt x="103" y="74"/>
                      </a:lnTo>
                      <a:lnTo>
                        <a:pt x="79" y="66"/>
                      </a:lnTo>
                      <a:lnTo>
                        <a:pt x="58" y="57"/>
                      </a:lnTo>
                      <a:lnTo>
                        <a:pt x="41" y="48"/>
                      </a:lnTo>
                      <a:lnTo>
                        <a:pt x="27" y="38"/>
                      </a:lnTo>
                      <a:lnTo>
                        <a:pt x="16" y="30"/>
                      </a:lnTo>
                      <a:lnTo>
                        <a:pt x="9" y="22"/>
                      </a:lnTo>
                      <a:lnTo>
                        <a:pt x="4" y="14"/>
                      </a:lnTo>
                      <a:lnTo>
                        <a:pt x="1" y="8"/>
                      </a:lnTo>
                      <a:lnTo>
                        <a:pt x="0" y="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/>
                </a:ln>
              </p:spPr>
              <p:txBody>
                <a:bodyPr wrap="square" lIns="91440" tIns="45720" rIns="91440" bIns="45720" vert="horz" anchor="t">
                  <a:noAutofit/>
                </a:bodyPr>
                <a:lstStyle/>
                <a:p>
                  <a:pPr marL="0" indent="0" algn="l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 cap="none" dirty="0" smtClean="0" b="0" strike="noStrike">
                    <a:solidFill>
                      <a:srgbClr val="000000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119" name="Freeform 118"/>
            <p:cNvSpPr>
              <a:spLocks/>
            </p:cNvSpPr>
            <p:nvPr/>
          </p:nvSpPr>
          <p:spPr bwMode="auto">
            <a:xfrm rot="0">
              <a:off x="867410" y="5029200"/>
              <a:ext cx="394335" cy="589915"/>
            </a:xfrm>
            <a:custGeom>
              <a:gdLst>
                <a:gd fmla="*/ 307 w 617" name="TX0"/>
                <a:gd fmla="*/ 0 h 923" name="TY0"/>
                <a:gd fmla="*/ 339 w 617" name="TX1"/>
                <a:gd fmla="*/ 2 h 923" name="TY1"/>
                <a:gd fmla="*/ 399 w 617" name="TX2"/>
                <a:gd fmla="*/ 19 h 923" name="TY2"/>
                <a:gd fmla="*/ 454 w 617" name="TX3"/>
                <a:gd fmla="*/ 55 h 923" name="TY3"/>
                <a:gd fmla="*/ 503 w 617" name="TX4"/>
                <a:gd fmla="*/ 104 h 923" name="TY4"/>
                <a:gd fmla="*/ 545 w 617" name="TX5"/>
                <a:gd fmla="*/ 168 h 923" name="TY5"/>
                <a:gd fmla="*/ 578 w 617" name="TX6"/>
                <a:gd fmla="*/ 241 h 923" name="TY6"/>
                <a:gd fmla="*/ 601 w 617" name="TX7"/>
                <a:gd fmla="*/ 323 h 923" name="TY7"/>
                <a:gd fmla="*/ 614 w 617" name="TX8"/>
                <a:gd fmla="*/ 414 h 923" name="TY8"/>
                <a:gd fmla="*/ 616 w 617" name="TX9"/>
                <a:gd fmla="*/ 461 h 923" name="TY9"/>
                <a:gd fmla="*/ 614 w 617" name="TX10"/>
                <a:gd fmla="*/ 507 h 923" name="TY10"/>
                <a:gd fmla="*/ 601 w 617" name="TX11"/>
                <a:gd fmla="*/ 598 h 923" name="TY11"/>
                <a:gd fmla="*/ 578 w 617" name="TX12"/>
                <a:gd fmla="*/ 680 h 923" name="TY12"/>
                <a:gd fmla="*/ 545 w 617" name="TX13"/>
                <a:gd fmla="*/ 754 h 923" name="TY13"/>
                <a:gd fmla="*/ 503 w 617" name="TX14"/>
                <a:gd fmla="*/ 817 h 923" name="TY14"/>
                <a:gd fmla="*/ 454 w 617" name="TX15"/>
                <a:gd fmla="*/ 866 h 923" name="TY15"/>
                <a:gd fmla="*/ 399 w 617" name="TX16"/>
                <a:gd fmla="*/ 902 h 923" name="TY16"/>
                <a:gd fmla="*/ 339 w 617" name="TX17"/>
                <a:gd fmla="*/ 919 h 923" name="TY17"/>
                <a:gd fmla="*/ 307 w 617" name="TX18"/>
                <a:gd fmla="*/ 922 h 923" name="TY18"/>
                <a:gd fmla="*/ 276 w 617" name="TX19"/>
                <a:gd fmla="*/ 919 h 923" name="TY19"/>
                <a:gd fmla="*/ 217 w 617" name="TX20"/>
                <a:gd fmla="*/ 902 h 923" name="TY20"/>
                <a:gd fmla="*/ 160 w 617" name="TX21"/>
                <a:gd fmla="*/ 866 h 923" name="TY21"/>
                <a:gd fmla="*/ 111 w 617" name="TX22"/>
                <a:gd fmla="*/ 817 h 923" name="TY22"/>
                <a:gd fmla="*/ 70 w 617" name="TX23"/>
                <a:gd fmla="*/ 754 h 923" name="TY23"/>
                <a:gd fmla="*/ 37 w 617" name="TX24"/>
                <a:gd fmla="*/ 680 h 923" name="TY24"/>
                <a:gd fmla="*/ 13 w 617" name="TX25"/>
                <a:gd fmla="*/ 598 h 923" name="TY25"/>
                <a:gd fmla="*/ 2 w 617" name="TX26"/>
                <a:gd fmla="*/ 507 h 923" name="TY26"/>
                <a:gd fmla="*/ 0 w 617" name="TX27"/>
                <a:gd fmla="*/ 461 h 923" name="TY27"/>
                <a:gd fmla="*/ 2 w 617" name="TX28"/>
                <a:gd fmla="*/ 414 h 923" name="TY28"/>
                <a:gd fmla="*/ 13 w 617" name="TX29"/>
                <a:gd fmla="*/ 323 h 923" name="TY29"/>
                <a:gd fmla="*/ 37 w 617" name="TX30"/>
                <a:gd fmla="*/ 241 h 923" name="TY30"/>
                <a:gd fmla="*/ 70 w 617" name="TX31"/>
                <a:gd fmla="*/ 168 h 923" name="TY31"/>
                <a:gd fmla="*/ 111 w 617" name="TX32"/>
                <a:gd fmla="*/ 104 h 923" name="TY32"/>
                <a:gd fmla="*/ 160 w 617" name="TX33"/>
                <a:gd fmla="*/ 55 h 923" name="TY33"/>
                <a:gd fmla="*/ 217 w 617" name="TX34"/>
                <a:gd fmla="*/ 19 h 923" name="TY34"/>
                <a:gd fmla="*/ 276 w 617" name="TX35"/>
                <a:gd fmla="*/ 2 h 923" name="TY35"/>
                <a:gd fmla="*/ 307 w 617" name="TX36"/>
                <a:gd fmla="*/ 0 h 923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617" h="923">
                  <a:moveTo>
                    <a:pt x="307" y="0"/>
                  </a:moveTo>
                  <a:lnTo>
                    <a:pt x="339" y="2"/>
                  </a:lnTo>
                  <a:lnTo>
                    <a:pt x="399" y="19"/>
                  </a:lnTo>
                  <a:lnTo>
                    <a:pt x="454" y="55"/>
                  </a:lnTo>
                  <a:lnTo>
                    <a:pt x="503" y="104"/>
                  </a:lnTo>
                  <a:lnTo>
                    <a:pt x="545" y="168"/>
                  </a:lnTo>
                  <a:lnTo>
                    <a:pt x="578" y="241"/>
                  </a:lnTo>
                  <a:lnTo>
                    <a:pt x="601" y="323"/>
                  </a:lnTo>
                  <a:lnTo>
                    <a:pt x="614" y="414"/>
                  </a:lnTo>
                  <a:lnTo>
                    <a:pt x="616" y="461"/>
                  </a:lnTo>
                  <a:lnTo>
                    <a:pt x="614" y="507"/>
                  </a:lnTo>
                  <a:lnTo>
                    <a:pt x="601" y="598"/>
                  </a:lnTo>
                  <a:lnTo>
                    <a:pt x="578" y="680"/>
                  </a:lnTo>
                  <a:lnTo>
                    <a:pt x="545" y="754"/>
                  </a:lnTo>
                  <a:lnTo>
                    <a:pt x="503" y="817"/>
                  </a:lnTo>
                  <a:lnTo>
                    <a:pt x="454" y="866"/>
                  </a:lnTo>
                  <a:lnTo>
                    <a:pt x="399" y="902"/>
                  </a:lnTo>
                  <a:lnTo>
                    <a:pt x="339" y="919"/>
                  </a:lnTo>
                  <a:lnTo>
                    <a:pt x="307" y="922"/>
                  </a:lnTo>
                  <a:lnTo>
                    <a:pt x="276" y="919"/>
                  </a:lnTo>
                  <a:lnTo>
                    <a:pt x="217" y="902"/>
                  </a:lnTo>
                  <a:lnTo>
                    <a:pt x="160" y="866"/>
                  </a:lnTo>
                  <a:lnTo>
                    <a:pt x="111" y="817"/>
                  </a:lnTo>
                  <a:lnTo>
                    <a:pt x="70" y="754"/>
                  </a:lnTo>
                  <a:lnTo>
                    <a:pt x="37" y="680"/>
                  </a:lnTo>
                  <a:lnTo>
                    <a:pt x="13" y="598"/>
                  </a:lnTo>
                  <a:lnTo>
                    <a:pt x="2" y="507"/>
                  </a:lnTo>
                  <a:lnTo>
                    <a:pt x="0" y="461"/>
                  </a:lnTo>
                  <a:lnTo>
                    <a:pt x="2" y="414"/>
                  </a:lnTo>
                  <a:lnTo>
                    <a:pt x="13" y="323"/>
                  </a:lnTo>
                  <a:lnTo>
                    <a:pt x="37" y="241"/>
                  </a:lnTo>
                  <a:lnTo>
                    <a:pt x="70" y="168"/>
                  </a:lnTo>
                  <a:lnTo>
                    <a:pt x="111" y="104"/>
                  </a:lnTo>
                  <a:lnTo>
                    <a:pt x="160" y="55"/>
                  </a:lnTo>
                  <a:lnTo>
                    <a:pt x="217" y="19"/>
                  </a:lnTo>
                  <a:lnTo>
                    <a:pt x="276" y="2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31455F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 rot="0">
              <a:off x="1348740" y="4184650"/>
              <a:ext cx="1664335" cy="2514600"/>
            </a:xfrm>
            <a:custGeom>
              <a:gdLst>
                <a:gd fmla="*/ 4302 w 10001" name="TX0"/>
                <a:gd fmla="*/ 0 h 11638" name="TY0"/>
                <a:gd fmla="*/ 5844 w 10001" name="TX1"/>
                <a:gd fmla="*/ 213 h 11638" name="TY1"/>
                <a:gd fmla="*/ 6947 w 10001" name="TX2"/>
                <a:gd fmla="*/ 1714 h 11638" name="TY2"/>
                <a:gd fmla="*/ 10000 w 10001" name="TX3"/>
                <a:gd fmla="*/ 9891 h 11638" name="TY3"/>
                <a:gd fmla="*/ 9935 w 10001" name="TX4"/>
                <a:gd fmla="*/ 9942 h 11638" name="TY4"/>
                <a:gd fmla="*/ 9443 w 10001" name="TX5"/>
                <a:gd fmla="*/ 10279 h 11638" name="TY5"/>
                <a:gd fmla="*/ 8958 w 10001" name="TX6"/>
                <a:gd fmla="*/ 10572 h 11638" name="TY6"/>
                <a:gd fmla="*/ 8366 w 10001" name="TX7"/>
                <a:gd fmla="*/ 10891 h 11638" name="TY7"/>
                <a:gd fmla="*/ 7697 w 10001" name="TX8"/>
                <a:gd fmla="*/ 11199 h 11638" name="TY8"/>
                <a:gd fmla="*/ 7159 w 10001" name="TX9"/>
                <a:gd fmla="*/ 11391 h 11638" name="TY9"/>
                <a:gd fmla="*/ 6794 w 10001" name="TX10"/>
                <a:gd fmla="*/ 11492 h 11638" name="TY10"/>
                <a:gd fmla="*/ 6424 w 10001" name="TX11"/>
                <a:gd fmla="*/ 11575 h 11638" name="TY11"/>
                <a:gd fmla="*/ 6052 w 10001" name="TX12"/>
                <a:gd fmla="*/ 11625 h 11638" name="TY12"/>
                <a:gd fmla="*/ 5863 w 10001" name="TX13"/>
                <a:gd fmla="*/ 11634 h 11638" name="TY13"/>
                <a:gd fmla="*/ 5675 w 10001" name="TX14"/>
                <a:gd fmla="*/ 11637 h 11638" name="TY14"/>
                <a:gd fmla="*/ 5283 w 10001" name="TX15"/>
                <a:gd fmla="*/ 11628 h 11638" name="TY15"/>
                <a:gd fmla="*/ 4652 w 10001" name="TX16"/>
                <a:gd fmla="*/ 11587 h 11638" name="TY16"/>
                <a:gd fmla="*/ 3764 w 10001" name="TX17"/>
                <a:gd fmla="*/ 11468 h 11638" name="TY17"/>
                <a:gd fmla="*/ 2872 w 10001" name="TX18"/>
                <a:gd fmla="*/ 11312 h 11638" name="TY18"/>
                <a:gd fmla="*/ 2026 w 10001" name="TX19"/>
                <a:gd fmla="*/ 11122 h 11638" name="TY19"/>
                <a:gd fmla="*/ 1261 w 10001" name="TX20"/>
                <a:gd fmla="*/ 10936 h 11638" name="TY20"/>
                <a:gd fmla="*/ 358 w 10001" name="TX21"/>
                <a:gd fmla="*/ 10678 h 11638" name="TY21"/>
                <a:gd fmla="*/ 54 w 10001" name="TX22"/>
                <a:gd fmla="*/ 10572 h 11638" name="TY22"/>
                <a:gd fmla="*/ 31 w 10001" name="TX23"/>
                <a:gd fmla="*/ 10560 h 11638" name="TY23"/>
                <a:gd fmla="*/ 12 w 10001" name="TX24"/>
                <a:gd fmla="*/ 10489 h 11638" name="TY24"/>
                <a:gd fmla="*/ 0 w 10001" name="TX25"/>
                <a:gd fmla="*/ 10306 h 11638" name="TY25"/>
                <a:gd fmla="*/ 42 w 10001" name="TX26"/>
                <a:gd fmla="*/ 9918 h 11638" name="TY26"/>
                <a:gd fmla="*/ 150 w 10001" name="TX27"/>
                <a:gd fmla="*/ 9388 h 11638" name="TY27"/>
                <a:gd fmla="*/ 381 w 10001" name="TX28"/>
                <a:gd fmla="*/ 8412 h 11638" name="TY28"/>
                <a:gd fmla="*/ 815 w 10001" name="TX29"/>
                <a:gd fmla="*/ 6847 h 11638" name="TY29"/>
                <a:gd fmla="*/ 2065 w 10001" name="TX30"/>
                <a:gd fmla="*/ 2726 h 11638" name="TY30"/>
                <a:gd fmla="*/ 2418 w 10001" name="TX31"/>
                <a:gd fmla="*/ 1637 h 11638" name="TY31"/>
                <a:gd fmla="*/ 4302 w 10001" name="TX32"/>
                <a:gd fmla="*/ 0 h 11638" name="TY3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</a:cxnLst>
              <a:rect l="l" t="t" r="r" b="b"/>
              <a:pathLst>
                <a:path w="10001" h="11638">
                  <a:moveTo>
                    <a:pt x="4302" y="0"/>
                  </a:moveTo>
                  <a:lnTo>
                    <a:pt x="5844" y="213"/>
                  </a:lnTo>
                  <a:lnTo>
                    <a:pt x="6947" y="1714"/>
                  </a:lnTo>
                  <a:lnTo>
                    <a:pt x="10000" y="9891"/>
                  </a:lnTo>
                  <a:cubicBezTo>
                    <a:pt x="9978" y="9908"/>
                    <a:pt x="9957" y="9925"/>
                    <a:pt x="9935" y="9942"/>
                  </a:cubicBezTo>
                  <a:lnTo>
                    <a:pt x="9443" y="10279"/>
                  </a:lnTo>
                  <a:lnTo>
                    <a:pt x="8958" y="10572"/>
                  </a:lnTo>
                  <a:lnTo>
                    <a:pt x="8366" y="10891"/>
                  </a:lnTo>
                  <a:lnTo>
                    <a:pt x="7697" y="11199"/>
                  </a:lnTo>
                  <a:lnTo>
                    <a:pt x="7159" y="11391"/>
                  </a:lnTo>
                  <a:lnTo>
                    <a:pt x="6794" y="11492"/>
                  </a:lnTo>
                  <a:lnTo>
                    <a:pt x="6424" y="11575"/>
                  </a:lnTo>
                  <a:lnTo>
                    <a:pt x="6052" y="11625"/>
                  </a:lnTo>
                  <a:lnTo>
                    <a:pt x="5863" y="11634"/>
                  </a:lnTo>
                  <a:lnTo>
                    <a:pt x="5675" y="11637"/>
                  </a:lnTo>
                  <a:lnTo>
                    <a:pt x="5283" y="11628"/>
                  </a:lnTo>
                  <a:lnTo>
                    <a:pt x="4652" y="11587"/>
                  </a:lnTo>
                  <a:lnTo>
                    <a:pt x="3764" y="11468"/>
                  </a:lnTo>
                  <a:lnTo>
                    <a:pt x="2872" y="11312"/>
                  </a:lnTo>
                  <a:lnTo>
                    <a:pt x="2026" y="11122"/>
                  </a:lnTo>
                  <a:lnTo>
                    <a:pt x="1261" y="10936"/>
                  </a:lnTo>
                  <a:lnTo>
                    <a:pt x="358" y="10678"/>
                  </a:lnTo>
                  <a:lnTo>
                    <a:pt x="54" y="10572"/>
                  </a:lnTo>
                  <a:cubicBezTo>
                    <a:pt x="46" y="10568"/>
                    <a:pt x="39" y="10564"/>
                    <a:pt x="31" y="10560"/>
                  </a:cubicBezTo>
                  <a:cubicBezTo>
                    <a:pt x="25" y="10536"/>
                    <a:pt x="18" y="10513"/>
                    <a:pt x="12" y="10489"/>
                  </a:cubicBezTo>
                  <a:lnTo>
                    <a:pt x="0" y="10306"/>
                  </a:lnTo>
                  <a:cubicBezTo>
                    <a:pt x="14" y="10177"/>
                    <a:pt x="28" y="10047"/>
                    <a:pt x="42" y="9918"/>
                  </a:cubicBezTo>
                  <a:lnTo>
                    <a:pt x="150" y="9388"/>
                  </a:lnTo>
                  <a:lnTo>
                    <a:pt x="381" y="8412"/>
                  </a:lnTo>
                  <a:lnTo>
                    <a:pt x="815" y="6847"/>
                  </a:lnTo>
                  <a:lnTo>
                    <a:pt x="2065" y="2726"/>
                  </a:lnTo>
                  <a:lnTo>
                    <a:pt x="2418" y="1637"/>
                  </a:lnTo>
                  <a:cubicBezTo>
                    <a:pt x="3046" y="1091"/>
                    <a:pt x="3363" y="413"/>
                    <a:pt x="43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25" name="자유형 224"/>
            <p:cNvSpPr>
              <a:spLocks/>
            </p:cNvSpPr>
            <p:nvPr/>
          </p:nvSpPr>
          <p:spPr bwMode="auto">
            <a:xfrm rot="0">
              <a:off x="784225" y="4011930"/>
              <a:ext cx="998855" cy="2687320"/>
            </a:xfrm>
            <a:custGeom>
              <a:gdLst>
                <a:gd fmla="*/ 772999 w 825781" name="TX0"/>
                <a:gd fmla="*/ 0 h 2222501" name="TY0"/>
                <a:gd fmla="*/ 783980 w 825781" name="TX1"/>
                <a:gd fmla="*/ 152451 h 2222501" name="TY1"/>
                <a:gd fmla="*/ 814176 w 825781" name="TX2"/>
                <a:gd fmla="*/ 767204 h 2222501" name="TY2"/>
                <a:gd fmla="*/ 822536 w 825781" name="TX3"/>
                <a:gd fmla="*/ 1017991 h 2222501" name="TY3"/>
                <a:gd fmla="*/ 825780 w 825781" name="TX4"/>
                <a:gd fmla="*/ 1240020 h 2222501" name="TY4"/>
                <a:gd fmla="*/ 822536 w 825781" name="TX5"/>
                <a:gd fmla="*/ 1371752 h 2222501" name="TY5"/>
                <a:gd fmla="*/ 817420 w 825781" name="TX6"/>
                <a:gd fmla="*/ 1439165 h 2222501" name="TY6"/>
                <a:gd fmla="*/ 814176 w 825781" name="TX7"/>
                <a:gd fmla="*/ 1463594 h 2222501" name="TY7"/>
                <a:gd fmla="*/ 809309 w 825781" name="TX8"/>
                <a:gd fmla="*/ 1486477 h 2222501" name="TY8"/>
                <a:gd fmla="*/ 793463 w 825781" name="TX9"/>
                <a:gd fmla="*/ 1543067 h 2222501" name="TY9"/>
                <a:gd fmla="*/ 756529 w 825781" name="TX10"/>
                <a:gd fmla="*/ 1645422 h 2222501" name="TY10"/>
                <a:gd fmla="*/ 685655 w 825781" name="TX11"/>
                <a:gd fmla="*/ 1813335 h 2222501" name="TY11"/>
                <a:gd fmla="*/ 597936 w 825781" name="TX12"/>
                <a:gd fmla="*/ 2001039 h 2222501" name="TY12"/>
                <a:gd fmla="*/ 501234 w 825781" name="TX13"/>
                <a:gd fmla="*/ 2195855 h 2222501" name="TY13"/>
                <a:gd fmla="*/ 487349 w 825781" name="TX14"/>
                <a:gd fmla="*/ 2222500 h 2222501" name="TY14"/>
                <a:gd fmla="*/ 0 w 825781" name="TX15"/>
                <a:gd fmla="*/ 2222500 h 2222501" name="TY15"/>
                <a:gd fmla="*/ 56152 w 825781" name="TX16"/>
                <a:gd fmla="*/ 2113909 h 2222501" name="TY16"/>
                <a:gd fmla="*/ 66634 w 825781" name="TX17"/>
                <a:gd fmla="*/ 2092262 h 2222501" name="TY17"/>
                <a:gd fmla="*/ 87846 w 825781" name="TX18"/>
                <a:gd fmla="*/ 2034745 h 2222501" name="TY18"/>
                <a:gd fmla="*/ 122160 w 825781" name="TX19"/>
                <a:gd fmla="*/ 1923113 h 2222501" name="TY19"/>
                <a:gd fmla="*/ 170324 w 825781" name="TX20"/>
                <a:gd fmla="*/ 1736337 h 2222501" name="TY20"/>
                <a:gd fmla="*/ 216367 w 825781" name="TX21"/>
                <a:gd fmla="*/ 1524513 h 2222501" name="TY21"/>
                <a:gd fmla="*/ 280253 w 825781" name="TX22"/>
                <a:gd fmla="*/ 1201984 h 2222501" name="TY22"/>
                <a:gd fmla="*/ 324175 w 825781" name="TX23"/>
                <a:gd fmla="*/ 940683 h 2222501" name="TY23"/>
                <a:gd fmla="*/ 338898 w 825781" name="TX24"/>
                <a:gd fmla="*/ 827504 h 2222501" name="TY24"/>
                <a:gd fmla="*/ 340520 w 825781" name="TX25"/>
                <a:gd fmla="*/ 799983 h 2222501" name="TY25"/>
                <a:gd fmla="*/ 340021 w 825781" name="TX26"/>
                <a:gd fmla="*/ 778646 h 2222501" name="TY26"/>
                <a:gd fmla="*/ 331536 w 825781" name="TX27"/>
                <a:gd fmla="*/ 734426 h 2222501" name="TY27"/>
                <a:gd fmla="*/ 310948 w 825781" name="TX28"/>
                <a:gd fmla="*/ 661447 h 2222501" name="TY28"/>
                <a:gd fmla="*/ 275012 w 825781" name="TX29"/>
                <a:gd fmla="*/ 552288 h 2222501" name="TY29"/>
                <a:gd fmla="*/ 253800 w 825781" name="TX30"/>
                <a:gd fmla="*/ 462302 h 2222501" name="TY30"/>
                <a:gd fmla="*/ 246438 w 825781" name="TX31"/>
                <a:gd fmla="*/ 398600 h 2222501" name="TY31"/>
                <a:gd fmla="*/ 245440 w 825781" name="TX32"/>
                <a:gd fmla="*/ 366131 h 2222501" name="TY32"/>
                <a:gd fmla="*/ 247935 w 825781" name="TX33"/>
                <a:gd fmla="*/ 336135 h 2222501" name="TY33"/>
                <a:gd fmla="*/ 245440 w 825781" name="TX34"/>
                <a:gd fmla="*/ 280164 h 2222501" name="TY34"/>
                <a:gd fmla="*/ 239575 w 825781" name="TX35"/>
                <a:gd fmla="*/ 231305 h 2222501" name="TY35"/>
                <a:gd fmla="*/ 229593 w 825781" name="TX36"/>
                <a:gd fmla="*/ 188632 h 2222501" name="TY36"/>
                <a:gd fmla="*/ 212124 w 825781" name="TX37"/>
                <a:gd fmla="*/ 136681 h 2222501" name="TY37"/>
                <a:gd fmla="*/ 193533 w 825781" name="TX38"/>
                <a:gd fmla="*/ 98336 h 2222501" name="TY38"/>
                <a:gd fmla="*/ 191411 w 825781" name="TX39"/>
                <a:gd fmla="*/ 94934 h 2222501" name="TY39"/>
                <a:gd fmla="*/ 223105 w 825781" name="TX40"/>
                <a:gd fmla="*/ 91224 h 2222501" name="TY40"/>
                <a:gd fmla="*/ 397169 w 825781" name="TX41"/>
                <a:gd fmla="*/ 69887 h 2222501" name="TY41"/>
                <a:gd fmla="*/ 520200 w 825781" name="TX42"/>
                <a:gd fmla="*/ 51023 h 2222501" name="TY42"/>
                <a:gd fmla="*/ 570485 w 825781" name="TX43"/>
                <a:gd fmla="*/ 41128 h 2222501" name="TY43"/>
                <a:gd fmla="*/ 732821 w 825781" name="TX44"/>
                <a:gd fmla="*/ 6803 h 2222501" name="TY4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</a:cxnLst>
              <a:rect l="l" t="t" r="r" b="b"/>
              <a:pathLst>
                <a:path w="825781" h="2222501">
                  <a:moveTo>
                    <a:pt x="772999" y="0"/>
                  </a:moveTo>
                  <a:cubicBezTo>
                    <a:pt x="776618" y="50405"/>
                    <a:pt x="780236" y="101737"/>
                    <a:pt x="783980" y="152451"/>
                  </a:cubicBezTo>
                  <a:cubicBezTo>
                    <a:pt x="793962" y="357472"/>
                    <a:pt x="804194" y="562802"/>
                    <a:pt x="814176" y="767204"/>
                  </a:cubicBezTo>
                  <a:cubicBezTo>
                    <a:pt x="816921" y="850697"/>
                    <a:pt x="819791" y="934499"/>
                    <a:pt x="822536" y="1017991"/>
                  </a:cubicBezTo>
                  <a:cubicBezTo>
                    <a:pt x="823659" y="1091898"/>
                    <a:pt x="824657" y="1166113"/>
                    <a:pt x="825780" y="1240020"/>
                  </a:cubicBezTo>
                  <a:cubicBezTo>
                    <a:pt x="824657" y="1283930"/>
                    <a:pt x="823659" y="1328151"/>
                    <a:pt x="822536" y="1371752"/>
                  </a:cubicBezTo>
                  <a:cubicBezTo>
                    <a:pt x="820914" y="1394017"/>
                    <a:pt x="819042" y="1416900"/>
                    <a:pt x="817420" y="1439165"/>
                  </a:cubicBezTo>
                  <a:cubicBezTo>
                    <a:pt x="816297" y="1447205"/>
                    <a:pt x="815299" y="1455245"/>
                    <a:pt x="814176" y="1463594"/>
                  </a:cubicBezTo>
                  <a:cubicBezTo>
                    <a:pt x="812554" y="1471016"/>
                    <a:pt x="810932" y="1479056"/>
                    <a:pt x="809309" y="1486477"/>
                  </a:cubicBezTo>
                  <a:cubicBezTo>
                    <a:pt x="804069" y="1505340"/>
                    <a:pt x="798703" y="1524204"/>
                    <a:pt x="793463" y="1543067"/>
                  </a:cubicBezTo>
                  <a:lnTo>
                    <a:pt x="756529" y="1645422"/>
                  </a:lnTo>
                  <a:lnTo>
                    <a:pt x="685655" y="1813335"/>
                  </a:lnTo>
                  <a:lnTo>
                    <a:pt x="597936" y="2001039"/>
                  </a:lnTo>
                  <a:lnTo>
                    <a:pt x="501234" y="2195855"/>
                  </a:lnTo>
                  <a:lnTo>
                    <a:pt x="487349" y="2222500"/>
                  </a:lnTo>
                  <a:lnTo>
                    <a:pt x="0" y="2222500"/>
                  </a:lnTo>
                  <a:lnTo>
                    <a:pt x="56152" y="2113909"/>
                  </a:lnTo>
                  <a:cubicBezTo>
                    <a:pt x="59646" y="2106796"/>
                    <a:pt x="63140" y="2099375"/>
                    <a:pt x="66634" y="2092262"/>
                  </a:cubicBezTo>
                  <a:lnTo>
                    <a:pt x="87846" y="2034745"/>
                  </a:lnTo>
                  <a:lnTo>
                    <a:pt x="122160" y="1923113"/>
                  </a:lnTo>
                  <a:lnTo>
                    <a:pt x="170324" y="1736337"/>
                  </a:lnTo>
                  <a:lnTo>
                    <a:pt x="216367" y="1524513"/>
                  </a:lnTo>
                  <a:lnTo>
                    <a:pt x="280253" y="1201984"/>
                  </a:lnTo>
                  <a:lnTo>
                    <a:pt x="324175" y="940683"/>
                  </a:lnTo>
                  <a:cubicBezTo>
                    <a:pt x="329041" y="902957"/>
                    <a:pt x="334032" y="864921"/>
                    <a:pt x="338898" y="827504"/>
                  </a:cubicBezTo>
                  <a:cubicBezTo>
                    <a:pt x="339397" y="818227"/>
                    <a:pt x="340021" y="809260"/>
                    <a:pt x="340520" y="799983"/>
                  </a:cubicBezTo>
                  <a:cubicBezTo>
                    <a:pt x="340271" y="793180"/>
                    <a:pt x="340146" y="785758"/>
                    <a:pt x="340021" y="778646"/>
                  </a:cubicBezTo>
                  <a:cubicBezTo>
                    <a:pt x="337151" y="764112"/>
                    <a:pt x="334406" y="749269"/>
                    <a:pt x="331536" y="734426"/>
                  </a:cubicBezTo>
                  <a:lnTo>
                    <a:pt x="310948" y="661447"/>
                  </a:lnTo>
                  <a:lnTo>
                    <a:pt x="275012" y="552288"/>
                  </a:lnTo>
                  <a:cubicBezTo>
                    <a:pt x="267900" y="522602"/>
                    <a:pt x="260912" y="492606"/>
                    <a:pt x="253800" y="462302"/>
                  </a:cubicBezTo>
                  <a:cubicBezTo>
                    <a:pt x="251304" y="440965"/>
                    <a:pt x="248934" y="419937"/>
                    <a:pt x="246438" y="398600"/>
                  </a:cubicBezTo>
                  <a:cubicBezTo>
                    <a:pt x="246064" y="387777"/>
                    <a:pt x="245689" y="376954"/>
                    <a:pt x="245440" y="366131"/>
                  </a:cubicBezTo>
                  <a:cubicBezTo>
                    <a:pt x="246313" y="356235"/>
                    <a:pt x="247062" y="346340"/>
                    <a:pt x="247935" y="336135"/>
                  </a:cubicBezTo>
                  <a:cubicBezTo>
                    <a:pt x="247062" y="317581"/>
                    <a:pt x="246313" y="299027"/>
                    <a:pt x="245440" y="280164"/>
                  </a:cubicBezTo>
                  <a:cubicBezTo>
                    <a:pt x="243444" y="264084"/>
                    <a:pt x="241447" y="247695"/>
                    <a:pt x="239575" y="231305"/>
                  </a:cubicBezTo>
                  <a:cubicBezTo>
                    <a:pt x="236206" y="217081"/>
                    <a:pt x="232962" y="202856"/>
                    <a:pt x="229593" y="188632"/>
                  </a:cubicBezTo>
                  <a:cubicBezTo>
                    <a:pt x="223729" y="171315"/>
                    <a:pt x="217989" y="153688"/>
                    <a:pt x="212124" y="136681"/>
                  </a:cubicBezTo>
                  <a:cubicBezTo>
                    <a:pt x="205885" y="124002"/>
                    <a:pt x="199771" y="110705"/>
                    <a:pt x="193533" y="98336"/>
                  </a:cubicBezTo>
                  <a:cubicBezTo>
                    <a:pt x="192909" y="97099"/>
                    <a:pt x="192160" y="95862"/>
                    <a:pt x="191411" y="94934"/>
                  </a:cubicBezTo>
                  <a:lnTo>
                    <a:pt x="223105" y="91224"/>
                  </a:lnTo>
                  <a:lnTo>
                    <a:pt x="397169" y="69887"/>
                  </a:lnTo>
                  <a:lnTo>
                    <a:pt x="520200" y="51023"/>
                  </a:lnTo>
                  <a:lnTo>
                    <a:pt x="570485" y="41128"/>
                  </a:lnTo>
                  <a:lnTo>
                    <a:pt x="732821" y="6803"/>
                  </a:lnTo>
                  <a:close/>
                </a:path>
              </a:pathLst>
            </a:custGeom>
            <a:solidFill>
              <a:srgbClr val="0D0D0D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 rot="0">
              <a:off x="1310640" y="5551170"/>
              <a:ext cx="175260" cy="363220"/>
            </a:xfrm>
            <a:custGeom>
              <a:gdLst>
                <a:gd fmla="*/ 0 w 276" name="TX0"/>
                <a:gd fmla="*/ 487 h 567" name="TY0"/>
                <a:gd fmla="*/ 154 w 276" name="TX1"/>
                <a:gd fmla="*/ 565 h 567" name="TY1"/>
                <a:gd fmla="*/ 160 w 276" name="TX2"/>
                <a:gd fmla="*/ 566 h 567" name="TY2"/>
                <a:gd fmla="*/ 193 w 276" name="TX3"/>
                <a:gd fmla="*/ 558 h 567" name="TY3"/>
                <a:gd fmla="*/ 220 w 276" name="TX4"/>
                <a:gd fmla="*/ 535 h 567" name="TY4"/>
                <a:gd fmla="*/ 246 w 276" name="TX5"/>
                <a:gd fmla="*/ 487 h 567" name="TY5"/>
                <a:gd fmla="*/ 266 w 276" name="TX6"/>
                <a:gd fmla="*/ 405 h 567" name="TY6"/>
                <a:gd fmla="*/ 275 w 276" name="TX7"/>
                <a:gd fmla="*/ 283 h 567" name="TY7"/>
                <a:gd fmla="*/ 268 w 276" name="TX8"/>
                <a:gd fmla="*/ 111 h 567" name="TY8"/>
                <a:gd fmla="*/ 256 w 276" name="TX9"/>
                <a:gd fmla="*/ 0 h 567" name="TY9"/>
                <a:gd fmla="*/ 236 w 276" name="TX10"/>
                <a:gd fmla="*/ 8 h 567" name="TY10"/>
                <a:gd fmla="*/ 138 w 276" name="TX11"/>
                <a:gd fmla="*/ 48 h 567" name="TY11"/>
                <a:gd fmla="*/ 73 w 276" name="TX12"/>
                <a:gd fmla="*/ 84 h 567" name="TY12"/>
                <a:gd fmla="*/ 52 w 276" name="TX13"/>
                <a:gd fmla="*/ 104 h 567" name="TY13"/>
                <a:gd fmla="*/ 42 w 276" name="TX14"/>
                <a:gd fmla="*/ 116 h 567" name="TY14"/>
                <a:gd fmla="*/ 27 w 276" name="TX15"/>
                <a:gd fmla="*/ 157 h 567" name="TY15"/>
                <a:gd fmla="*/ 11 w 276" name="TX16"/>
                <a:gd fmla="*/ 247 h 567" name="TY16"/>
                <a:gd fmla="*/ 0 w 276" name="TX17"/>
                <a:gd fmla="*/ 445 h 567" name="TY17"/>
                <a:gd fmla="*/ 0 w 276" name="TX18"/>
                <a:gd fmla="*/ 487 h 567" name="TY1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76" h="567">
                  <a:moveTo>
                    <a:pt x="0" y="487"/>
                  </a:moveTo>
                  <a:lnTo>
                    <a:pt x="154" y="565"/>
                  </a:lnTo>
                  <a:lnTo>
                    <a:pt x="160" y="566"/>
                  </a:lnTo>
                  <a:lnTo>
                    <a:pt x="193" y="558"/>
                  </a:lnTo>
                  <a:lnTo>
                    <a:pt x="220" y="535"/>
                  </a:lnTo>
                  <a:lnTo>
                    <a:pt x="246" y="487"/>
                  </a:lnTo>
                  <a:lnTo>
                    <a:pt x="266" y="405"/>
                  </a:lnTo>
                  <a:lnTo>
                    <a:pt x="275" y="283"/>
                  </a:lnTo>
                  <a:lnTo>
                    <a:pt x="268" y="111"/>
                  </a:lnTo>
                  <a:lnTo>
                    <a:pt x="256" y="0"/>
                  </a:lnTo>
                  <a:lnTo>
                    <a:pt x="236" y="8"/>
                  </a:lnTo>
                  <a:lnTo>
                    <a:pt x="138" y="48"/>
                  </a:lnTo>
                  <a:lnTo>
                    <a:pt x="73" y="84"/>
                  </a:lnTo>
                  <a:lnTo>
                    <a:pt x="52" y="104"/>
                  </a:lnTo>
                  <a:lnTo>
                    <a:pt x="42" y="116"/>
                  </a:lnTo>
                  <a:lnTo>
                    <a:pt x="27" y="157"/>
                  </a:lnTo>
                  <a:lnTo>
                    <a:pt x="11" y="247"/>
                  </a:lnTo>
                  <a:lnTo>
                    <a:pt x="0" y="445"/>
                  </a:lnTo>
                  <a:lnTo>
                    <a:pt x="0" y="487"/>
                  </a:lnTo>
                  <a:close/>
                </a:path>
              </a:pathLst>
            </a:custGeom>
            <a:solidFill>
              <a:srgbClr val="9FACB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 rot="0">
              <a:off x="1490980" y="4029075"/>
              <a:ext cx="392430" cy="1753235"/>
            </a:xfrm>
            <a:custGeom>
              <a:gdLst>
                <a:gd fmla="*/ 614 w 615" name="TX0"/>
                <a:gd fmla="*/ 948 h 2740" name="TY0"/>
                <a:gd fmla="*/ 614 w 615" name="TX1"/>
                <a:gd fmla="*/ 1357 h 2740" name="TY1"/>
                <a:gd fmla="*/ 612 w 615" name="TX2"/>
                <a:gd fmla="*/ 1416 h 2740" name="TY2"/>
                <a:gd fmla="*/ 595 w 615" name="TX3"/>
                <a:gd fmla="*/ 1587 h 2740" name="TY3"/>
                <a:gd fmla="*/ 550 w 615" name="TX4"/>
                <a:gd fmla="*/ 1917 h 2740" name="TY4"/>
                <a:gd fmla="*/ 435 w 615" name="TX5"/>
                <a:gd fmla="*/ 2602 h 2740" name="TY5"/>
                <a:gd fmla="*/ 409 w 615" name="TX6"/>
                <a:gd fmla="*/ 2739 h 2740" name="TY6"/>
                <a:gd fmla="*/ 412 w 615" name="TX7"/>
                <a:gd fmla="*/ 2665 h 2740" name="TY7"/>
                <a:gd fmla="*/ 409 w 615" name="TX8"/>
                <a:gd fmla="*/ 2292 h 2740" name="TY8"/>
                <a:gd fmla="*/ 392 w 615" name="TX9"/>
                <a:gd fmla="*/ 2108 h 2740" name="TY9"/>
                <a:gd fmla="*/ 372 w 615" name="TX10"/>
                <a:gd fmla="*/ 2009 h 2740" name="TY10"/>
                <a:gd fmla="*/ 357 w 615" name="TX11"/>
                <a:gd fmla="*/ 1971 h 2740" name="TY11"/>
                <a:gd fmla="*/ 331 w 615" name="TX12"/>
                <a:gd fmla="*/ 1888 h 2740" name="TY12"/>
                <a:gd fmla="*/ 223 w 615" name="TX13"/>
                <a:gd fmla="*/ 1610 h 2740" name="TY13"/>
                <a:gd fmla="*/ 38 w 615" name="TX14"/>
                <a:gd fmla="*/ 1165 h 2740" name="TY14"/>
                <a:gd fmla="*/ 0 w 615" name="TX15"/>
                <a:gd fmla="*/ 1076 h 2740" name="TY15"/>
                <a:gd fmla="*/ 205 w 615" name="TX16"/>
                <a:gd fmla="*/ 948 h 2740" name="TY16"/>
                <a:gd fmla="*/ 51 w 615" name="TX17"/>
                <a:gd fmla="*/ 845 h 2740" name="TY17"/>
                <a:gd fmla="*/ 333 w 615" name="TX18"/>
                <a:gd fmla="*/ 0 h 2740" name="TY18"/>
                <a:gd fmla="*/ 336 w 615" name="TX19"/>
                <a:gd fmla="*/ 0 h 2740" name="TY19"/>
                <a:gd fmla="*/ 350 w 615" name="TX20"/>
                <a:gd fmla="*/ 6 h 2740" name="TY20"/>
                <a:gd fmla="*/ 357 w 615" name="TX21"/>
                <a:gd fmla="*/ 18 h 2740" name="TY21"/>
                <a:gd fmla="*/ 357 w 615" name="TX22"/>
                <a:gd fmla="*/ 26 h 2740" name="TY22"/>
                <a:gd fmla="*/ 357 w 615" name="TX23"/>
                <a:gd fmla="*/ 52 h 2740" name="TY23"/>
                <a:gd fmla="*/ 357 w 615" name="TX24"/>
                <a:gd fmla="*/ 52 h 2740" name="TY24"/>
                <a:gd fmla="*/ 396 w 615" name="TX25"/>
                <a:gd fmla="*/ 167 h 2740" name="TY25"/>
                <a:gd fmla="*/ 461 w 615" name="TX26"/>
                <a:gd fmla="*/ 359 h 2740" name="TY26"/>
                <a:gd fmla="*/ 470 w 615" name="TX27"/>
                <a:gd fmla="*/ 372 h 2740" name="TY27"/>
                <a:gd fmla="*/ 494 w 615" name="TX28"/>
                <a:gd fmla="*/ 422 h 2740" name="TY28"/>
                <a:gd fmla="*/ 532 w 615" name="TX29"/>
                <a:gd fmla="*/ 539 h 2740" name="TY29"/>
                <a:gd fmla="*/ 579 w 615" name="TX30"/>
                <a:gd fmla="*/ 730 h 2740" name="TY30"/>
                <a:gd fmla="*/ 611 w 615" name="TX31"/>
                <a:gd fmla="*/ 899 h 2740" name="TY31"/>
                <a:gd fmla="*/ 614 w 615" name="TX32"/>
                <a:gd fmla="*/ 948 h 2740" name="TY3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</a:cxnLst>
              <a:rect l="l" t="t" r="r" b="b"/>
              <a:pathLst>
                <a:path w="615" h="2740">
                  <a:moveTo>
                    <a:pt x="614" y="948"/>
                  </a:moveTo>
                  <a:lnTo>
                    <a:pt x="614" y="1357"/>
                  </a:lnTo>
                  <a:lnTo>
                    <a:pt x="612" y="1416"/>
                  </a:lnTo>
                  <a:lnTo>
                    <a:pt x="595" y="1587"/>
                  </a:lnTo>
                  <a:lnTo>
                    <a:pt x="550" y="1917"/>
                  </a:lnTo>
                  <a:lnTo>
                    <a:pt x="435" y="2602"/>
                  </a:lnTo>
                  <a:lnTo>
                    <a:pt x="409" y="2739"/>
                  </a:lnTo>
                  <a:lnTo>
                    <a:pt x="412" y="2665"/>
                  </a:lnTo>
                  <a:lnTo>
                    <a:pt x="409" y="2292"/>
                  </a:lnTo>
                  <a:lnTo>
                    <a:pt x="392" y="2108"/>
                  </a:lnTo>
                  <a:lnTo>
                    <a:pt x="372" y="2009"/>
                  </a:lnTo>
                  <a:lnTo>
                    <a:pt x="357" y="1971"/>
                  </a:lnTo>
                  <a:lnTo>
                    <a:pt x="331" y="1888"/>
                  </a:lnTo>
                  <a:lnTo>
                    <a:pt x="223" y="1610"/>
                  </a:lnTo>
                  <a:lnTo>
                    <a:pt x="38" y="1165"/>
                  </a:lnTo>
                  <a:lnTo>
                    <a:pt x="0" y="1076"/>
                  </a:lnTo>
                  <a:lnTo>
                    <a:pt x="205" y="948"/>
                  </a:lnTo>
                  <a:lnTo>
                    <a:pt x="51" y="845"/>
                  </a:lnTo>
                  <a:lnTo>
                    <a:pt x="333" y="0"/>
                  </a:lnTo>
                  <a:lnTo>
                    <a:pt x="336" y="0"/>
                  </a:lnTo>
                  <a:lnTo>
                    <a:pt x="350" y="6"/>
                  </a:lnTo>
                  <a:lnTo>
                    <a:pt x="357" y="18"/>
                  </a:lnTo>
                  <a:lnTo>
                    <a:pt x="357" y="26"/>
                  </a:lnTo>
                  <a:lnTo>
                    <a:pt x="357" y="52"/>
                  </a:lnTo>
                  <a:lnTo>
                    <a:pt x="357" y="52"/>
                  </a:lnTo>
                  <a:lnTo>
                    <a:pt x="396" y="167"/>
                  </a:lnTo>
                  <a:lnTo>
                    <a:pt x="461" y="359"/>
                  </a:lnTo>
                  <a:lnTo>
                    <a:pt x="470" y="372"/>
                  </a:lnTo>
                  <a:lnTo>
                    <a:pt x="494" y="422"/>
                  </a:lnTo>
                  <a:lnTo>
                    <a:pt x="532" y="539"/>
                  </a:lnTo>
                  <a:lnTo>
                    <a:pt x="579" y="730"/>
                  </a:lnTo>
                  <a:lnTo>
                    <a:pt x="611" y="899"/>
                  </a:lnTo>
                  <a:lnTo>
                    <a:pt x="614" y="948"/>
                  </a:lnTo>
                  <a:close/>
                </a:path>
              </a:pathLst>
            </a:custGeom>
            <a:solidFill>
              <a:srgbClr val="37556C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 rot="0">
              <a:off x="1490980" y="4029075"/>
              <a:ext cx="392430" cy="1753235"/>
            </a:xfrm>
            <a:custGeom>
              <a:gdLst>
                <a:gd fmla="*/ 614 w 615" name="TX0"/>
                <a:gd fmla="*/ 1332 h 2740" name="TY0"/>
                <a:gd fmla="*/ 614 w 615" name="TX1"/>
                <a:gd fmla="*/ 1357 h 2740" name="TY1"/>
                <a:gd fmla="*/ 612 w 615" name="TX2"/>
                <a:gd fmla="*/ 1416 h 2740" name="TY2"/>
                <a:gd fmla="*/ 595 w 615" name="TX3"/>
                <a:gd fmla="*/ 1587 h 2740" name="TY3"/>
                <a:gd fmla="*/ 550 w 615" name="TX4"/>
                <a:gd fmla="*/ 1917 h 2740" name="TY4"/>
                <a:gd fmla="*/ 435 w 615" name="TX5"/>
                <a:gd fmla="*/ 2602 h 2740" name="TY5"/>
                <a:gd fmla="*/ 409 w 615" name="TX6"/>
                <a:gd fmla="*/ 2739 h 2740" name="TY6"/>
                <a:gd fmla="*/ 412 w 615" name="TX7"/>
                <a:gd fmla="*/ 2665 h 2740" name="TY7"/>
                <a:gd fmla="*/ 409 w 615" name="TX8"/>
                <a:gd fmla="*/ 2292 h 2740" name="TY8"/>
                <a:gd fmla="*/ 392 w 615" name="TX9"/>
                <a:gd fmla="*/ 2108 h 2740" name="TY9"/>
                <a:gd fmla="*/ 372 w 615" name="TX10"/>
                <a:gd fmla="*/ 2009 h 2740" name="TY10"/>
                <a:gd fmla="*/ 357 w 615" name="TX11"/>
                <a:gd fmla="*/ 1971 h 2740" name="TY11"/>
                <a:gd fmla="*/ 331 w 615" name="TX12"/>
                <a:gd fmla="*/ 1888 h 2740" name="TY12"/>
                <a:gd fmla="*/ 223 w 615" name="TX13"/>
                <a:gd fmla="*/ 1610 h 2740" name="TY13"/>
                <a:gd fmla="*/ 38 w 615" name="TX14"/>
                <a:gd fmla="*/ 1165 h 2740" name="TY14"/>
                <a:gd fmla="*/ 0 w 615" name="TX15"/>
                <a:gd fmla="*/ 1076 h 2740" name="TY15"/>
                <a:gd fmla="*/ 205 w 615" name="TX16"/>
                <a:gd fmla="*/ 948 h 2740" name="TY16"/>
                <a:gd fmla="*/ 51 w 615" name="TX17"/>
                <a:gd fmla="*/ 845 h 2740" name="TY17"/>
                <a:gd fmla="*/ 333 w 615" name="TX18"/>
                <a:gd fmla="*/ 0 h 2740" name="TY18"/>
                <a:gd fmla="*/ 352 w 615" name="TX19"/>
                <a:gd fmla="*/ 19 h 2740" name="TY19"/>
                <a:gd fmla="*/ 375 w 615" name="TX20"/>
                <a:gd fmla="*/ 55 h 2740" name="TY20"/>
                <a:gd fmla="*/ 383 w 615" name="TX21"/>
                <a:gd fmla="*/ 84 h 2740" name="TY21"/>
                <a:gd fmla="*/ 383 w 615" name="TX22"/>
                <a:gd fmla="*/ 102 h 2740" name="TY22"/>
                <a:gd fmla="*/ 399 w 615" name="TX23"/>
                <a:gd fmla="*/ 141 h 2740" name="TY23"/>
                <a:gd fmla="*/ 419 w 615" name="TX24"/>
                <a:gd fmla="*/ 228 h 2740" name="TY24"/>
                <a:gd fmla="*/ 435 w 615" name="TX25"/>
                <a:gd fmla="*/ 282 h 2740" name="TY25"/>
                <a:gd fmla="*/ 470 w 615" name="TX26"/>
                <a:gd fmla="*/ 393 h 2740" name="TY26"/>
                <a:gd fmla="*/ 519 w 615" name="TX27"/>
                <a:gd fmla="*/ 605 h 2740" name="TY27"/>
                <a:gd fmla="*/ 537 w 615" name="TX28"/>
                <a:gd fmla="*/ 717 h 2740" name="TY28"/>
                <a:gd fmla="*/ 537 w 615" name="TX29"/>
                <a:gd fmla="*/ 717 h 2740" name="TY29"/>
                <a:gd fmla="*/ 563 w 615" name="TX30"/>
                <a:gd fmla="*/ 794 h 2740" name="TY30"/>
                <a:gd fmla="*/ 596 w 615" name="TX31"/>
                <a:gd fmla="*/ 948 h 2740" name="TY31"/>
                <a:gd fmla="*/ 611 w 615" name="TX32"/>
                <a:gd fmla="*/ 1102 h 2740" name="TY32"/>
                <a:gd fmla="*/ 614 w 615" name="TX33"/>
                <a:gd fmla="*/ 1254 h 2740" name="TY33"/>
                <a:gd fmla="*/ 614 w 615" name="TX34"/>
                <a:gd fmla="*/ 1332 h 2740" name="TY3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</a:cxnLst>
              <a:rect l="l" t="t" r="r" b="b"/>
              <a:pathLst>
                <a:path w="615" h="2740">
                  <a:moveTo>
                    <a:pt x="614" y="1332"/>
                  </a:moveTo>
                  <a:lnTo>
                    <a:pt x="614" y="1357"/>
                  </a:lnTo>
                  <a:lnTo>
                    <a:pt x="612" y="1416"/>
                  </a:lnTo>
                  <a:lnTo>
                    <a:pt x="595" y="1587"/>
                  </a:lnTo>
                  <a:lnTo>
                    <a:pt x="550" y="1917"/>
                  </a:lnTo>
                  <a:lnTo>
                    <a:pt x="435" y="2602"/>
                  </a:lnTo>
                  <a:lnTo>
                    <a:pt x="409" y="2739"/>
                  </a:lnTo>
                  <a:lnTo>
                    <a:pt x="412" y="2665"/>
                  </a:lnTo>
                  <a:lnTo>
                    <a:pt x="409" y="2292"/>
                  </a:lnTo>
                  <a:lnTo>
                    <a:pt x="392" y="2108"/>
                  </a:lnTo>
                  <a:lnTo>
                    <a:pt x="372" y="2009"/>
                  </a:lnTo>
                  <a:lnTo>
                    <a:pt x="357" y="1971"/>
                  </a:lnTo>
                  <a:lnTo>
                    <a:pt x="331" y="1888"/>
                  </a:lnTo>
                  <a:lnTo>
                    <a:pt x="223" y="1610"/>
                  </a:lnTo>
                  <a:lnTo>
                    <a:pt x="38" y="1165"/>
                  </a:lnTo>
                  <a:lnTo>
                    <a:pt x="0" y="1076"/>
                  </a:lnTo>
                  <a:lnTo>
                    <a:pt x="205" y="948"/>
                  </a:lnTo>
                  <a:lnTo>
                    <a:pt x="51" y="845"/>
                  </a:lnTo>
                  <a:lnTo>
                    <a:pt x="333" y="0"/>
                  </a:lnTo>
                  <a:lnTo>
                    <a:pt x="352" y="19"/>
                  </a:lnTo>
                  <a:lnTo>
                    <a:pt x="375" y="55"/>
                  </a:lnTo>
                  <a:lnTo>
                    <a:pt x="383" y="84"/>
                  </a:lnTo>
                  <a:lnTo>
                    <a:pt x="383" y="102"/>
                  </a:lnTo>
                  <a:lnTo>
                    <a:pt x="399" y="141"/>
                  </a:lnTo>
                  <a:lnTo>
                    <a:pt x="419" y="228"/>
                  </a:lnTo>
                  <a:lnTo>
                    <a:pt x="435" y="282"/>
                  </a:lnTo>
                  <a:lnTo>
                    <a:pt x="470" y="393"/>
                  </a:lnTo>
                  <a:lnTo>
                    <a:pt x="519" y="605"/>
                  </a:lnTo>
                  <a:lnTo>
                    <a:pt x="537" y="717"/>
                  </a:lnTo>
                  <a:lnTo>
                    <a:pt x="537" y="717"/>
                  </a:lnTo>
                  <a:lnTo>
                    <a:pt x="563" y="794"/>
                  </a:lnTo>
                  <a:lnTo>
                    <a:pt x="596" y="948"/>
                  </a:lnTo>
                  <a:lnTo>
                    <a:pt x="611" y="1102"/>
                  </a:lnTo>
                  <a:lnTo>
                    <a:pt x="614" y="1254"/>
                  </a:lnTo>
                  <a:lnTo>
                    <a:pt x="614" y="1332"/>
                  </a:lnTo>
                  <a:close/>
                </a:path>
              </a:pathLst>
            </a:custGeom>
            <a:solidFill>
              <a:srgbClr val="181717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 rot="0">
              <a:off x="3078480" y="4242435"/>
              <a:ext cx="624205" cy="1474470"/>
            </a:xfrm>
            <a:custGeom>
              <a:gdLst>
                <a:gd fmla="*/ 974 w 976" name="TX0"/>
                <a:gd fmla="*/ 1945 h 2305" name="TY0"/>
                <a:gd fmla="*/ 971 w 976" name="TX1"/>
                <a:gd fmla="*/ 2011 h 2305" name="TY1"/>
                <a:gd fmla="*/ 957 w 976" name="TX2"/>
                <a:gd fmla="*/ 2122 h 2305" name="TY2"/>
                <a:gd fmla="*/ 928 w 976" name="TX3"/>
                <a:gd fmla="*/ 2237 h 2305" name="TY3"/>
                <a:gd fmla="*/ 922 w 976" name="TX4"/>
                <a:gd fmla="*/ 2253 h 2305" name="TY4"/>
                <a:gd fmla="*/ 537 w 976" name="TX5"/>
                <a:gd fmla="*/ 2304 h 2305" name="TY5"/>
                <a:gd fmla="*/ 537 w 976" name="TX6"/>
                <a:gd fmla="*/ 2288 h 2305" name="TY6"/>
                <a:gd fmla="*/ 519 w 976" name="TX7"/>
                <a:gd fmla="*/ 2183 h 2305" name="TY7"/>
                <a:gd fmla="*/ 490 w 976" name="TX8"/>
                <a:gd fmla="*/ 2088 h 2305" name="TY8"/>
                <a:gd fmla="*/ 442 w 976" name="TX9"/>
                <a:gd fmla="*/ 1983 h 2305" name="TY9"/>
                <a:gd fmla="*/ 389 w 976" name="TX10"/>
                <a:gd fmla="*/ 1903 h 2305" name="TY10"/>
                <a:gd fmla="*/ 346 w 976" name="TX11"/>
                <a:gd fmla="*/ 1853 h 2305" name="TY11"/>
                <a:gd fmla="*/ 296 w 976" name="TX12"/>
                <a:gd fmla="*/ 1805 h 2305" name="TY12"/>
                <a:gd fmla="*/ 238 w 976" name="TX13"/>
                <a:gd fmla="*/ 1764 h 2305" name="TY13"/>
                <a:gd fmla="*/ 170 w 976" name="TX14"/>
                <a:gd fmla="*/ 1728 h 2305" name="TY14"/>
                <a:gd fmla="*/ 94 w 976" name="TX15"/>
                <a:gd fmla="*/ 1700 h 2305" name="TY15"/>
                <a:gd fmla="*/ 52 w 976" name="TX16"/>
                <a:gd fmla="*/ 1690 h 2305" name="TY16"/>
                <a:gd fmla="*/ 32 w 976" name="TX17"/>
                <a:gd fmla="*/ 1558 h 2305" name="TY17"/>
                <a:gd fmla="*/ 3 w 976" name="TX18"/>
                <a:gd fmla="*/ 1337 h 2305" name="TY18"/>
                <a:gd fmla="*/ 0 w 976" name="TX19"/>
                <a:gd fmla="*/ 1254 h 2305" name="TY19"/>
                <a:gd fmla="*/ 3 w 976" name="TX20"/>
                <a:gd fmla="*/ 1175 h 2305" name="TY20"/>
                <a:gd fmla="*/ 30 w 976" name="TX21"/>
                <a:gd fmla="*/ 988 h 2305" name="TY21"/>
                <a:gd fmla="*/ 77 w 976" name="TX22"/>
                <a:gd fmla="*/ 782 h 2305" name="TY22"/>
                <a:gd fmla="*/ 136 w 976" name="TX23"/>
                <a:gd fmla="*/ 574 h 2305" name="TY23"/>
                <a:gd fmla="*/ 291 w 976" name="TX24"/>
                <a:gd fmla="*/ 106 h 2305" name="TY24"/>
                <a:gd fmla="*/ 333 w 976" name="TX25"/>
                <a:gd fmla="*/ 0 h 2305" name="TY25"/>
                <a:gd fmla="*/ 337 w 976" name="TX26"/>
                <a:gd fmla="*/ 3 h 2305" name="TY26"/>
                <a:gd fmla="*/ 380 w 976" name="TX27"/>
                <a:gd fmla="*/ 40 h 2305" name="TY27"/>
                <a:gd fmla="*/ 419 w 976" name="TX28"/>
                <a:gd fmla="*/ 92 h 2305" name="TY28"/>
                <a:gd fmla="*/ 442 w 976" name="TX29"/>
                <a:gd fmla="*/ 137 h 2305" name="TY29"/>
                <a:gd fmla="*/ 460 w 976" name="TX30"/>
                <a:gd fmla="*/ 188 h 2305" name="TY30"/>
                <a:gd fmla="*/ 464 w 976" name="TX31"/>
                <a:gd fmla="*/ 249 h 2305" name="TY31"/>
                <a:gd fmla="*/ 461 w 976" name="TX32"/>
                <a:gd fmla="*/ 282 h 2305" name="TY32"/>
                <a:gd fmla="*/ 457 w 976" name="TX33"/>
                <a:gd fmla="*/ 315 h 2305" name="TY33"/>
                <a:gd fmla="*/ 461 w 976" name="TX34"/>
                <a:gd fmla="*/ 373 h 2305" name="TY34"/>
                <a:gd fmla="*/ 481 w 976" name="TX35"/>
                <a:gd fmla="*/ 448 h 2305" name="TY35"/>
                <a:gd fmla="*/ 525 w 976" name="TX36"/>
                <a:gd fmla="*/ 530 h 2305" name="TY36"/>
                <a:gd fmla="*/ 552 w 976" name="TX37"/>
                <a:gd fmla="*/ 584 h 2305" name="TY37"/>
                <a:gd fmla="*/ 562 w 976" name="TX38"/>
                <a:gd fmla="*/ 620 h 2305" name="TY38"/>
                <a:gd fmla="*/ 563 w 976" name="TX39"/>
                <a:gd fmla="*/ 641 h 2305" name="TY39"/>
                <a:gd fmla="*/ 561 w 976" name="TX40"/>
                <a:gd fmla="*/ 707 h 2305" name="TY40"/>
                <a:gd fmla="*/ 552 w 976" name="TX41"/>
                <a:gd fmla="*/ 779 h 2305" name="TY41"/>
                <a:gd fmla="*/ 556 w 976" name="TX42"/>
                <a:gd fmla="*/ 835 h 2305" name="TY42"/>
                <a:gd fmla="*/ 563 w 976" name="TX43"/>
                <a:gd fmla="*/ 871 h 2305" name="TY43"/>
                <a:gd fmla="*/ 594 w 976" name="TX44"/>
                <a:gd fmla="*/ 923 h 2305" name="TY44"/>
                <a:gd fmla="*/ 722 w 976" name="TX45"/>
                <a:gd fmla="*/ 1193 h 2305" name="TY45"/>
                <a:gd fmla="*/ 834 w 976" name="TX46"/>
                <a:gd fmla="*/ 1458 h 2305" name="TY46"/>
                <a:gd fmla="*/ 900 w 976" name="TX47"/>
                <a:gd fmla="*/ 1633 h 2305" name="TY47"/>
                <a:gd fmla="*/ 951 w 976" name="TX48"/>
                <a:gd fmla="*/ 1788 h 2305" name="TY48"/>
                <a:gd fmla="*/ 971 w 976" name="TX49"/>
                <a:gd fmla="*/ 1880 h 2305" name="TY49"/>
                <a:gd fmla="*/ 975 w 976" name="TX50"/>
                <a:gd fmla="*/ 1928 h 2305" name="TY50"/>
                <a:gd fmla="*/ 974 w 976" name="TX51"/>
                <a:gd fmla="*/ 1945 h 2305" name="TY51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</a:cxnLst>
              <a:rect l="l" t="t" r="r" b="b"/>
              <a:pathLst>
                <a:path w="976" h="2305">
                  <a:moveTo>
                    <a:pt x="974" y="1945"/>
                  </a:moveTo>
                  <a:lnTo>
                    <a:pt x="971" y="2011"/>
                  </a:lnTo>
                  <a:lnTo>
                    <a:pt x="957" y="2122"/>
                  </a:lnTo>
                  <a:lnTo>
                    <a:pt x="928" y="2237"/>
                  </a:lnTo>
                  <a:lnTo>
                    <a:pt x="922" y="2253"/>
                  </a:lnTo>
                  <a:lnTo>
                    <a:pt x="537" y="2304"/>
                  </a:lnTo>
                  <a:lnTo>
                    <a:pt x="537" y="2288"/>
                  </a:lnTo>
                  <a:lnTo>
                    <a:pt x="519" y="2183"/>
                  </a:lnTo>
                  <a:lnTo>
                    <a:pt x="490" y="2088"/>
                  </a:lnTo>
                  <a:lnTo>
                    <a:pt x="442" y="1983"/>
                  </a:lnTo>
                  <a:lnTo>
                    <a:pt x="389" y="1903"/>
                  </a:lnTo>
                  <a:lnTo>
                    <a:pt x="346" y="1853"/>
                  </a:lnTo>
                  <a:lnTo>
                    <a:pt x="296" y="1805"/>
                  </a:lnTo>
                  <a:lnTo>
                    <a:pt x="238" y="1764"/>
                  </a:lnTo>
                  <a:lnTo>
                    <a:pt x="170" y="1728"/>
                  </a:lnTo>
                  <a:lnTo>
                    <a:pt x="94" y="1700"/>
                  </a:lnTo>
                  <a:lnTo>
                    <a:pt x="52" y="1690"/>
                  </a:lnTo>
                  <a:lnTo>
                    <a:pt x="32" y="1558"/>
                  </a:lnTo>
                  <a:lnTo>
                    <a:pt x="3" y="1337"/>
                  </a:lnTo>
                  <a:lnTo>
                    <a:pt x="0" y="1254"/>
                  </a:lnTo>
                  <a:lnTo>
                    <a:pt x="3" y="1175"/>
                  </a:lnTo>
                  <a:lnTo>
                    <a:pt x="30" y="988"/>
                  </a:lnTo>
                  <a:lnTo>
                    <a:pt x="77" y="782"/>
                  </a:lnTo>
                  <a:lnTo>
                    <a:pt x="136" y="574"/>
                  </a:lnTo>
                  <a:lnTo>
                    <a:pt x="291" y="106"/>
                  </a:lnTo>
                  <a:lnTo>
                    <a:pt x="333" y="0"/>
                  </a:lnTo>
                  <a:lnTo>
                    <a:pt x="337" y="3"/>
                  </a:lnTo>
                  <a:lnTo>
                    <a:pt x="380" y="40"/>
                  </a:lnTo>
                  <a:lnTo>
                    <a:pt x="419" y="92"/>
                  </a:lnTo>
                  <a:lnTo>
                    <a:pt x="442" y="137"/>
                  </a:lnTo>
                  <a:lnTo>
                    <a:pt x="460" y="188"/>
                  </a:lnTo>
                  <a:lnTo>
                    <a:pt x="464" y="249"/>
                  </a:lnTo>
                  <a:lnTo>
                    <a:pt x="461" y="282"/>
                  </a:lnTo>
                  <a:lnTo>
                    <a:pt x="457" y="315"/>
                  </a:lnTo>
                  <a:lnTo>
                    <a:pt x="461" y="373"/>
                  </a:lnTo>
                  <a:lnTo>
                    <a:pt x="481" y="448"/>
                  </a:lnTo>
                  <a:lnTo>
                    <a:pt x="525" y="530"/>
                  </a:lnTo>
                  <a:lnTo>
                    <a:pt x="552" y="584"/>
                  </a:lnTo>
                  <a:lnTo>
                    <a:pt x="562" y="620"/>
                  </a:lnTo>
                  <a:lnTo>
                    <a:pt x="563" y="641"/>
                  </a:lnTo>
                  <a:lnTo>
                    <a:pt x="561" y="707"/>
                  </a:lnTo>
                  <a:lnTo>
                    <a:pt x="552" y="779"/>
                  </a:lnTo>
                  <a:lnTo>
                    <a:pt x="556" y="835"/>
                  </a:lnTo>
                  <a:lnTo>
                    <a:pt x="563" y="871"/>
                  </a:lnTo>
                  <a:lnTo>
                    <a:pt x="594" y="923"/>
                  </a:lnTo>
                  <a:lnTo>
                    <a:pt x="722" y="1193"/>
                  </a:lnTo>
                  <a:lnTo>
                    <a:pt x="834" y="1458"/>
                  </a:lnTo>
                  <a:lnTo>
                    <a:pt x="900" y="1633"/>
                  </a:lnTo>
                  <a:lnTo>
                    <a:pt x="951" y="1788"/>
                  </a:lnTo>
                  <a:lnTo>
                    <a:pt x="971" y="1880"/>
                  </a:lnTo>
                  <a:lnTo>
                    <a:pt x="975" y="1928"/>
                  </a:lnTo>
                  <a:lnTo>
                    <a:pt x="974" y="1945"/>
                  </a:lnTo>
                  <a:close/>
                </a:path>
              </a:pathLst>
            </a:custGeom>
            <a:solidFill>
              <a:srgbClr val="181717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 rot="0">
              <a:off x="2489200" y="3996690"/>
              <a:ext cx="1213485" cy="2466975"/>
            </a:xfrm>
            <a:custGeom>
              <a:gdLst>
                <a:gd fmla="*/ 1896 w 1897" name="TX0"/>
                <a:gd fmla="*/ 3762 h 3855" name="TY0"/>
                <a:gd fmla="*/ 1665 w 1897" name="TX1"/>
                <a:gd fmla="*/ 3788 h 3855" name="TY1"/>
                <a:gd fmla="*/ 1255 w 1897" name="TX2"/>
                <a:gd fmla="*/ 3838 h 3855" name="TY2"/>
                <a:gd fmla="*/ 1181 w 1897" name="TX3"/>
                <a:gd fmla="*/ 3847 h 3855" name="TY3"/>
                <a:gd fmla="*/ 1063 w 1897" name="TX4"/>
                <a:gd fmla="*/ 3854 h 3855" name="TY4"/>
                <a:gd fmla="*/ 971 w 1897" name="TX5"/>
                <a:gd fmla="*/ 3846 h 3855" name="TY5"/>
                <a:gd fmla="*/ 918 w 1897" name="TX6"/>
                <a:gd fmla="*/ 3823 h 3855" name="TY6"/>
                <a:gd fmla="*/ 886 w 1897" name="TX7"/>
                <a:gd fmla="*/ 3801 h 3855" name="TY7"/>
                <a:gd fmla="*/ 870 w 1897" name="TX8"/>
                <a:gd fmla="*/ 3788 h 3855" name="TY8"/>
                <a:gd fmla="*/ 849 w 1897" name="TX9"/>
                <a:gd fmla="*/ 3767 h 3855" name="TY9"/>
                <a:gd fmla="*/ 784 w 1897" name="TX10"/>
                <a:gd fmla="*/ 3671 h 3855" name="TY10"/>
                <a:gd fmla="*/ 657 w 1897" name="TX11"/>
                <a:gd fmla="*/ 3448 h 3855" name="TY11"/>
                <a:gd fmla="*/ 388 w 1897" name="TX12"/>
                <a:gd fmla="*/ 2927 h 3855" name="TY12"/>
                <a:gd fmla="*/ 333 w 1897" name="TX13"/>
                <a:gd fmla="*/ 2815 h 3855" name="TY13"/>
                <a:gd fmla="*/ 314 w 1897" name="TX14"/>
                <a:gd fmla="*/ 2725 h 3855" name="TY14"/>
                <a:gd fmla="*/ 222 w 1897" name="TX15"/>
                <a:gd fmla="*/ 2167 h 3855" name="TY15"/>
                <a:gd fmla="*/ 180 w 1897" name="TX16"/>
                <a:gd fmla="*/ 1808 h 3855" name="TY16"/>
                <a:gd fmla="*/ 160 w 1897" name="TX17"/>
                <a:gd fmla="*/ 1558 h 3855" name="TY17"/>
                <a:gd fmla="*/ 155 w 1897" name="TX18"/>
                <a:gd fmla="*/ 1433 h 3855" name="TY18"/>
                <a:gd fmla="*/ 153 w 1897" name="TX19"/>
                <a:gd fmla="*/ 1350 h 3855" name="TY19"/>
                <a:gd fmla="*/ 144 w 1897" name="TX20"/>
                <a:gd fmla="*/ 1185 h 3855" name="TY20"/>
                <a:gd fmla="*/ 120 w 1897" name="TX21"/>
                <a:gd fmla="*/ 934 h 3855" name="TY21"/>
                <a:gd fmla="*/ 45 w 1897" name="TX22"/>
                <a:gd fmla="*/ 466 h 3855" name="TY22"/>
                <a:gd fmla="*/ 0 w 1897" name="TX23"/>
                <a:gd fmla="*/ 230 h 3855" name="TY23"/>
                <a:gd fmla="*/ 0 w 1897" name="TX24"/>
                <a:gd fmla="*/ 0 h 3855" name="TY24"/>
                <a:gd fmla="*/ 244 w 1897" name="TX25"/>
                <a:gd fmla="*/ 63 h 3855" name="TY25"/>
                <a:gd fmla="*/ 590 w 1897" name="TX26"/>
                <a:gd fmla="*/ 152 h 3855" name="TY26"/>
                <a:gd fmla="*/ 804 w 1897" name="TX27"/>
                <a:gd fmla="*/ 213 h 3855" name="TY27"/>
                <a:gd fmla="*/ 1226 w 1897" name="TX28"/>
                <a:gd fmla="*/ 320 h 3855" name="TY28"/>
                <a:gd fmla="*/ 1281 w 1897" name="TX29"/>
                <a:gd fmla="*/ 332 h 3855" name="TY29"/>
                <a:gd fmla="*/ 1239 w 1897" name="TX30"/>
                <a:gd fmla="*/ 438 h 3855" name="TY30"/>
                <a:gd fmla="*/ 1084 w 1897" name="TX31"/>
                <a:gd fmla="*/ 906 h 3855" name="TY31"/>
                <a:gd fmla="*/ 1025 w 1897" name="TX32"/>
                <a:gd fmla="*/ 1114 h 3855" name="TY32"/>
                <a:gd fmla="*/ 978 w 1897" name="TX33"/>
                <a:gd fmla="*/ 1319 h 3855" name="TY33"/>
                <a:gd fmla="*/ 951 w 1897" name="TX34"/>
                <a:gd fmla="*/ 1506 h 3855" name="TY34"/>
                <a:gd fmla="*/ 948 w 1897" name="TX35"/>
                <a:gd fmla="*/ 1587 h 3855" name="TY35"/>
                <a:gd fmla="*/ 950 w 1897" name="TX36"/>
                <a:gd fmla="*/ 1672 h 3855" name="TY36"/>
                <a:gd fmla="*/ 971 w 1897" name="TX37"/>
                <a:gd fmla="*/ 1905 h 3855" name="TY37"/>
                <a:gd fmla="*/ 1010 w 1897" name="TX38"/>
                <a:gd fmla="*/ 2191 h 3855" name="TY38"/>
                <a:gd fmla="*/ 1061 w 1897" name="TX39"/>
                <a:gd fmla="*/ 2504 h 3855" name="TY39"/>
                <a:gd fmla="*/ 1118 w 1897" name="TX40"/>
                <a:gd fmla="*/ 2816 h 3855" name="TY40"/>
                <a:gd fmla="*/ 1177 w 1897" name="TX41"/>
                <a:gd fmla="*/ 3100 h 3855" name="TY41"/>
                <a:gd fmla="*/ 1235 w 1897" name="TX42"/>
                <a:gd fmla="*/ 3329 h 3855" name="TY42"/>
                <a:gd fmla="*/ 1274 w 1897" name="TX43"/>
                <a:gd fmla="*/ 3445 h 3855" name="TY43"/>
                <a:gd fmla="*/ 1297 w 1897" name="TX44"/>
                <a:gd fmla="*/ 3494 h 3855" name="TY44"/>
                <a:gd fmla="*/ 1307 w 1897" name="TX45"/>
                <a:gd fmla="*/ 3506 h 3855" name="TY45"/>
                <a:gd fmla="*/ 1333 w 1897" name="TX46"/>
                <a:gd fmla="*/ 3535 h 3855" name="TY46"/>
                <a:gd fmla="*/ 1408 w 1897" name="TX47"/>
                <a:gd fmla="*/ 3587 h 3855" name="TY47"/>
                <a:gd fmla="*/ 1500 w 1897" name="TX48"/>
                <a:gd fmla="*/ 3634 h 3855" name="TY48"/>
                <a:gd fmla="*/ 1599 w 1897" name="TX49"/>
                <a:gd fmla="*/ 3674 h 3855" name="TY49"/>
                <a:gd fmla="*/ 1838 w 1897" name="TX50"/>
                <a:gd fmla="*/ 3749 h 3855" name="TY50"/>
                <a:gd fmla="*/ 1896 w 1897" name="TX51"/>
                <a:gd fmla="*/ 3762 h 3855" name="TY51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</a:cxnLst>
              <a:rect l="l" t="t" r="r" b="b"/>
              <a:pathLst>
                <a:path w="1897" h="3855">
                  <a:moveTo>
                    <a:pt x="1896" y="3762"/>
                  </a:moveTo>
                  <a:lnTo>
                    <a:pt x="1665" y="3788"/>
                  </a:lnTo>
                  <a:lnTo>
                    <a:pt x="1255" y="3838"/>
                  </a:lnTo>
                  <a:lnTo>
                    <a:pt x="1181" y="3847"/>
                  </a:lnTo>
                  <a:lnTo>
                    <a:pt x="1063" y="3854"/>
                  </a:lnTo>
                  <a:lnTo>
                    <a:pt x="971" y="3846"/>
                  </a:lnTo>
                  <a:lnTo>
                    <a:pt x="918" y="3823"/>
                  </a:lnTo>
                  <a:lnTo>
                    <a:pt x="886" y="3801"/>
                  </a:lnTo>
                  <a:lnTo>
                    <a:pt x="870" y="3788"/>
                  </a:lnTo>
                  <a:lnTo>
                    <a:pt x="849" y="3767"/>
                  </a:lnTo>
                  <a:lnTo>
                    <a:pt x="784" y="3671"/>
                  </a:lnTo>
                  <a:lnTo>
                    <a:pt x="657" y="3448"/>
                  </a:lnTo>
                  <a:lnTo>
                    <a:pt x="388" y="2927"/>
                  </a:lnTo>
                  <a:lnTo>
                    <a:pt x="333" y="2815"/>
                  </a:lnTo>
                  <a:lnTo>
                    <a:pt x="314" y="2725"/>
                  </a:lnTo>
                  <a:lnTo>
                    <a:pt x="222" y="2167"/>
                  </a:lnTo>
                  <a:lnTo>
                    <a:pt x="180" y="1808"/>
                  </a:lnTo>
                  <a:lnTo>
                    <a:pt x="160" y="1558"/>
                  </a:lnTo>
                  <a:lnTo>
                    <a:pt x="155" y="1433"/>
                  </a:lnTo>
                  <a:lnTo>
                    <a:pt x="153" y="1350"/>
                  </a:lnTo>
                  <a:lnTo>
                    <a:pt x="144" y="1185"/>
                  </a:lnTo>
                  <a:lnTo>
                    <a:pt x="120" y="934"/>
                  </a:lnTo>
                  <a:lnTo>
                    <a:pt x="45" y="466"/>
                  </a:lnTo>
                  <a:lnTo>
                    <a:pt x="0" y="230"/>
                  </a:lnTo>
                  <a:lnTo>
                    <a:pt x="0" y="0"/>
                  </a:lnTo>
                  <a:lnTo>
                    <a:pt x="244" y="63"/>
                  </a:lnTo>
                  <a:lnTo>
                    <a:pt x="590" y="152"/>
                  </a:lnTo>
                  <a:lnTo>
                    <a:pt x="804" y="213"/>
                  </a:lnTo>
                  <a:lnTo>
                    <a:pt x="1226" y="320"/>
                  </a:lnTo>
                  <a:lnTo>
                    <a:pt x="1281" y="332"/>
                  </a:lnTo>
                  <a:lnTo>
                    <a:pt x="1239" y="438"/>
                  </a:lnTo>
                  <a:lnTo>
                    <a:pt x="1084" y="906"/>
                  </a:lnTo>
                  <a:lnTo>
                    <a:pt x="1025" y="1114"/>
                  </a:lnTo>
                  <a:lnTo>
                    <a:pt x="978" y="1319"/>
                  </a:lnTo>
                  <a:lnTo>
                    <a:pt x="951" y="1506"/>
                  </a:lnTo>
                  <a:lnTo>
                    <a:pt x="948" y="1587"/>
                  </a:lnTo>
                  <a:lnTo>
                    <a:pt x="950" y="1672"/>
                  </a:lnTo>
                  <a:lnTo>
                    <a:pt x="971" y="1905"/>
                  </a:lnTo>
                  <a:lnTo>
                    <a:pt x="1010" y="2191"/>
                  </a:lnTo>
                  <a:lnTo>
                    <a:pt x="1061" y="2504"/>
                  </a:lnTo>
                  <a:lnTo>
                    <a:pt x="1118" y="2816"/>
                  </a:lnTo>
                  <a:lnTo>
                    <a:pt x="1177" y="3100"/>
                  </a:lnTo>
                  <a:lnTo>
                    <a:pt x="1235" y="3329"/>
                  </a:lnTo>
                  <a:lnTo>
                    <a:pt x="1274" y="3445"/>
                  </a:lnTo>
                  <a:lnTo>
                    <a:pt x="1297" y="3494"/>
                  </a:lnTo>
                  <a:lnTo>
                    <a:pt x="1307" y="3506"/>
                  </a:lnTo>
                  <a:lnTo>
                    <a:pt x="1333" y="3535"/>
                  </a:lnTo>
                  <a:lnTo>
                    <a:pt x="1408" y="3587"/>
                  </a:lnTo>
                  <a:lnTo>
                    <a:pt x="1500" y="3634"/>
                  </a:lnTo>
                  <a:lnTo>
                    <a:pt x="1599" y="3674"/>
                  </a:lnTo>
                  <a:lnTo>
                    <a:pt x="1838" y="3749"/>
                  </a:lnTo>
                  <a:lnTo>
                    <a:pt x="1896" y="3762"/>
                  </a:lnTo>
                  <a:close/>
                </a:path>
              </a:pathLst>
            </a:custGeom>
            <a:solidFill>
              <a:srgbClr val="0D0D0D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 rot="0">
              <a:off x="3016885" y="5295900"/>
              <a:ext cx="284480" cy="388620"/>
            </a:xfrm>
            <a:custGeom>
              <a:gdLst>
                <a:gd fmla="*/ 122 w 444" name="TX0"/>
                <a:gd fmla="*/ 606 h 607" name="TY0"/>
                <a:gd fmla="*/ 116 w 444" name="TX1"/>
                <a:gd fmla="*/ 605 h 607" name="TY1"/>
                <a:gd fmla="*/ 83 w 444" name="TX2"/>
                <a:gd fmla="*/ 583 h 607" name="TY2"/>
                <a:gd fmla="*/ 56 w 444" name="TX3"/>
                <a:gd fmla="*/ 549 h 607" name="TY3"/>
                <a:gd fmla="*/ 29 w 444" name="TX4"/>
                <a:gd fmla="*/ 491 h 607" name="TY4"/>
                <a:gd fmla="*/ 8 w 444" name="TX5"/>
                <a:gd fmla="*/ 405 h 607" name="TY5"/>
                <a:gd fmla="*/ 0 w 444" name="TX6"/>
                <a:gd fmla="*/ 282 h 607" name="TY6"/>
                <a:gd fmla="*/ 7 w 444" name="TX7"/>
                <a:gd fmla="*/ 118 h 607" name="TY7"/>
                <a:gd fmla="*/ 20 w 444" name="TX8"/>
                <a:gd fmla="*/ 17 h 607" name="TY8"/>
                <a:gd fmla="*/ 33 w 444" name="TX9"/>
                <a:gd fmla="*/ 10 h 607" name="TY9"/>
                <a:gd fmla="*/ 119 w 444" name="TX10"/>
                <a:gd fmla="*/ 0 h 607" name="TY10"/>
                <a:gd fmla="*/ 181 w 444" name="TX11"/>
                <a:gd fmla="*/ 12 h 607" name="TY11"/>
                <a:gd fmla="*/ 226 w 444" name="TX12"/>
                <a:gd fmla="*/ 29 h 607" name="TY12"/>
                <a:gd fmla="*/ 250 w 444" name="TX13"/>
                <a:gd fmla="*/ 43 h 607" name="TY13"/>
                <a:gd fmla="*/ 273 w 444" name="TX14"/>
                <a:gd fmla="*/ 58 h 607" name="TY14"/>
                <a:gd fmla="*/ 318 w 444" name="TX15"/>
                <a:gd fmla="*/ 99 h 607" name="TY15"/>
                <a:gd fmla="*/ 358 w 444" name="TX16"/>
                <a:gd fmla="*/ 151 h 607" name="TY16"/>
                <a:gd fmla="*/ 393 w 444" name="TX17"/>
                <a:gd fmla="*/ 207 h 607" name="TY17"/>
                <a:gd fmla="*/ 419 w 444" name="TX18"/>
                <a:gd fmla="*/ 268 h 607" name="TY18"/>
                <a:gd fmla="*/ 436 w 444" name="TX19"/>
                <a:gd fmla="*/ 327 h 607" name="TY19"/>
                <a:gd fmla="*/ 443 w 444" name="TX20"/>
                <a:gd fmla="*/ 383 h 607" name="TY20"/>
                <a:gd fmla="*/ 438 w 444" name="TX21"/>
                <a:gd fmla="*/ 432 h 607" name="TY21"/>
                <a:gd fmla="*/ 429 w 444" name="TX22"/>
                <a:gd fmla="*/ 452 h 607" name="TY22"/>
                <a:gd fmla="*/ 419 w 444" name="TX23"/>
                <a:gd fmla="*/ 471 h 607" name="TY23"/>
                <a:gd fmla="*/ 387 w 444" name="TX24"/>
                <a:gd fmla="*/ 504 h 607" name="TY24"/>
                <a:gd fmla="*/ 324 w 444" name="TX25"/>
                <a:gd fmla="*/ 547 h 607" name="TY25"/>
                <a:gd fmla="*/ 227 w 444" name="TX26"/>
                <a:gd fmla="*/ 585 h 607" name="TY26"/>
                <a:gd fmla="*/ 145 w 444" name="TX27"/>
                <a:gd fmla="*/ 605 h 607" name="TY27"/>
                <a:gd fmla="*/ 122 w 444" name="TX28"/>
                <a:gd fmla="*/ 606 h 607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444" h="607">
                  <a:moveTo>
                    <a:pt x="122" y="606"/>
                  </a:moveTo>
                  <a:lnTo>
                    <a:pt x="116" y="605"/>
                  </a:lnTo>
                  <a:lnTo>
                    <a:pt x="83" y="583"/>
                  </a:lnTo>
                  <a:lnTo>
                    <a:pt x="56" y="549"/>
                  </a:lnTo>
                  <a:lnTo>
                    <a:pt x="29" y="491"/>
                  </a:lnTo>
                  <a:lnTo>
                    <a:pt x="8" y="405"/>
                  </a:lnTo>
                  <a:lnTo>
                    <a:pt x="0" y="282"/>
                  </a:lnTo>
                  <a:lnTo>
                    <a:pt x="7" y="118"/>
                  </a:lnTo>
                  <a:lnTo>
                    <a:pt x="20" y="17"/>
                  </a:lnTo>
                  <a:lnTo>
                    <a:pt x="33" y="10"/>
                  </a:lnTo>
                  <a:lnTo>
                    <a:pt x="119" y="0"/>
                  </a:lnTo>
                  <a:lnTo>
                    <a:pt x="181" y="12"/>
                  </a:lnTo>
                  <a:lnTo>
                    <a:pt x="226" y="29"/>
                  </a:lnTo>
                  <a:lnTo>
                    <a:pt x="250" y="43"/>
                  </a:lnTo>
                  <a:lnTo>
                    <a:pt x="273" y="58"/>
                  </a:lnTo>
                  <a:lnTo>
                    <a:pt x="318" y="99"/>
                  </a:lnTo>
                  <a:lnTo>
                    <a:pt x="358" y="151"/>
                  </a:lnTo>
                  <a:lnTo>
                    <a:pt x="393" y="207"/>
                  </a:lnTo>
                  <a:lnTo>
                    <a:pt x="419" y="268"/>
                  </a:lnTo>
                  <a:lnTo>
                    <a:pt x="436" y="327"/>
                  </a:lnTo>
                  <a:lnTo>
                    <a:pt x="443" y="383"/>
                  </a:lnTo>
                  <a:lnTo>
                    <a:pt x="438" y="432"/>
                  </a:lnTo>
                  <a:lnTo>
                    <a:pt x="429" y="452"/>
                  </a:lnTo>
                  <a:lnTo>
                    <a:pt x="419" y="471"/>
                  </a:lnTo>
                  <a:lnTo>
                    <a:pt x="387" y="504"/>
                  </a:lnTo>
                  <a:lnTo>
                    <a:pt x="324" y="547"/>
                  </a:lnTo>
                  <a:lnTo>
                    <a:pt x="227" y="585"/>
                  </a:lnTo>
                  <a:lnTo>
                    <a:pt x="145" y="605"/>
                  </a:lnTo>
                  <a:lnTo>
                    <a:pt x="122" y="606"/>
                  </a:lnTo>
                  <a:close/>
                </a:path>
              </a:pathLst>
            </a:custGeom>
            <a:solidFill>
              <a:srgbClr val="C0CCD5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 rot="0">
              <a:off x="2423795" y="4127500"/>
              <a:ext cx="474980" cy="2096770"/>
            </a:xfrm>
            <a:custGeom>
              <a:gdLst>
                <a:gd fmla="*/ 742 w 743" name="TX0"/>
                <a:gd fmla="*/ 3276 h 3277" name="TY0"/>
                <a:gd fmla="*/ 723 w 743" name="TX1"/>
                <a:gd fmla="*/ 3254 h 3277" name="TY1"/>
                <a:gd fmla="*/ 612 w 743" name="TX2"/>
                <a:gd fmla="*/ 3095 h 3277" name="TY2"/>
                <a:gd fmla="*/ 494 w 743" name="TX3"/>
                <a:gd fmla="*/ 2896 h 3277" name="TY3"/>
                <a:gd fmla="*/ 412 w 743" name="TX4"/>
                <a:gd fmla="*/ 2735 h 3277" name="TY4"/>
                <a:gd fmla="*/ 333 w 743" name="TX5"/>
                <a:gd fmla="*/ 2555 h 3277" name="TY5"/>
                <a:gd fmla="*/ 261 w 743" name="TX6"/>
                <a:gd fmla="*/ 2357 h 3277" name="TY6"/>
                <a:gd fmla="*/ 231 w 743" name="TX7"/>
                <a:gd fmla="*/ 2252 h 3277" name="TY7"/>
                <a:gd fmla="*/ 212 w 743" name="TX8"/>
                <a:gd fmla="*/ 2177 h 3277" name="TY8"/>
                <a:gd fmla="*/ 176 w 743" name="TX9"/>
                <a:gd fmla="*/ 1996 h 3277" name="TY9"/>
                <a:gd fmla="*/ 125 w 743" name="TX10"/>
                <a:gd fmla="*/ 1678 h 3277" name="TY10"/>
                <a:gd fmla="*/ 42 w 743" name="TX11"/>
                <a:gd fmla="*/ 951 h 3277" name="TY11"/>
                <a:gd fmla="*/ 0 w 743" name="TX12"/>
                <a:gd fmla="*/ 511 h 3277" name="TY12"/>
                <a:gd fmla="*/ 19 w 743" name="TX13"/>
                <a:gd fmla="*/ 474 h 3277" name="TY13"/>
                <a:gd fmla="*/ 58 w 743" name="TX14"/>
                <a:gd fmla="*/ 367 h 3277" name="TY14"/>
                <a:gd fmla="*/ 77 w 743" name="TX15"/>
                <a:gd fmla="*/ 281 h 3277" name="TY15"/>
                <a:gd fmla="*/ 79 w 743" name="TX16"/>
                <a:gd fmla="*/ 208 h 3277" name="TY16"/>
                <a:gd fmla="*/ 100 w 743" name="TX17"/>
                <a:gd fmla="*/ 74 h 3277" name="TY17"/>
                <a:gd fmla="*/ 102 w 743" name="TX18"/>
                <a:gd fmla="*/ 0 h 3277" name="TY18"/>
                <a:gd fmla="*/ 461 w 743" name="TX19"/>
                <a:gd fmla="*/ 640 h 3277" name="TY19"/>
                <a:gd fmla="*/ 385 w 743" name="TX20"/>
                <a:gd fmla="*/ 794 h 3277" name="TY20"/>
                <a:gd fmla="*/ 615 w 743" name="TX21"/>
                <a:gd fmla="*/ 820 h 3277" name="TY21"/>
                <a:gd fmla="*/ 598 w 743" name="TX22"/>
                <a:gd fmla="*/ 948 h 3277" name="TY22"/>
                <a:gd fmla="*/ 533 w 743" name="TX23"/>
                <a:gd fmla="*/ 1588 h 3277" name="TY23"/>
                <a:gd fmla="*/ 511 w 743" name="TX24"/>
                <a:gd fmla="*/ 1901 h 3277" name="TY24"/>
                <a:gd fmla="*/ 509 w 743" name="TX25"/>
                <a:gd fmla="*/ 2066 h 3277" name="TY25"/>
                <a:gd fmla="*/ 511 w 743" name="TX26"/>
                <a:gd fmla="*/ 2124 h 3277" name="TY26"/>
                <a:gd fmla="*/ 527 w 743" name="TX27"/>
                <a:gd fmla="*/ 2239 h 3277" name="TY27"/>
                <a:gd fmla="*/ 596 w 743" name="TX28"/>
                <a:gd fmla="*/ 2586 h 3277" name="TY28"/>
                <a:gd fmla="*/ 717 w 743" name="TX29"/>
                <a:gd fmla="*/ 3139 h 3277" name="TY29"/>
                <a:gd fmla="*/ 742 w 743" name="TX30"/>
                <a:gd fmla="*/ 3276 h 3277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743" h="3277">
                  <a:moveTo>
                    <a:pt x="742" y="3276"/>
                  </a:moveTo>
                  <a:lnTo>
                    <a:pt x="723" y="3254"/>
                  </a:lnTo>
                  <a:lnTo>
                    <a:pt x="612" y="3095"/>
                  </a:lnTo>
                  <a:lnTo>
                    <a:pt x="494" y="2896"/>
                  </a:lnTo>
                  <a:lnTo>
                    <a:pt x="412" y="2735"/>
                  </a:lnTo>
                  <a:lnTo>
                    <a:pt x="333" y="2555"/>
                  </a:lnTo>
                  <a:lnTo>
                    <a:pt x="261" y="2357"/>
                  </a:lnTo>
                  <a:lnTo>
                    <a:pt x="231" y="2252"/>
                  </a:lnTo>
                  <a:lnTo>
                    <a:pt x="212" y="2177"/>
                  </a:lnTo>
                  <a:lnTo>
                    <a:pt x="176" y="1996"/>
                  </a:lnTo>
                  <a:lnTo>
                    <a:pt x="125" y="1678"/>
                  </a:lnTo>
                  <a:lnTo>
                    <a:pt x="42" y="951"/>
                  </a:lnTo>
                  <a:lnTo>
                    <a:pt x="0" y="511"/>
                  </a:lnTo>
                  <a:lnTo>
                    <a:pt x="19" y="474"/>
                  </a:lnTo>
                  <a:lnTo>
                    <a:pt x="58" y="367"/>
                  </a:lnTo>
                  <a:lnTo>
                    <a:pt x="77" y="281"/>
                  </a:lnTo>
                  <a:lnTo>
                    <a:pt x="79" y="208"/>
                  </a:lnTo>
                  <a:lnTo>
                    <a:pt x="100" y="74"/>
                  </a:lnTo>
                  <a:lnTo>
                    <a:pt x="102" y="0"/>
                  </a:lnTo>
                  <a:lnTo>
                    <a:pt x="461" y="640"/>
                  </a:lnTo>
                  <a:lnTo>
                    <a:pt x="385" y="794"/>
                  </a:lnTo>
                  <a:lnTo>
                    <a:pt x="615" y="820"/>
                  </a:lnTo>
                  <a:lnTo>
                    <a:pt x="598" y="948"/>
                  </a:lnTo>
                  <a:lnTo>
                    <a:pt x="533" y="1588"/>
                  </a:lnTo>
                  <a:lnTo>
                    <a:pt x="511" y="1901"/>
                  </a:lnTo>
                  <a:lnTo>
                    <a:pt x="509" y="2066"/>
                  </a:lnTo>
                  <a:lnTo>
                    <a:pt x="511" y="2124"/>
                  </a:lnTo>
                  <a:lnTo>
                    <a:pt x="527" y="2239"/>
                  </a:lnTo>
                  <a:lnTo>
                    <a:pt x="596" y="2586"/>
                  </a:lnTo>
                  <a:lnTo>
                    <a:pt x="717" y="3139"/>
                  </a:lnTo>
                  <a:lnTo>
                    <a:pt x="742" y="3276"/>
                  </a:lnTo>
                  <a:close/>
                </a:path>
              </a:pathLst>
            </a:custGeom>
            <a:solidFill>
              <a:srgbClr val="181717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 rot="0">
              <a:off x="3030220" y="5292090"/>
              <a:ext cx="415290" cy="392430"/>
            </a:xfrm>
            <a:custGeom>
              <a:gdLst>
                <a:gd fmla="*/ 0 w 649" name="TX0"/>
                <a:gd fmla="*/ 24 h 614" name="TY0"/>
                <a:gd fmla="*/ 24 w 649" name="TX1"/>
                <a:gd fmla="*/ 21 h 614" name="TY1"/>
                <a:gd fmla="*/ 158 w 649" name="TX2"/>
                <a:gd fmla="*/ 30 h 614" name="TY2"/>
                <a:gd fmla="*/ 227 w 649" name="TX3"/>
                <a:gd fmla="*/ 56 h 614" name="TY3"/>
                <a:gd fmla="*/ 266 w 649" name="TX4"/>
                <a:gd fmla="*/ 82 h 614" name="TY4"/>
                <a:gd fmla="*/ 281 w 649" name="TX5"/>
                <a:gd fmla="*/ 101 h 614" name="TY5"/>
                <a:gd fmla="*/ 295 w 649" name="TX6"/>
                <a:gd fmla="*/ 122 h 614" name="TY6"/>
                <a:gd fmla="*/ 315 w 649" name="TX7"/>
                <a:gd fmla="*/ 178 h 614" name="TY7"/>
                <a:gd fmla="*/ 325 w 649" name="TX8"/>
                <a:gd fmla="*/ 249 h 614" name="TY8"/>
                <a:gd fmla="*/ 324 w 649" name="TX9"/>
                <a:gd fmla="*/ 327 h 614" name="TY9"/>
                <a:gd fmla="*/ 307 w 649" name="TX10"/>
                <a:gd fmla="*/ 406 h 614" name="TY10"/>
                <a:gd fmla="*/ 274 w 649" name="TX11"/>
                <a:gd fmla="*/ 481 h 614" name="TY11"/>
                <a:gd fmla="*/ 220 w 649" name="TX12"/>
                <a:gd fmla="*/ 547 h 614" name="TY12"/>
                <a:gd fmla="*/ 167 w 649" name="TX13"/>
                <a:gd fmla="*/ 584 h 614" name="TY13"/>
                <a:gd fmla="*/ 125 w 649" name="TX14"/>
                <a:gd fmla="*/ 605 h 614" name="TY14"/>
                <a:gd fmla="*/ 102 w 649" name="TX15"/>
                <a:gd fmla="*/ 613 h 614" name="TY15"/>
                <a:gd fmla="*/ 639 w 649" name="TX16"/>
                <a:gd fmla="*/ 613 h 614" name="TY16"/>
                <a:gd fmla="*/ 641 w 649" name="TX17"/>
                <a:gd fmla="*/ 603 h 614" name="TY17"/>
                <a:gd fmla="*/ 648 w 649" name="TX18"/>
                <a:gd fmla="*/ 510 h 614" name="TY18"/>
                <a:gd fmla="*/ 642 w 649" name="TX19"/>
                <a:gd fmla="*/ 403 h 614" name="TY19"/>
                <a:gd fmla="*/ 629 w 649" name="TX20"/>
                <a:gd fmla="*/ 327 h 614" name="TY20"/>
                <a:gd fmla="*/ 605 w 649" name="TX21"/>
                <a:gd fmla="*/ 252 h 614" name="TY21"/>
                <a:gd fmla="*/ 565 w 649" name="TX22"/>
                <a:gd fmla="*/ 183 h 614" name="TY22"/>
                <a:gd fmla="*/ 537 w 649" name="TX23"/>
                <a:gd fmla="*/ 152 h 614" name="TY23"/>
                <a:gd fmla="*/ 508 w 649" name="TX24"/>
                <a:gd fmla="*/ 124 h 614" name="TY24"/>
                <a:gd fmla="*/ 451 w 649" name="TX25"/>
                <a:gd fmla="*/ 78 h 614" name="TY25"/>
                <a:gd fmla="*/ 390 w 649" name="TX26"/>
                <a:gd fmla="*/ 43 h 614" name="TY26"/>
                <a:gd fmla="*/ 330 w 649" name="TX27"/>
                <a:gd fmla="*/ 19 h 614" name="TY27"/>
                <a:gd fmla="*/ 265 w 649" name="TX28"/>
                <a:gd fmla="*/ 4 h 614" name="TY28"/>
                <a:gd fmla="*/ 196 w 649" name="TX29"/>
                <a:gd fmla="*/ 0 h 614" name="TY29"/>
                <a:gd fmla="*/ 122 w 649" name="TX30"/>
                <a:gd fmla="*/ 3 h 614" name="TY30"/>
                <a:gd fmla="*/ 42 w 649" name="TX31"/>
                <a:gd fmla="*/ 16 h 614" name="TY31"/>
                <a:gd fmla="*/ 0 w 649" name="TX32"/>
                <a:gd fmla="*/ 24 h 614" name="TY3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</a:cxnLst>
              <a:rect l="l" t="t" r="r" b="b"/>
              <a:pathLst>
                <a:path w="649" h="614">
                  <a:moveTo>
                    <a:pt x="0" y="24"/>
                  </a:moveTo>
                  <a:lnTo>
                    <a:pt x="24" y="21"/>
                  </a:lnTo>
                  <a:lnTo>
                    <a:pt x="158" y="30"/>
                  </a:lnTo>
                  <a:lnTo>
                    <a:pt x="227" y="56"/>
                  </a:lnTo>
                  <a:lnTo>
                    <a:pt x="266" y="82"/>
                  </a:lnTo>
                  <a:lnTo>
                    <a:pt x="281" y="101"/>
                  </a:lnTo>
                  <a:lnTo>
                    <a:pt x="295" y="122"/>
                  </a:lnTo>
                  <a:lnTo>
                    <a:pt x="315" y="178"/>
                  </a:lnTo>
                  <a:lnTo>
                    <a:pt x="325" y="249"/>
                  </a:lnTo>
                  <a:lnTo>
                    <a:pt x="324" y="327"/>
                  </a:lnTo>
                  <a:lnTo>
                    <a:pt x="307" y="406"/>
                  </a:lnTo>
                  <a:lnTo>
                    <a:pt x="274" y="481"/>
                  </a:lnTo>
                  <a:lnTo>
                    <a:pt x="220" y="547"/>
                  </a:lnTo>
                  <a:lnTo>
                    <a:pt x="167" y="584"/>
                  </a:lnTo>
                  <a:lnTo>
                    <a:pt x="125" y="605"/>
                  </a:lnTo>
                  <a:lnTo>
                    <a:pt x="102" y="613"/>
                  </a:lnTo>
                  <a:lnTo>
                    <a:pt x="639" y="613"/>
                  </a:lnTo>
                  <a:lnTo>
                    <a:pt x="641" y="603"/>
                  </a:lnTo>
                  <a:lnTo>
                    <a:pt x="648" y="510"/>
                  </a:lnTo>
                  <a:lnTo>
                    <a:pt x="642" y="403"/>
                  </a:lnTo>
                  <a:lnTo>
                    <a:pt x="629" y="327"/>
                  </a:lnTo>
                  <a:lnTo>
                    <a:pt x="605" y="252"/>
                  </a:lnTo>
                  <a:lnTo>
                    <a:pt x="565" y="183"/>
                  </a:lnTo>
                  <a:lnTo>
                    <a:pt x="537" y="152"/>
                  </a:lnTo>
                  <a:lnTo>
                    <a:pt x="508" y="124"/>
                  </a:lnTo>
                  <a:lnTo>
                    <a:pt x="451" y="78"/>
                  </a:lnTo>
                  <a:lnTo>
                    <a:pt x="390" y="43"/>
                  </a:lnTo>
                  <a:lnTo>
                    <a:pt x="330" y="19"/>
                  </a:lnTo>
                  <a:lnTo>
                    <a:pt x="265" y="4"/>
                  </a:lnTo>
                  <a:lnTo>
                    <a:pt x="196" y="0"/>
                  </a:lnTo>
                  <a:lnTo>
                    <a:pt x="122" y="3"/>
                  </a:lnTo>
                  <a:lnTo>
                    <a:pt x="42" y="1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EEECEC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 rot="0">
              <a:off x="3095625" y="4929505"/>
              <a:ext cx="376555" cy="607060"/>
            </a:xfrm>
            <a:custGeom>
              <a:gdLst>
                <a:gd fmla="*/ 589 w 590" name="TX0"/>
                <a:gd fmla="*/ 0 h 949" name="TY0"/>
                <a:gd fmla="*/ 589 w 590" name="TX1"/>
                <a:gd fmla="*/ 846 h 949" name="TY1"/>
                <a:gd fmla="*/ 550 w 590" name="TX2"/>
                <a:gd fmla="*/ 864 h 949" name="TY2"/>
                <a:gd fmla="*/ 499 w 590" name="TX3"/>
                <a:gd fmla="*/ 899 h 949" name="TY3"/>
                <a:gd fmla="*/ 471 w 590" name="TX4"/>
                <a:gd fmla="*/ 929 h 949" name="TY4"/>
                <a:gd fmla="*/ 461 w 590" name="TX5"/>
                <a:gd fmla="*/ 948 h 949" name="TY5"/>
                <a:gd fmla="*/ 431 w 590" name="TX6"/>
                <a:gd fmla="*/ 897 h 949" name="TY6"/>
                <a:gd fmla="*/ 359 w 590" name="TX7"/>
                <a:gd fmla="*/ 791 h 949" name="TY7"/>
                <a:gd fmla="*/ 288 w 590" name="TX8"/>
                <a:gd fmla="*/ 715 h 949" name="TY8"/>
                <a:gd fmla="*/ 233 w 590" name="TX9"/>
                <a:gd fmla="*/ 669 h 949" name="TY9"/>
                <a:gd fmla="*/ 169 w 590" name="TX10"/>
                <a:gd fmla="*/ 630 h 949" name="TY10"/>
                <a:gd fmla="*/ 94 w 590" name="TX11"/>
                <a:gd fmla="*/ 599 h 949" name="TY11"/>
                <a:gd fmla="*/ 51 w 590" name="TX12"/>
                <a:gd fmla="*/ 589 h 949" name="TY12"/>
                <a:gd fmla="*/ 32 w 590" name="TX13"/>
                <a:gd fmla="*/ 461 h 949" name="TY13"/>
                <a:gd fmla="*/ 3 w 590" name="TX14"/>
                <a:gd fmla="*/ 260 h 949" name="TY14"/>
                <a:gd fmla="*/ 0 w 590" name="TX15"/>
                <a:gd fmla="*/ 179 h 949" name="TY15"/>
                <a:gd fmla="*/ 0 w 590" name="TX16"/>
                <a:gd fmla="*/ 26 h 949" name="TY16"/>
                <a:gd fmla="*/ 589 w 590" name="TX17"/>
                <a:gd fmla="*/ 26 h 949" name="TY17"/>
                <a:gd fmla="*/ 589 w 590" name="TX18"/>
                <a:gd fmla="*/ 0 h 949" name="TY1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590" h="949">
                  <a:moveTo>
                    <a:pt x="589" y="0"/>
                  </a:moveTo>
                  <a:lnTo>
                    <a:pt x="589" y="846"/>
                  </a:lnTo>
                  <a:lnTo>
                    <a:pt x="550" y="864"/>
                  </a:lnTo>
                  <a:lnTo>
                    <a:pt x="499" y="899"/>
                  </a:lnTo>
                  <a:lnTo>
                    <a:pt x="471" y="929"/>
                  </a:lnTo>
                  <a:lnTo>
                    <a:pt x="461" y="948"/>
                  </a:lnTo>
                  <a:lnTo>
                    <a:pt x="431" y="897"/>
                  </a:lnTo>
                  <a:lnTo>
                    <a:pt x="359" y="791"/>
                  </a:lnTo>
                  <a:lnTo>
                    <a:pt x="288" y="715"/>
                  </a:lnTo>
                  <a:lnTo>
                    <a:pt x="233" y="669"/>
                  </a:lnTo>
                  <a:lnTo>
                    <a:pt x="169" y="630"/>
                  </a:lnTo>
                  <a:lnTo>
                    <a:pt x="94" y="599"/>
                  </a:lnTo>
                  <a:lnTo>
                    <a:pt x="51" y="589"/>
                  </a:lnTo>
                  <a:lnTo>
                    <a:pt x="32" y="461"/>
                  </a:lnTo>
                  <a:lnTo>
                    <a:pt x="3" y="260"/>
                  </a:lnTo>
                  <a:lnTo>
                    <a:pt x="0" y="179"/>
                  </a:lnTo>
                  <a:lnTo>
                    <a:pt x="0" y="26"/>
                  </a:lnTo>
                  <a:lnTo>
                    <a:pt x="589" y="26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181717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 rot="21300000">
              <a:off x="1978659" y="4214495"/>
              <a:ext cx="280035" cy="187325"/>
            </a:xfrm>
            <a:custGeom>
              <a:gdLst>
                <a:gd fmla="*/ 0 w 129" name="TX0"/>
                <a:gd fmla="*/ 0 h 75" name="TY0"/>
                <a:gd fmla="*/ 128 w 129" name="TX1"/>
                <a:gd fmla="*/ 0 h 75" name="TY1"/>
                <a:gd fmla="*/ 102 w 129" name="TX2"/>
                <a:gd fmla="*/ 74 h 75" name="TY2"/>
                <a:gd fmla="*/ 26 w 129" name="TX3"/>
                <a:gd fmla="*/ 74 h 75" name="TY3"/>
                <a:gd fmla="*/ 0 w 129" name="TX4"/>
                <a:gd fmla="*/ 0 h 7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9" h="75">
                  <a:moveTo>
                    <a:pt x="0" y="0"/>
                  </a:moveTo>
                  <a:lnTo>
                    <a:pt x="128" y="0"/>
                  </a:lnTo>
                  <a:lnTo>
                    <a:pt x="102" y="74"/>
                  </a:lnTo>
                  <a:lnTo>
                    <a:pt x="26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 rot="21300000">
              <a:off x="1976119" y="4398010"/>
              <a:ext cx="423545" cy="1786890"/>
            </a:xfrm>
            <a:custGeom>
              <a:gdLst>
                <a:gd fmla="*/ 87 w 251" name="TX0"/>
                <a:gd fmla="*/ 0 h 586" name="TY0"/>
                <a:gd fmla="*/ 163 w 251" name="TX1"/>
                <a:gd fmla="*/ 0 h 586" name="TY1"/>
                <a:gd fmla="*/ 250 w 251" name="TX2"/>
                <a:gd fmla="*/ 499 h 586" name="TY2"/>
                <a:gd fmla="*/ 125 w 251" name="TX3"/>
                <a:gd fmla="*/ 585 h 586" name="TY3"/>
                <a:gd fmla="*/ 0 w 251" name="TX4"/>
                <a:gd fmla="*/ 499 h 586" name="TY4"/>
                <a:gd fmla="*/ 87 w 251" name="TX5"/>
                <a:gd fmla="*/ 0 h 586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251" h="586">
                  <a:moveTo>
                    <a:pt x="87" y="0"/>
                  </a:moveTo>
                  <a:lnTo>
                    <a:pt x="163" y="0"/>
                  </a:lnTo>
                  <a:lnTo>
                    <a:pt x="250" y="499"/>
                  </a:lnTo>
                  <a:lnTo>
                    <a:pt x="125" y="585"/>
                  </a:lnTo>
                  <a:lnTo>
                    <a:pt x="0" y="49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74" name="그룹 173"/>
            <p:cNvGrpSpPr/>
            <p:nvPr/>
          </p:nvGrpSpPr>
          <p:grpSpPr>
            <a:xfrm rot="0">
              <a:off x="1725295" y="3804920"/>
              <a:ext cx="782320" cy="674370"/>
              <a:chOff x="1725295" y="3804920"/>
              <a:chExt cx="782320" cy="674370"/>
            </a:xfrm>
          </p:grpSpPr>
          <p:sp>
            <p:nvSpPr>
              <p:cNvPr id="172" name="Freeform 171"/>
              <p:cNvSpPr>
                <a:spLocks/>
              </p:cNvSpPr>
              <p:nvPr/>
            </p:nvSpPr>
            <p:spPr bwMode="auto">
              <a:xfrm rot="0">
                <a:off x="2117725" y="3804920"/>
                <a:ext cx="389890" cy="674370"/>
              </a:xfrm>
              <a:custGeom>
                <a:gdLst>
                  <a:gd fmla="*/ 112 w 149" name="TX0"/>
                  <a:gd fmla="*/ 0 h 257" name="TY0"/>
                  <a:gd fmla="*/ 130 w 149" name="TX1"/>
                  <a:gd fmla="*/ 29 h 257" name="TY1"/>
                  <a:gd fmla="*/ 141 w 149" name="TX2"/>
                  <a:gd fmla="*/ 59 h 257" name="TY2"/>
                  <a:gd fmla="*/ 147 w 149" name="TX3"/>
                  <a:gd fmla="*/ 88 h 257" name="TY3"/>
                  <a:gd fmla="*/ 148 w 149" name="TX4"/>
                  <a:gd fmla="*/ 118 h 257" name="TY4"/>
                  <a:gd fmla="*/ 146 w 149" name="TX5"/>
                  <a:gd fmla="*/ 145 h 257" name="TY5"/>
                  <a:gd fmla="*/ 142 w 149" name="TX6"/>
                  <a:gd fmla="*/ 171 h 257" name="TY6"/>
                  <a:gd fmla="*/ 136 w 149" name="TX7"/>
                  <a:gd fmla="*/ 194 h 257" name="TY7"/>
                  <a:gd fmla="*/ 128 w 149" name="TX8"/>
                  <a:gd fmla="*/ 215 h 257" name="TY8"/>
                  <a:gd fmla="*/ 121 w 149" name="TX9"/>
                  <a:gd fmla="*/ 232 h 257" name="TY9"/>
                  <a:gd fmla="*/ 115 w 149" name="TX10"/>
                  <a:gd fmla="*/ 244 h 257" name="TY10"/>
                  <a:gd fmla="*/ 110 w 149" name="TX11"/>
                  <a:gd fmla="*/ 253 h 257" name="TY11"/>
                  <a:gd fmla="*/ 109 w 149" name="TX12"/>
                  <a:gd fmla="*/ 256 h 257" name="TY12"/>
                  <a:gd fmla="*/ 96 w 149" name="TX13"/>
                  <a:gd fmla="*/ 227 h 257" name="TY13"/>
                  <a:gd fmla="*/ 82 w 149" name="TX14"/>
                  <a:gd fmla="*/ 205 h 257" name="TY14"/>
                  <a:gd fmla="*/ 67 w 149" name="TX15"/>
                  <a:gd fmla="*/ 187 h 257" name="TY15"/>
                  <a:gd fmla="*/ 51 w 149" name="TX16"/>
                  <a:gd fmla="*/ 172 h 257" name="TY16"/>
                  <a:gd fmla="*/ 35 w 149" name="TX17"/>
                  <a:gd fmla="*/ 162 h 257" name="TY17"/>
                  <a:gd fmla="*/ 21 w 149" name="TX18"/>
                  <a:gd fmla="*/ 155 h 257" name="TY18"/>
                  <a:gd fmla="*/ 10 w 149" name="TX19"/>
                  <a:gd fmla="*/ 150 h 257" name="TY19"/>
                  <a:gd fmla="*/ 3 w 149" name="TX20"/>
                  <a:gd fmla="*/ 147 h 257" name="TY20"/>
                  <a:gd fmla="*/ 0 w 149" name="TX21"/>
                  <a:gd fmla="*/ 147 h 257" name="TY21"/>
                  <a:gd fmla="*/ 30 w 149" name="TX22"/>
                  <a:gd fmla="*/ 136 h 257" name="TY22"/>
                  <a:gd fmla="*/ 54 w 149" name="TX23"/>
                  <a:gd fmla="*/ 123 h 257" name="TY23"/>
                  <a:gd fmla="*/ 74 w 149" name="TX24"/>
                  <a:gd fmla="*/ 108 h 257" name="TY24"/>
                  <a:gd fmla="*/ 89 w 149" name="TX25"/>
                  <a:gd fmla="*/ 92 h 257" name="TY25"/>
                  <a:gd fmla="*/ 99 w 149" name="TX26"/>
                  <a:gd fmla="*/ 76 h 257" name="TY26"/>
                  <a:gd fmla="*/ 106 w 149" name="TX27"/>
                  <a:gd fmla="*/ 59 h 257" name="TY27"/>
                  <a:gd fmla="*/ 111 w 149" name="TX28"/>
                  <a:gd fmla="*/ 44 h 257" name="TY28"/>
                  <a:gd fmla="*/ 112 w 149" name="TX29"/>
                  <a:gd fmla="*/ 29 h 257" name="TY29"/>
                  <a:gd fmla="*/ 114 w 149" name="TX30"/>
                  <a:gd fmla="*/ 18 h 257" name="TY30"/>
                  <a:gd fmla="*/ 112 w 149" name="TX31"/>
                  <a:gd fmla="*/ 8 h 257" name="TY31"/>
                  <a:gd fmla="*/ 112 w 149" name="TX32"/>
                  <a:gd fmla="*/ 2 h 257" name="TY32"/>
                  <a:gd fmla="*/ 112 w 149" name="TX33"/>
                  <a:gd fmla="*/ 0 h 257" name="TY3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</a:cxnLst>
                <a:rect l="l" t="t" r="r" b="b"/>
                <a:pathLst>
                  <a:path w="149" h="257">
                    <a:moveTo>
                      <a:pt x="112" y="0"/>
                    </a:moveTo>
                    <a:lnTo>
                      <a:pt x="130" y="29"/>
                    </a:lnTo>
                    <a:lnTo>
                      <a:pt x="141" y="59"/>
                    </a:lnTo>
                    <a:lnTo>
                      <a:pt x="147" y="88"/>
                    </a:lnTo>
                    <a:lnTo>
                      <a:pt x="148" y="118"/>
                    </a:lnTo>
                    <a:lnTo>
                      <a:pt x="146" y="145"/>
                    </a:lnTo>
                    <a:lnTo>
                      <a:pt x="142" y="171"/>
                    </a:lnTo>
                    <a:lnTo>
                      <a:pt x="136" y="194"/>
                    </a:lnTo>
                    <a:lnTo>
                      <a:pt x="128" y="215"/>
                    </a:lnTo>
                    <a:lnTo>
                      <a:pt x="121" y="232"/>
                    </a:lnTo>
                    <a:lnTo>
                      <a:pt x="115" y="244"/>
                    </a:lnTo>
                    <a:lnTo>
                      <a:pt x="110" y="253"/>
                    </a:lnTo>
                    <a:lnTo>
                      <a:pt x="109" y="256"/>
                    </a:lnTo>
                    <a:lnTo>
                      <a:pt x="96" y="227"/>
                    </a:lnTo>
                    <a:lnTo>
                      <a:pt x="82" y="205"/>
                    </a:lnTo>
                    <a:lnTo>
                      <a:pt x="67" y="187"/>
                    </a:lnTo>
                    <a:lnTo>
                      <a:pt x="51" y="172"/>
                    </a:lnTo>
                    <a:lnTo>
                      <a:pt x="35" y="162"/>
                    </a:lnTo>
                    <a:lnTo>
                      <a:pt x="21" y="155"/>
                    </a:lnTo>
                    <a:lnTo>
                      <a:pt x="10" y="150"/>
                    </a:lnTo>
                    <a:lnTo>
                      <a:pt x="3" y="147"/>
                    </a:lnTo>
                    <a:lnTo>
                      <a:pt x="0" y="147"/>
                    </a:lnTo>
                    <a:lnTo>
                      <a:pt x="30" y="136"/>
                    </a:lnTo>
                    <a:lnTo>
                      <a:pt x="54" y="123"/>
                    </a:lnTo>
                    <a:lnTo>
                      <a:pt x="74" y="108"/>
                    </a:lnTo>
                    <a:lnTo>
                      <a:pt x="89" y="92"/>
                    </a:lnTo>
                    <a:lnTo>
                      <a:pt x="99" y="76"/>
                    </a:lnTo>
                    <a:lnTo>
                      <a:pt x="106" y="59"/>
                    </a:lnTo>
                    <a:lnTo>
                      <a:pt x="111" y="44"/>
                    </a:lnTo>
                    <a:lnTo>
                      <a:pt x="112" y="29"/>
                    </a:lnTo>
                    <a:lnTo>
                      <a:pt x="114" y="18"/>
                    </a:lnTo>
                    <a:lnTo>
                      <a:pt x="112" y="8"/>
                    </a:lnTo>
                    <a:lnTo>
                      <a:pt x="112" y="2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3" name="Freeform 172"/>
              <p:cNvSpPr>
                <a:spLocks/>
              </p:cNvSpPr>
              <p:nvPr/>
            </p:nvSpPr>
            <p:spPr bwMode="auto">
              <a:xfrm rot="0">
                <a:off x="1725295" y="3804920"/>
                <a:ext cx="393065" cy="674370"/>
              </a:xfrm>
              <a:custGeom>
                <a:gdLst>
                  <a:gd fmla="*/ 37 w 150" name="TX0"/>
                  <a:gd fmla="*/ 0 h 257" name="TY0"/>
                  <a:gd fmla="*/ 36 w 150" name="TX1"/>
                  <a:gd fmla="*/ 2 h 257" name="TY1"/>
                  <a:gd fmla="*/ 36 w 150" name="TX2"/>
                  <a:gd fmla="*/ 8 h 257" name="TY2"/>
                  <a:gd fmla="*/ 36 w 150" name="TX3"/>
                  <a:gd fmla="*/ 18 h 257" name="TY3"/>
                  <a:gd fmla="*/ 36 w 150" name="TX4"/>
                  <a:gd fmla="*/ 29 h 257" name="TY4"/>
                  <a:gd fmla="*/ 38 w 150" name="TX5"/>
                  <a:gd fmla="*/ 44 h 257" name="TY5"/>
                  <a:gd fmla="*/ 42 w 150" name="TX6"/>
                  <a:gd fmla="*/ 59 h 257" name="TY6"/>
                  <a:gd fmla="*/ 50 w 150" name="TX7"/>
                  <a:gd fmla="*/ 76 h 257" name="TY7"/>
                  <a:gd fmla="*/ 61 w 150" name="TX8"/>
                  <a:gd fmla="*/ 92 h 257" name="TY8"/>
                  <a:gd fmla="*/ 74 w 150" name="TX9"/>
                  <a:gd fmla="*/ 108 h 257" name="TY9"/>
                  <a:gd fmla="*/ 94 w 150" name="TX10"/>
                  <a:gd fmla="*/ 123 h 257" name="TY10"/>
                  <a:gd fmla="*/ 118 w 150" name="TX11"/>
                  <a:gd fmla="*/ 136 h 257" name="TY11"/>
                  <a:gd fmla="*/ 149 w 150" name="TX12"/>
                  <a:gd fmla="*/ 147 h 257" name="TY12"/>
                  <a:gd fmla="*/ 147 w 150" name="TX13"/>
                  <a:gd fmla="*/ 147 h 257" name="TY13"/>
                  <a:gd fmla="*/ 139 w 150" name="TX14"/>
                  <a:gd fmla="*/ 150 h 257" name="TY14"/>
                  <a:gd fmla="*/ 128 w 150" name="TX15"/>
                  <a:gd fmla="*/ 155 h 257" name="TY15"/>
                  <a:gd fmla="*/ 114 w 150" name="TX16"/>
                  <a:gd fmla="*/ 162 h 257" name="TY16"/>
                  <a:gd fmla="*/ 99 w 150" name="TX17"/>
                  <a:gd fmla="*/ 172 h 257" name="TY17"/>
                  <a:gd fmla="*/ 83 w 150" name="TX18"/>
                  <a:gd fmla="*/ 187 h 257" name="TY18"/>
                  <a:gd fmla="*/ 67 w 150" name="TX19"/>
                  <a:gd fmla="*/ 205 h 257" name="TY19"/>
                  <a:gd fmla="*/ 52 w 150" name="TX20"/>
                  <a:gd fmla="*/ 227 h 257" name="TY20"/>
                  <a:gd fmla="*/ 40 w 150" name="TX21"/>
                  <a:gd fmla="*/ 256 h 257" name="TY21"/>
                  <a:gd fmla="*/ 38 w 150" name="TX22"/>
                  <a:gd fmla="*/ 253 h 257" name="TY22"/>
                  <a:gd fmla="*/ 34 w 150" name="TX23"/>
                  <a:gd fmla="*/ 244 h 257" name="TY23"/>
                  <a:gd fmla="*/ 27 w 150" name="TX24"/>
                  <a:gd fmla="*/ 232 h 257" name="TY24"/>
                  <a:gd fmla="*/ 21 w 150" name="TX25"/>
                  <a:gd fmla="*/ 215 h 257" name="TY25"/>
                  <a:gd fmla="*/ 14 w 150" name="TX26"/>
                  <a:gd fmla="*/ 194 h 257" name="TY26"/>
                  <a:gd fmla="*/ 8 w 150" name="TX27"/>
                  <a:gd fmla="*/ 171 h 257" name="TY27"/>
                  <a:gd fmla="*/ 3 w 150" name="TX28"/>
                  <a:gd fmla="*/ 145 h 257" name="TY28"/>
                  <a:gd fmla="*/ 0 w 150" name="TX29"/>
                  <a:gd fmla="*/ 118 h 257" name="TY29"/>
                  <a:gd fmla="*/ 3 w 150" name="TX30"/>
                  <a:gd fmla="*/ 88 h 257" name="TY30"/>
                  <a:gd fmla="*/ 8 w 150" name="TX31"/>
                  <a:gd fmla="*/ 59 h 257" name="TY31"/>
                  <a:gd fmla="*/ 20 w 150" name="TX32"/>
                  <a:gd fmla="*/ 29 h 257" name="TY32"/>
                  <a:gd fmla="*/ 37 w 150" name="TX33"/>
                  <a:gd fmla="*/ 0 h 257" name="TY3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</a:cxnLst>
                <a:rect l="l" t="t" r="r" b="b"/>
                <a:pathLst>
                  <a:path w="150" h="257">
                    <a:moveTo>
                      <a:pt x="37" y="0"/>
                    </a:moveTo>
                    <a:lnTo>
                      <a:pt x="36" y="2"/>
                    </a:lnTo>
                    <a:lnTo>
                      <a:pt x="36" y="8"/>
                    </a:lnTo>
                    <a:lnTo>
                      <a:pt x="36" y="18"/>
                    </a:lnTo>
                    <a:lnTo>
                      <a:pt x="36" y="29"/>
                    </a:lnTo>
                    <a:lnTo>
                      <a:pt x="38" y="44"/>
                    </a:lnTo>
                    <a:lnTo>
                      <a:pt x="42" y="59"/>
                    </a:lnTo>
                    <a:lnTo>
                      <a:pt x="50" y="76"/>
                    </a:lnTo>
                    <a:lnTo>
                      <a:pt x="61" y="92"/>
                    </a:lnTo>
                    <a:lnTo>
                      <a:pt x="74" y="108"/>
                    </a:lnTo>
                    <a:lnTo>
                      <a:pt x="94" y="123"/>
                    </a:lnTo>
                    <a:lnTo>
                      <a:pt x="118" y="136"/>
                    </a:lnTo>
                    <a:lnTo>
                      <a:pt x="149" y="147"/>
                    </a:lnTo>
                    <a:lnTo>
                      <a:pt x="147" y="147"/>
                    </a:lnTo>
                    <a:lnTo>
                      <a:pt x="139" y="150"/>
                    </a:lnTo>
                    <a:lnTo>
                      <a:pt x="128" y="155"/>
                    </a:lnTo>
                    <a:lnTo>
                      <a:pt x="114" y="162"/>
                    </a:lnTo>
                    <a:lnTo>
                      <a:pt x="99" y="172"/>
                    </a:lnTo>
                    <a:lnTo>
                      <a:pt x="83" y="187"/>
                    </a:lnTo>
                    <a:lnTo>
                      <a:pt x="67" y="205"/>
                    </a:lnTo>
                    <a:lnTo>
                      <a:pt x="52" y="227"/>
                    </a:lnTo>
                    <a:lnTo>
                      <a:pt x="40" y="256"/>
                    </a:lnTo>
                    <a:lnTo>
                      <a:pt x="38" y="253"/>
                    </a:lnTo>
                    <a:lnTo>
                      <a:pt x="34" y="244"/>
                    </a:lnTo>
                    <a:lnTo>
                      <a:pt x="27" y="232"/>
                    </a:lnTo>
                    <a:lnTo>
                      <a:pt x="21" y="215"/>
                    </a:lnTo>
                    <a:lnTo>
                      <a:pt x="14" y="194"/>
                    </a:lnTo>
                    <a:lnTo>
                      <a:pt x="8" y="171"/>
                    </a:lnTo>
                    <a:lnTo>
                      <a:pt x="3" y="145"/>
                    </a:lnTo>
                    <a:lnTo>
                      <a:pt x="0" y="118"/>
                    </a:lnTo>
                    <a:lnTo>
                      <a:pt x="3" y="88"/>
                    </a:lnTo>
                    <a:lnTo>
                      <a:pt x="8" y="59"/>
                    </a:lnTo>
                    <a:lnTo>
                      <a:pt x="20" y="2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231" name="모서리가 둥근 직사각형 230"/>
            <p:cNvSpPr>
              <a:spLocks/>
            </p:cNvSpPr>
            <p:nvPr/>
          </p:nvSpPr>
          <p:spPr>
            <a:xfrm rot="2460000">
              <a:off x="2776220" y="5213350"/>
              <a:ext cx="397510" cy="128905"/>
            </a:xfrm>
            <a:prstGeom prst="roundRect">
              <a:avLst>
                <a:gd name="adj" fmla="val 50000"/>
              </a:avLst>
            </a:prstGeom>
            <a:solidFill>
              <a:srgbClr val="E2C3A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78" name="타원 177"/>
            <p:cNvSpPr>
              <a:spLocks/>
            </p:cNvSpPr>
            <p:nvPr/>
          </p:nvSpPr>
          <p:spPr>
            <a:xfrm rot="720000">
              <a:off x="2581275" y="5252085"/>
              <a:ext cx="636905" cy="400050"/>
            </a:xfrm>
            <a:prstGeom prst="ellipse"/>
            <a:solidFill>
              <a:srgbClr val="DDB897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직사각형 43"/>
          <p:cNvSpPr>
            <a:spLocks/>
          </p:cNvSpPr>
          <p:nvPr/>
        </p:nvSpPr>
        <p:spPr>
          <a:xfrm rot="0">
            <a:off x="0" y="5860415"/>
            <a:ext cx="12192635" cy="1021080"/>
          </a:xfrm>
          <a:prstGeom prst="rect"/>
          <a:solidFill>
            <a:srgbClr val="998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8" name="사다리꼴 227"/>
          <p:cNvSpPr>
            <a:spLocks/>
          </p:cNvSpPr>
          <p:nvPr/>
        </p:nvSpPr>
        <p:spPr>
          <a:xfrm rot="0">
            <a:off x="657225" y="5854700"/>
            <a:ext cx="2413635" cy="628650"/>
          </a:xfrm>
          <a:prstGeom prst="trapezoid">
            <a:avLst>
              <a:gd name="adj" fmla="val 93080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7" name="사다리꼴 226"/>
          <p:cNvSpPr>
            <a:spLocks/>
          </p:cNvSpPr>
          <p:nvPr/>
        </p:nvSpPr>
        <p:spPr>
          <a:xfrm rot="0">
            <a:off x="899160" y="5843270"/>
            <a:ext cx="2413635" cy="517525"/>
          </a:xfrm>
          <a:prstGeom prst="trapezoid">
            <a:avLst>
              <a:gd name="adj" fmla="val 83976"/>
            </a:avLst>
          </a:prstGeom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3" name="직사각형 232"/>
          <p:cNvSpPr>
            <a:spLocks/>
          </p:cNvSpPr>
          <p:nvPr/>
        </p:nvSpPr>
        <p:spPr>
          <a:xfrm rot="0">
            <a:off x="657225" y="447675"/>
            <a:ext cx="1947544" cy="50482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E64F36"/>
                </a:solidFill>
                <a:latin typeface="맑은 고딕" charset="0"/>
                <a:ea typeface="맑은 고딕" charset="0"/>
              </a:rPr>
              <a:t>SLIDE</a:t>
            </a:r>
            <a:endParaRPr lang="ko-KR" altLang="en-US" sz="1800" cap="none" dirty="0" smtClean="0" b="1" strike="noStrike">
              <a:solidFill>
                <a:srgbClr val="E64F3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4" name="직사각형 233"/>
          <p:cNvSpPr>
            <a:spLocks/>
          </p:cNvSpPr>
          <p:nvPr/>
        </p:nvSpPr>
        <p:spPr>
          <a:xfrm rot="0">
            <a:off x="567690" y="1097280"/>
            <a:ext cx="588010" cy="37020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LIVE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235" name="직사각형 234"/>
          <p:cNvSpPr>
            <a:spLocks/>
          </p:cNvSpPr>
          <p:nvPr/>
        </p:nvSpPr>
        <p:spPr>
          <a:xfrm rot="0">
            <a:off x="4050665" y="549275"/>
            <a:ext cx="7737475" cy="5028565"/>
          </a:xfrm>
          <a:prstGeom prst="rect"/>
          <a:solidFill>
            <a:schemeClr val="tx1">
              <a:alpha val="35717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240" name="그룹 239"/>
          <p:cNvGrpSpPr/>
          <p:nvPr/>
        </p:nvGrpSpPr>
        <p:grpSpPr>
          <a:xfrm rot="0">
            <a:off x="4088130" y="5782310"/>
            <a:ext cx="7466330" cy="581025"/>
            <a:chOff x="4088130" y="5782310"/>
            <a:chExt cx="7466330" cy="581025"/>
          </a:xfrm>
        </p:grpSpPr>
        <p:sp>
          <p:nvSpPr>
            <p:cNvPr id="239" name="평행 사변형 238"/>
            <p:cNvSpPr>
              <a:spLocks/>
            </p:cNvSpPr>
            <p:nvPr/>
          </p:nvSpPr>
          <p:spPr>
            <a:xfrm rot="0">
              <a:off x="6256655" y="6245225"/>
              <a:ext cx="4439285" cy="118745"/>
            </a:xfrm>
            <a:prstGeom prst="parallelogram"/>
            <a:solidFill>
              <a:schemeClr val="bg1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8" name="평행 사변형 237"/>
            <p:cNvSpPr>
              <a:spLocks/>
            </p:cNvSpPr>
            <p:nvPr/>
          </p:nvSpPr>
          <p:spPr>
            <a:xfrm rot="0">
              <a:off x="6256655" y="5886450"/>
              <a:ext cx="5298440" cy="351790"/>
            </a:xfrm>
            <a:prstGeom prst="parallelogram"/>
            <a:solidFill>
              <a:schemeClr val="tx1">
                <a:lumMod val="85000"/>
                <a:lumOff val="1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Contents</a:t>
              </a:r>
              <a:endParaRPr lang="ko-KR" altLang="en-US" sz="12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6" name="평행 사변형 235"/>
            <p:cNvSpPr>
              <a:spLocks/>
            </p:cNvSpPr>
            <p:nvPr/>
          </p:nvSpPr>
          <p:spPr>
            <a:xfrm rot="0">
              <a:off x="4088130" y="5782310"/>
              <a:ext cx="2444115" cy="577215"/>
            </a:xfrm>
            <a:prstGeom prst="parallelogram"/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CONTENTS. 1</a:t>
              </a:r>
              <a:endParaRPr lang="ko-KR" altLang="en-US" sz="1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42" name="그룹 241"/>
          <p:cNvGrpSpPr/>
          <p:nvPr/>
        </p:nvGrpSpPr>
        <p:grpSpPr>
          <a:xfrm rot="0">
            <a:off x="276225" y="4127500"/>
            <a:ext cx="1732915" cy="1878965"/>
            <a:chOff x="276225" y="4127500"/>
            <a:chExt cx="1732915" cy="1878965"/>
          </a:xfrm>
        </p:grpSpPr>
        <p:sp>
          <p:nvSpPr>
            <p:cNvPr id="229" name="모서리가 둥근 직사각형 228"/>
            <p:cNvSpPr>
              <a:spLocks/>
            </p:cNvSpPr>
            <p:nvPr/>
          </p:nvSpPr>
          <p:spPr>
            <a:xfrm rot="19980000">
              <a:off x="1424940" y="5507990"/>
              <a:ext cx="397510" cy="128905"/>
            </a:xfrm>
            <a:prstGeom prst="roundRect">
              <a:avLst>
                <a:gd name="adj" fmla="val 50000"/>
              </a:avLst>
            </a:prstGeom>
            <a:solidFill>
              <a:srgbClr val="E2C3A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 rot="0">
              <a:off x="899795" y="5551170"/>
              <a:ext cx="557530" cy="361315"/>
            </a:xfrm>
            <a:custGeom>
              <a:gdLst>
                <a:gd fmla="*/ 409 w 871" name="TX0"/>
                <a:gd fmla="*/ 0 h 564" name="TY0"/>
                <a:gd fmla="*/ 870 w 871" name="TX1"/>
                <a:gd fmla="*/ 24 h 564" name="TY1"/>
                <a:gd fmla="*/ 866 w 871" name="TX2"/>
                <a:gd fmla="*/ 27 h 564" name="TY2"/>
                <a:gd fmla="*/ 823 w 871" name="TX3"/>
                <a:gd fmla="*/ 60 h 564" name="TY3"/>
                <a:gd fmla="*/ 780 w 871" name="TX4"/>
                <a:gd fmla="*/ 111 h 564" name="TY4"/>
                <a:gd fmla="*/ 752 w 871" name="TX5"/>
                <a:gd fmla="*/ 158 h 564" name="TY5"/>
                <a:gd fmla="*/ 731 w 871" name="TX6"/>
                <a:gd fmla="*/ 217 h 564" name="TY6"/>
                <a:gd fmla="*/ 718 w 871" name="TX7"/>
                <a:gd fmla="*/ 291 h 564" name="TY7"/>
                <a:gd fmla="*/ 716 w 871" name="TX8"/>
                <a:gd fmla="*/ 332 h 564" name="TY8"/>
                <a:gd fmla="*/ 718 w 871" name="TX9"/>
                <a:gd fmla="*/ 412 h 564" name="TY9"/>
                <a:gd fmla="*/ 732 w 871" name="TX10"/>
                <a:gd fmla="*/ 508 h 564" name="TY10"/>
                <a:gd fmla="*/ 752 w 871" name="TX11"/>
                <a:gd fmla="*/ 551 h 564" name="TY11"/>
                <a:gd fmla="*/ 767 w 871" name="TX12"/>
                <a:gd fmla="*/ 563 h 564" name="TY12"/>
                <a:gd fmla="*/ 768 w 871" name="TX13"/>
                <a:gd fmla="*/ 563 h 564" name="TY13"/>
                <a:gd fmla="*/ 0 w 871" name="TX14"/>
                <a:gd fmla="*/ 435 h 564" name="TY14"/>
                <a:gd fmla="*/ 8 w 871" name="TX15"/>
                <a:gd fmla="*/ 436 h 564" name="TY15"/>
                <a:gd fmla="*/ 42 w 871" name="TX16"/>
                <a:gd fmla="*/ 404 h 564" name="TY16"/>
                <a:gd fmla="*/ 126 w 871" name="TX17"/>
                <a:gd fmla="*/ 311 h 564" name="TY17"/>
                <a:gd fmla="*/ 265 w 871" name="TX18"/>
                <a:gd fmla="*/ 142 h 564" name="TY18"/>
                <a:gd fmla="*/ 356 w 871" name="TX19"/>
                <a:gd fmla="*/ 40 h 564" name="TY19"/>
                <a:gd fmla="*/ 398 w 871" name="TX20"/>
                <a:gd fmla="*/ 3 h 564" name="TY20"/>
                <a:gd fmla="*/ 409 w 871" name="TX21"/>
                <a:gd fmla="*/ 0 h 564" name="TY21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</a:cxnLst>
              <a:rect l="l" t="t" r="r" b="b"/>
              <a:pathLst>
                <a:path w="871" h="564">
                  <a:moveTo>
                    <a:pt x="409" y="0"/>
                  </a:moveTo>
                  <a:lnTo>
                    <a:pt x="870" y="24"/>
                  </a:lnTo>
                  <a:lnTo>
                    <a:pt x="866" y="27"/>
                  </a:lnTo>
                  <a:lnTo>
                    <a:pt x="823" y="60"/>
                  </a:lnTo>
                  <a:lnTo>
                    <a:pt x="780" y="111"/>
                  </a:lnTo>
                  <a:lnTo>
                    <a:pt x="752" y="158"/>
                  </a:lnTo>
                  <a:lnTo>
                    <a:pt x="731" y="217"/>
                  </a:lnTo>
                  <a:lnTo>
                    <a:pt x="718" y="291"/>
                  </a:lnTo>
                  <a:lnTo>
                    <a:pt x="716" y="332"/>
                  </a:lnTo>
                  <a:lnTo>
                    <a:pt x="718" y="412"/>
                  </a:lnTo>
                  <a:lnTo>
                    <a:pt x="732" y="508"/>
                  </a:lnTo>
                  <a:lnTo>
                    <a:pt x="752" y="551"/>
                  </a:lnTo>
                  <a:lnTo>
                    <a:pt x="767" y="563"/>
                  </a:lnTo>
                  <a:lnTo>
                    <a:pt x="768" y="563"/>
                  </a:lnTo>
                  <a:lnTo>
                    <a:pt x="0" y="435"/>
                  </a:lnTo>
                  <a:lnTo>
                    <a:pt x="8" y="436"/>
                  </a:lnTo>
                  <a:lnTo>
                    <a:pt x="42" y="404"/>
                  </a:lnTo>
                  <a:lnTo>
                    <a:pt x="126" y="311"/>
                  </a:lnTo>
                  <a:lnTo>
                    <a:pt x="265" y="142"/>
                  </a:lnTo>
                  <a:lnTo>
                    <a:pt x="356" y="40"/>
                  </a:lnTo>
                  <a:lnTo>
                    <a:pt x="398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EEECEC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 rot="0">
              <a:off x="276225" y="4127500"/>
              <a:ext cx="1115695" cy="1753235"/>
            </a:xfrm>
            <a:custGeom>
              <a:gdLst>
                <a:gd fmla="*/ 1741 w 1742" name="TX0"/>
                <a:gd fmla="*/ 2202 h 2740" name="TY0"/>
                <a:gd fmla="*/ 1689 w 1742" name="TX1"/>
                <a:gd fmla="*/ 2225 h 2740" name="TY1"/>
                <a:gd fmla="*/ 1600 w 1742" name="TX2"/>
                <a:gd fmla="*/ 2272 h 2740" name="TY2"/>
                <a:gd fmla="*/ 1525 w 1742" name="TX3"/>
                <a:gd fmla="*/ 2321 h 2740" name="TY3"/>
                <a:gd fmla="*/ 1463 w 1742" name="TX4"/>
                <a:gd fmla="*/ 2373 h 2740" name="TY4"/>
                <a:gd fmla="*/ 1413 w 1742" name="TX5"/>
                <a:gd fmla="*/ 2434 h 2740" name="TY5"/>
                <a:gd fmla="*/ 1372 w 1742" name="TX6"/>
                <a:gd fmla="*/ 2503 h 2740" name="TY6"/>
                <a:gd fmla="*/ 1341 w 1742" name="TX7"/>
                <a:gd fmla="*/ 2586 h 2740" name="TY7"/>
                <a:gd fmla="*/ 1316 w 1742" name="TX8"/>
                <a:gd fmla="*/ 2683 h 2740" name="TY8"/>
                <a:gd fmla="*/ 1306 w 1742" name="TX9"/>
                <a:gd fmla="*/ 2739 h 2740" name="TY9"/>
                <a:gd fmla="*/ 0 w 1742" name="TX10"/>
                <a:gd fmla="*/ 2663 h 2740" name="TY10"/>
                <a:gd fmla="*/ 3 w 1742" name="TX11"/>
                <a:gd fmla="*/ 2595 h 2740" name="TY11"/>
                <a:gd fmla="*/ 24 w 1742" name="TX12"/>
                <a:gd fmla="*/ 2257 h 2740" name="TY12"/>
                <a:gd fmla="*/ 42 w 1742" name="TX13"/>
                <a:gd fmla="*/ 2041 h 2740" name="TY13"/>
                <a:gd fmla="*/ 52 w 1742" name="TX14"/>
                <a:gd fmla="*/ 1971 h 2740" name="TY14"/>
                <a:gd fmla="*/ 63 w 1742" name="TX15"/>
                <a:gd fmla="*/ 1910 h 2740" name="TY15"/>
                <a:gd fmla="*/ 111 w 1742" name="TX16"/>
                <a:gd fmla="*/ 1766 h 2740" name="TY16"/>
                <a:gd fmla="*/ 183 w 1742" name="TX17"/>
                <a:gd fmla="*/ 1613 h 2740" name="TY17"/>
                <a:gd fmla="*/ 252 w 1742" name="TX18"/>
                <a:gd fmla="*/ 1504 h 2740" name="TY18"/>
                <a:gd fmla="*/ 305 w 1742" name="TX19"/>
                <a:gd fmla="*/ 1437 h 2740" name="TY19"/>
                <a:gd fmla="*/ 332 w 1742" name="TX20"/>
                <a:gd fmla="*/ 1408 h 2740" name="TY20"/>
                <a:gd fmla="*/ 448 w 1742" name="TX21"/>
                <a:gd fmla="*/ 1265 h 2740" name="TY21"/>
                <a:gd fmla="*/ 655 w 1742" name="TX22"/>
                <a:gd fmla="*/ 979 h 2740" name="TY22"/>
                <a:gd fmla="*/ 750 w 1742" name="TX23"/>
                <a:gd fmla="*/ 833 h 2740" name="TY23"/>
                <a:gd fmla="*/ 769 w 1742" name="TX24"/>
                <a:gd fmla="*/ 794 h 2740" name="TY24"/>
                <a:gd fmla="*/ 779 w 1742" name="TX25"/>
                <a:gd fmla="*/ 765 h 2740" name="TY25"/>
                <a:gd fmla="*/ 814 w 1742" name="TX26"/>
                <a:gd fmla="*/ 709 h 2740" name="TY26"/>
                <a:gd fmla="*/ 871 w 1742" name="TX27"/>
                <a:gd fmla="*/ 631 h 2740" name="TY27"/>
                <a:gd fmla="*/ 896 w 1742" name="TX28"/>
                <a:gd fmla="*/ 589 h 2740" name="TY28"/>
                <a:gd fmla="*/ 919 w 1742" name="TX29"/>
                <a:gd fmla="*/ 534 h 2740" name="TY29"/>
                <a:gd fmla="*/ 976 w 1742" name="TX30"/>
                <a:gd fmla="*/ 323 h 2740" name="TY30"/>
                <a:gd fmla="*/ 999 w 1742" name="TX31"/>
                <a:gd fmla="*/ 205 h 2740" name="TY31"/>
                <a:gd fmla="*/ 1005 w 1742" name="TX32"/>
                <a:gd fmla="*/ 173 h 2740" name="TY32"/>
                <a:gd fmla="*/ 1024 w 1742" name="TX33"/>
                <a:gd fmla="*/ 118 h 2740" name="TY33"/>
                <a:gd fmla="*/ 1051 w 1742" name="TX34"/>
                <a:gd fmla="*/ 78 h 2740" name="TY34"/>
                <a:gd fmla="*/ 1083 w 1742" name="TX35"/>
                <a:gd fmla="*/ 46 h 2740" name="TY35"/>
                <a:gd fmla="*/ 1129 w 1742" name="TX36"/>
                <a:gd fmla="*/ 16 h 2740" name="TY36"/>
                <a:gd fmla="*/ 1174 w 1742" name="TX37"/>
                <a:gd fmla="*/ 0 h 2740" name="TY37"/>
                <a:gd fmla="*/ 1178 w 1742" name="TX38"/>
                <a:gd fmla="*/ 0 h 2740" name="TY38"/>
                <a:gd fmla="*/ 1182 w 1742" name="TX39"/>
                <a:gd fmla="*/ 6 h 2740" name="TY39"/>
                <a:gd fmla="*/ 1217 w 1742" name="TX40"/>
                <a:gd fmla="*/ 78 h 2740" name="TY40"/>
                <a:gd fmla="*/ 1250 w 1742" name="TX41"/>
                <a:gd fmla="*/ 176 h 2740" name="TY41"/>
                <a:gd fmla="*/ 1269 w 1742" name="TX42"/>
                <a:gd fmla="*/ 257 h 2740" name="TY42"/>
                <a:gd fmla="*/ 1280 w 1742" name="TX43"/>
                <a:gd fmla="*/ 350 h 2740" name="TY43"/>
                <a:gd fmla="*/ 1285 w 1742" name="TX44"/>
                <a:gd fmla="*/ 455 h 2740" name="TY44"/>
                <a:gd fmla="*/ 1280 w 1742" name="TX45"/>
                <a:gd fmla="*/ 511 h 2740" name="TY45"/>
                <a:gd fmla="*/ 1282 w 1742" name="TX46"/>
                <a:gd fmla="*/ 573 h 2740" name="TY46"/>
                <a:gd fmla="*/ 1296 w 1742" name="TX47"/>
                <a:gd fmla="*/ 694 h 2740" name="TY47"/>
                <a:gd fmla="*/ 1336 w 1742" name="TX48"/>
                <a:gd fmla="*/ 864 h 2740" name="TY48"/>
                <a:gd fmla="*/ 1404 w 1742" name="TX49"/>
                <a:gd fmla="*/ 1070 h 2740" name="TY49"/>
                <a:gd fmla="*/ 1443 w 1742" name="TX50"/>
                <a:gd fmla="*/ 1208 h 2740" name="TY50"/>
                <a:gd fmla="*/ 1459 w 1742" name="TX51"/>
                <a:gd fmla="*/ 1292 h 2740" name="TY51"/>
                <a:gd fmla="*/ 1460 w 1742" name="TX52"/>
                <a:gd fmla="*/ 1331 h 2740" name="TY52"/>
                <a:gd fmla="*/ 1456 w 1742" name="TX53"/>
                <a:gd fmla="*/ 1375 h 2740" name="TY53"/>
                <a:gd fmla="*/ 1437 w 1742" name="TX54"/>
                <a:gd fmla="*/ 1529 h 2740" name="TY54"/>
                <a:gd fmla="*/ 1434 w 1742" name="TX55"/>
                <a:gd fmla="*/ 1639 h 2740" name="TY55"/>
                <a:gd fmla="*/ 1434 w 1742" name="TX56"/>
                <a:gd fmla="*/ 1639 h 2740" name="TY56"/>
                <a:gd fmla="*/ 1230 w 1742" name="TX57"/>
                <a:gd fmla="*/ 2100 h 2740" name="TY57"/>
                <a:gd fmla="*/ 1306 w 1742" name="TX58"/>
                <a:gd fmla="*/ 2124 h 2740" name="TY58"/>
                <a:gd fmla="*/ 1741 w 1742" name="TX59"/>
                <a:gd fmla="*/ 2202 h 2740" name="TY5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</a:cxnLst>
              <a:rect l="l" t="t" r="r" b="b"/>
              <a:pathLst>
                <a:path w="1742" h="2740">
                  <a:moveTo>
                    <a:pt x="1741" y="2202"/>
                  </a:moveTo>
                  <a:lnTo>
                    <a:pt x="1689" y="2225"/>
                  </a:lnTo>
                  <a:lnTo>
                    <a:pt x="1600" y="2272"/>
                  </a:lnTo>
                  <a:lnTo>
                    <a:pt x="1525" y="2321"/>
                  </a:lnTo>
                  <a:lnTo>
                    <a:pt x="1463" y="2373"/>
                  </a:lnTo>
                  <a:lnTo>
                    <a:pt x="1413" y="2434"/>
                  </a:lnTo>
                  <a:lnTo>
                    <a:pt x="1372" y="2503"/>
                  </a:lnTo>
                  <a:lnTo>
                    <a:pt x="1341" y="2586"/>
                  </a:lnTo>
                  <a:lnTo>
                    <a:pt x="1316" y="2683"/>
                  </a:lnTo>
                  <a:lnTo>
                    <a:pt x="1306" y="2739"/>
                  </a:lnTo>
                  <a:lnTo>
                    <a:pt x="0" y="2663"/>
                  </a:lnTo>
                  <a:lnTo>
                    <a:pt x="3" y="2595"/>
                  </a:lnTo>
                  <a:lnTo>
                    <a:pt x="24" y="2257"/>
                  </a:lnTo>
                  <a:lnTo>
                    <a:pt x="42" y="2041"/>
                  </a:lnTo>
                  <a:lnTo>
                    <a:pt x="52" y="1971"/>
                  </a:lnTo>
                  <a:lnTo>
                    <a:pt x="63" y="1910"/>
                  </a:lnTo>
                  <a:lnTo>
                    <a:pt x="111" y="1766"/>
                  </a:lnTo>
                  <a:lnTo>
                    <a:pt x="183" y="1613"/>
                  </a:lnTo>
                  <a:lnTo>
                    <a:pt x="252" y="1504"/>
                  </a:lnTo>
                  <a:lnTo>
                    <a:pt x="305" y="1437"/>
                  </a:lnTo>
                  <a:lnTo>
                    <a:pt x="332" y="1408"/>
                  </a:lnTo>
                  <a:lnTo>
                    <a:pt x="448" y="1265"/>
                  </a:lnTo>
                  <a:lnTo>
                    <a:pt x="655" y="979"/>
                  </a:lnTo>
                  <a:lnTo>
                    <a:pt x="750" y="833"/>
                  </a:lnTo>
                  <a:lnTo>
                    <a:pt x="769" y="794"/>
                  </a:lnTo>
                  <a:lnTo>
                    <a:pt x="779" y="765"/>
                  </a:lnTo>
                  <a:lnTo>
                    <a:pt x="814" y="709"/>
                  </a:lnTo>
                  <a:lnTo>
                    <a:pt x="871" y="631"/>
                  </a:lnTo>
                  <a:lnTo>
                    <a:pt x="896" y="589"/>
                  </a:lnTo>
                  <a:lnTo>
                    <a:pt x="919" y="534"/>
                  </a:lnTo>
                  <a:lnTo>
                    <a:pt x="976" y="323"/>
                  </a:lnTo>
                  <a:lnTo>
                    <a:pt x="999" y="205"/>
                  </a:lnTo>
                  <a:lnTo>
                    <a:pt x="1005" y="173"/>
                  </a:lnTo>
                  <a:lnTo>
                    <a:pt x="1024" y="118"/>
                  </a:lnTo>
                  <a:lnTo>
                    <a:pt x="1051" y="78"/>
                  </a:lnTo>
                  <a:lnTo>
                    <a:pt x="1083" y="46"/>
                  </a:lnTo>
                  <a:lnTo>
                    <a:pt x="1129" y="16"/>
                  </a:lnTo>
                  <a:lnTo>
                    <a:pt x="1174" y="0"/>
                  </a:lnTo>
                  <a:lnTo>
                    <a:pt x="1178" y="0"/>
                  </a:lnTo>
                  <a:lnTo>
                    <a:pt x="1182" y="6"/>
                  </a:lnTo>
                  <a:lnTo>
                    <a:pt x="1217" y="78"/>
                  </a:lnTo>
                  <a:lnTo>
                    <a:pt x="1250" y="176"/>
                  </a:lnTo>
                  <a:lnTo>
                    <a:pt x="1269" y="257"/>
                  </a:lnTo>
                  <a:lnTo>
                    <a:pt x="1280" y="350"/>
                  </a:lnTo>
                  <a:lnTo>
                    <a:pt x="1285" y="455"/>
                  </a:lnTo>
                  <a:lnTo>
                    <a:pt x="1280" y="511"/>
                  </a:lnTo>
                  <a:lnTo>
                    <a:pt x="1282" y="573"/>
                  </a:lnTo>
                  <a:lnTo>
                    <a:pt x="1296" y="694"/>
                  </a:lnTo>
                  <a:lnTo>
                    <a:pt x="1336" y="864"/>
                  </a:lnTo>
                  <a:lnTo>
                    <a:pt x="1404" y="1070"/>
                  </a:lnTo>
                  <a:lnTo>
                    <a:pt x="1443" y="1208"/>
                  </a:lnTo>
                  <a:lnTo>
                    <a:pt x="1459" y="1292"/>
                  </a:lnTo>
                  <a:lnTo>
                    <a:pt x="1460" y="1331"/>
                  </a:lnTo>
                  <a:lnTo>
                    <a:pt x="1456" y="1375"/>
                  </a:lnTo>
                  <a:lnTo>
                    <a:pt x="1437" y="1529"/>
                  </a:lnTo>
                  <a:lnTo>
                    <a:pt x="1434" y="1639"/>
                  </a:lnTo>
                  <a:lnTo>
                    <a:pt x="1434" y="1639"/>
                  </a:lnTo>
                  <a:lnTo>
                    <a:pt x="1230" y="2100"/>
                  </a:lnTo>
                  <a:lnTo>
                    <a:pt x="1306" y="2124"/>
                  </a:lnTo>
                  <a:lnTo>
                    <a:pt x="1741" y="2202"/>
                  </a:lnTo>
                  <a:close/>
                </a:path>
              </a:pathLst>
            </a:custGeom>
            <a:solidFill>
              <a:srgbClr val="181717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77" name="타원 176"/>
            <p:cNvSpPr>
              <a:spLocks/>
            </p:cNvSpPr>
            <p:nvPr/>
          </p:nvSpPr>
          <p:spPr>
            <a:xfrm rot="480000">
              <a:off x="1339215" y="5579745"/>
              <a:ext cx="669925" cy="426085"/>
            </a:xfrm>
            <a:prstGeom prst="ellipse"/>
            <a:solidFill>
              <a:srgbClr val="E2C3A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8</Paragraphs>
  <Words>10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 news</dc:title>
  <dc:creator>Polaris Office</dc:creator>
  <dcterms:modified xsi:type="dcterms:W3CDTF">2018-10-26T04:43:28Z</dcterms:modified>
</cp:coreProperties>
</file>