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79" r:id="rId12"/>
  </p:sldMasterIdLst>
  <p:sldIdLst>
    <p:sldId id="523" r:id="rId14"/>
    <p:sldId id="527" r:id="rId15"/>
    <p:sldId id="529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2" userDrawn="1">
          <p15:clr>
            <a:srgbClr val="A4A3A4"/>
          </p15:clr>
        </p15:guide>
        <p15:guide id="2" pos="38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8CADFD"/>
    <a:srgbClr val="3C3C3C"/>
    <a:srgbClr val="52BDC4"/>
    <a:srgbClr val="D9D9D9"/>
    <a:srgbClr val="195D46"/>
    <a:srgbClr val="1F7E5E"/>
    <a:srgbClr val="7A46C2"/>
    <a:srgbClr val="B163D3"/>
    <a:srgbClr val="FAFBFD"/>
    <a:srgbClr val="3123B5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0151" autoAdjust="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804" y="68"/>
      </p:cViewPr>
      <p:guideLst>
        <p:guide orient="horz" pos="2152"/>
        <p:guide pos="383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slide" Target="slides/slide1.xml"></Relationship><Relationship Id="rId15" Type="http://schemas.openxmlformats.org/officeDocument/2006/relationships/slide" Target="slides/slide2.xml"></Relationship><Relationship Id="rId16" Type="http://schemas.openxmlformats.org/officeDocument/2006/relationships/slide" Target="slides/slide3.xml"></Relationship><Relationship Id="rId17" Type="http://schemas.openxmlformats.org/officeDocument/2006/relationships/viewProps" Target="viewProps.xml"></Relationship><Relationship Id="rId18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Footer Area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800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Footer Area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66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Footer Area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798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Footer Area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616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Footer Area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85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Footer Area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986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Footer Area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393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Footer Area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51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 baseline="0">
                <a:latin typeface="+mj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Footer Area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863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Footer Area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546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Footer Area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12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-635"/>
            <a:ext cx="12192000" cy="6852920"/>
            <a:chOff x="0" y="-635"/>
            <a:chExt cx="12192000" cy="6852920"/>
          </a:xfrm>
        </p:grpSpPr>
        <p:sp>
          <p:nvSpPr>
            <p:cNvPr id="27" name="자유형 26"/>
            <p:cNvSpPr/>
            <p:nvPr/>
          </p:nvSpPr>
          <p:spPr>
            <a:xfrm flipH="1">
              <a:off x="0" y="-635"/>
              <a:ext cx="12192000" cy="6852920"/>
            </a:xfrm>
            <a:custGeom>
              <a:avLst/>
              <a:gdLst>
                <a:gd name="connsiteX0" fmla="*/ 6998753 w 12192000"/>
                <a:gd name="connsiteY0" fmla="*/ 5667674 h 6853153"/>
                <a:gd name="connsiteX1" fmla="*/ 6999125 w 12192000"/>
                <a:gd name="connsiteY1" fmla="*/ 5669084 h 6853153"/>
                <a:gd name="connsiteX2" fmla="*/ 6999458 w 12192000"/>
                <a:gd name="connsiteY2" fmla="*/ 5670425 h 6853153"/>
                <a:gd name="connsiteX3" fmla="*/ 6981403 w 12192000"/>
                <a:gd name="connsiteY3" fmla="*/ 5727725 h 6853153"/>
                <a:gd name="connsiteX4" fmla="*/ 6980778 w 12192000"/>
                <a:gd name="connsiteY4" fmla="*/ 5725535 h 6853153"/>
                <a:gd name="connsiteX5" fmla="*/ 7116525 w 12192000"/>
                <a:gd name="connsiteY5" fmla="*/ 5573230 h 6853153"/>
                <a:gd name="connsiteX6" fmla="*/ 7123707 w 12192000"/>
                <a:gd name="connsiteY6" fmla="*/ 5593340 h 6853153"/>
                <a:gd name="connsiteX7" fmla="*/ 7115797 w 12192000"/>
                <a:gd name="connsiteY7" fmla="*/ 5612354 h 6853153"/>
                <a:gd name="connsiteX8" fmla="*/ 7110787 w 12192000"/>
                <a:gd name="connsiteY8" fmla="*/ 5586758 h 6853153"/>
                <a:gd name="connsiteX9" fmla="*/ 7091685 w 12192000"/>
                <a:gd name="connsiteY9" fmla="*/ 5503678 h 6853153"/>
                <a:gd name="connsiteX10" fmla="*/ 7112004 w 12192000"/>
                <a:gd name="connsiteY10" fmla="*/ 5560568 h 6853153"/>
                <a:gd name="connsiteX11" fmla="*/ 7107671 w 12192000"/>
                <a:gd name="connsiteY11" fmla="*/ 5571017 h 6853153"/>
                <a:gd name="connsiteX12" fmla="*/ 7112094 w 12192000"/>
                <a:gd name="connsiteY12" fmla="*/ 5560820 h 6853153"/>
                <a:gd name="connsiteX13" fmla="*/ 7116177 w 12192000"/>
                <a:gd name="connsiteY13" fmla="*/ 5572255 h 6853153"/>
                <a:gd name="connsiteX14" fmla="*/ 7110631 w 12192000"/>
                <a:gd name="connsiteY14" fmla="*/ 5585954 h 6853153"/>
                <a:gd name="connsiteX15" fmla="*/ 7109346 w 12192000"/>
                <a:gd name="connsiteY15" fmla="*/ 5579386 h 6853153"/>
                <a:gd name="connsiteX16" fmla="*/ 7091685 w 12192000"/>
                <a:gd name="connsiteY16" fmla="*/ 5503678 h 6853153"/>
                <a:gd name="connsiteX17" fmla="*/ 6938555 w 12192000"/>
                <a:gd name="connsiteY17" fmla="*/ 5454379 h 6853153"/>
                <a:gd name="connsiteX18" fmla="*/ 6992518 w 12192000"/>
                <a:gd name="connsiteY18" fmla="*/ 5643987 h 6853153"/>
                <a:gd name="connsiteX19" fmla="*/ 6998414 w 12192000"/>
                <a:gd name="connsiteY19" fmla="*/ 5666384 h 6853153"/>
                <a:gd name="connsiteX20" fmla="*/ 6980536 w 12192000"/>
                <a:gd name="connsiteY20" fmla="*/ 5724690 h 6853153"/>
                <a:gd name="connsiteX21" fmla="*/ 6968495 w 12192000"/>
                <a:gd name="connsiteY21" fmla="*/ 5682538 h 6853153"/>
                <a:gd name="connsiteX22" fmla="*/ 6938555 w 12192000"/>
                <a:gd name="connsiteY22" fmla="*/ 5454379 h 6853153"/>
                <a:gd name="connsiteX23" fmla="*/ 4194519 w 12192000"/>
                <a:gd name="connsiteY23" fmla="*/ 5440532 h 6853153"/>
                <a:gd name="connsiteX24" fmla="*/ 4195572 w 12192000"/>
                <a:gd name="connsiteY24" fmla="*/ 5445812 h 6853153"/>
                <a:gd name="connsiteX25" fmla="*/ 4194880 w 12192000"/>
                <a:gd name="connsiteY25" fmla="*/ 5450864 h 6853153"/>
                <a:gd name="connsiteX26" fmla="*/ 4194420 w 12192000"/>
                <a:gd name="connsiteY26" fmla="*/ 5454090 h 6853153"/>
                <a:gd name="connsiteX27" fmla="*/ 4194319 w 12192000"/>
                <a:gd name="connsiteY27" fmla="*/ 5450912 h 6853153"/>
                <a:gd name="connsiteX28" fmla="*/ 4194519 w 12192000"/>
                <a:gd name="connsiteY28" fmla="*/ 5440532 h 6853153"/>
                <a:gd name="connsiteX29" fmla="*/ 7785167 w 12192000"/>
                <a:gd name="connsiteY29" fmla="*/ 5357611 h 6853153"/>
                <a:gd name="connsiteX30" fmla="*/ 7814094 w 12192000"/>
                <a:gd name="connsiteY30" fmla="*/ 5463316 h 6853153"/>
                <a:gd name="connsiteX31" fmla="*/ 7806894 w 12192000"/>
                <a:gd name="connsiteY31" fmla="*/ 5491508 h 6853153"/>
                <a:gd name="connsiteX32" fmla="*/ 7785714 w 12192000"/>
                <a:gd name="connsiteY32" fmla="*/ 5413313 h 6853153"/>
                <a:gd name="connsiteX33" fmla="*/ 7774664 w 12192000"/>
                <a:gd name="connsiteY33" fmla="*/ 5370040 h 6853153"/>
                <a:gd name="connsiteX34" fmla="*/ 7986144 w 12192000"/>
                <a:gd name="connsiteY34" fmla="*/ 5346549 h 6853153"/>
                <a:gd name="connsiteX35" fmla="*/ 7986703 w 12192000"/>
                <a:gd name="connsiteY35" fmla="*/ 5395078 h 6853153"/>
                <a:gd name="connsiteX36" fmla="*/ 7981231 w 12192000"/>
                <a:gd name="connsiteY36" fmla="*/ 5417099 h 6853153"/>
                <a:gd name="connsiteX37" fmla="*/ 7979384 w 12192000"/>
                <a:gd name="connsiteY37" fmla="*/ 5393902 h 6853153"/>
                <a:gd name="connsiteX38" fmla="*/ 7976887 w 12192000"/>
                <a:gd name="connsiteY38" fmla="*/ 5349846 h 6853153"/>
                <a:gd name="connsiteX39" fmla="*/ 9545937 w 12192000"/>
                <a:gd name="connsiteY39" fmla="*/ 5311538 h 6853153"/>
                <a:gd name="connsiteX40" fmla="*/ 9541633 w 12192000"/>
                <a:gd name="connsiteY40" fmla="*/ 5318696 h 6853153"/>
                <a:gd name="connsiteX41" fmla="*/ 9543771 w 12192000"/>
                <a:gd name="connsiteY41" fmla="*/ 5318243 h 6853153"/>
                <a:gd name="connsiteX42" fmla="*/ 7861021 w 12192000"/>
                <a:gd name="connsiteY42" fmla="*/ 5277426 h 6853153"/>
                <a:gd name="connsiteX43" fmla="*/ 7863179 w 12192000"/>
                <a:gd name="connsiteY43" fmla="*/ 5287229 h 6853153"/>
                <a:gd name="connsiteX44" fmla="*/ 7867088 w 12192000"/>
                <a:gd name="connsiteY44" fmla="*/ 5305100 h 6853153"/>
                <a:gd name="connsiteX45" fmla="*/ 7865303 w 12192000"/>
                <a:gd name="connsiteY45" fmla="*/ 5309798 h 6853153"/>
                <a:gd name="connsiteX46" fmla="*/ 7819266 w 12192000"/>
                <a:gd name="connsiteY46" fmla="*/ 5443071 h 6853153"/>
                <a:gd name="connsiteX47" fmla="*/ 7815022 w 12192000"/>
                <a:gd name="connsiteY47" fmla="*/ 5459689 h 6853153"/>
                <a:gd name="connsiteX48" fmla="*/ 7787760 w 12192000"/>
                <a:gd name="connsiteY48" fmla="*/ 5354607 h 6853153"/>
                <a:gd name="connsiteX49" fmla="*/ 7801239 w 12192000"/>
                <a:gd name="connsiteY49" fmla="*/ 5340407 h 6853153"/>
                <a:gd name="connsiteX50" fmla="*/ 7802051 w 12192000"/>
                <a:gd name="connsiteY50" fmla="*/ 5343183 h 6853153"/>
                <a:gd name="connsiteX51" fmla="*/ 7805669 w 12192000"/>
                <a:gd name="connsiteY51" fmla="*/ 5351558 h 6853153"/>
                <a:gd name="connsiteX52" fmla="*/ 7802826 w 12192000"/>
                <a:gd name="connsiteY52" fmla="*/ 5338738 h 6853153"/>
                <a:gd name="connsiteX53" fmla="*/ 7820636 w 12192000"/>
                <a:gd name="connsiteY53" fmla="*/ 5319973 h 6853153"/>
                <a:gd name="connsiteX54" fmla="*/ 7823153 w 12192000"/>
                <a:gd name="connsiteY54" fmla="*/ 5327360 h 6853153"/>
                <a:gd name="connsiteX55" fmla="*/ 7828711 w 12192000"/>
                <a:gd name="connsiteY55" fmla="*/ 5328582 h 6853153"/>
                <a:gd name="connsiteX56" fmla="*/ 7826053 w 12192000"/>
                <a:gd name="connsiteY56" fmla="*/ 5314267 h 6853153"/>
                <a:gd name="connsiteX57" fmla="*/ 11323806 w 12192000"/>
                <a:gd name="connsiteY57" fmla="*/ 5254268 h 6853153"/>
                <a:gd name="connsiteX58" fmla="*/ 11336391 w 12192000"/>
                <a:gd name="connsiteY58" fmla="*/ 5275545 h 6853153"/>
                <a:gd name="connsiteX59" fmla="*/ 11331625 w 12192000"/>
                <a:gd name="connsiteY59" fmla="*/ 5266850 h 6853153"/>
                <a:gd name="connsiteX60" fmla="*/ 11309605 w 12192000"/>
                <a:gd name="connsiteY60" fmla="*/ 5230580 h 6853153"/>
                <a:gd name="connsiteX61" fmla="*/ 11318144 w 12192000"/>
                <a:gd name="connsiteY61" fmla="*/ 5245159 h 6853153"/>
                <a:gd name="connsiteX62" fmla="*/ 11323806 w 12192000"/>
                <a:gd name="connsiteY62" fmla="*/ 5254268 h 6853153"/>
                <a:gd name="connsiteX63" fmla="*/ 11313649 w 12192000"/>
                <a:gd name="connsiteY63" fmla="*/ 5237097 h 6853153"/>
                <a:gd name="connsiteX64" fmla="*/ 4256724 w 12192000"/>
                <a:gd name="connsiteY64" fmla="*/ 5162995 h 6853153"/>
                <a:gd name="connsiteX65" fmla="*/ 4257501 w 12192000"/>
                <a:gd name="connsiteY65" fmla="*/ 5166212 h 6853153"/>
                <a:gd name="connsiteX66" fmla="*/ 4258508 w 12192000"/>
                <a:gd name="connsiteY66" fmla="*/ 5177331 h 6853153"/>
                <a:gd name="connsiteX67" fmla="*/ 4249181 w 12192000"/>
                <a:gd name="connsiteY67" fmla="*/ 5231993 h 6853153"/>
                <a:gd name="connsiteX68" fmla="*/ 4250391 w 12192000"/>
                <a:gd name="connsiteY68" fmla="*/ 5193150 h 6853153"/>
                <a:gd name="connsiteX69" fmla="*/ 4251174 w 12192000"/>
                <a:gd name="connsiteY69" fmla="*/ 5181416 h 6853153"/>
                <a:gd name="connsiteX70" fmla="*/ 12192000 w 12192000"/>
                <a:gd name="connsiteY70" fmla="*/ 0 h 6853153"/>
                <a:gd name="connsiteX71" fmla="*/ 0 w 12192000"/>
                <a:gd name="connsiteY71" fmla="*/ 0 h 6853153"/>
                <a:gd name="connsiteX72" fmla="*/ 0 w 12192000"/>
                <a:gd name="connsiteY72" fmla="*/ 806117 h 6853153"/>
                <a:gd name="connsiteX73" fmla="*/ 0 w 12192000"/>
                <a:gd name="connsiteY73" fmla="*/ 1096826 h 6853153"/>
                <a:gd name="connsiteX74" fmla="*/ 0 w 12192000"/>
                <a:gd name="connsiteY74" fmla="*/ 1428417 h 6853153"/>
                <a:gd name="connsiteX75" fmla="*/ 0 w 12192000"/>
                <a:gd name="connsiteY75" fmla="*/ 5339574 h 6853153"/>
                <a:gd name="connsiteX76" fmla="*/ 54430 w 12192000"/>
                <a:gd name="connsiteY76" fmla="*/ 5309160 h 6853153"/>
                <a:gd name="connsiteX77" fmla="*/ 119386 w 12192000"/>
                <a:gd name="connsiteY77" fmla="*/ 5293058 h 6853153"/>
                <a:gd name="connsiteX78" fmla="*/ 370428 w 12192000"/>
                <a:gd name="connsiteY78" fmla="*/ 5380737 h 6853153"/>
                <a:gd name="connsiteX79" fmla="*/ 629010 w 12192000"/>
                <a:gd name="connsiteY79" fmla="*/ 5559047 h 6853153"/>
                <a:gd name="connsiteX80" fmla="*/ 662274 w 12192000"/>
                <a:gd name="connsiteY80" fmla="*/ 5577518 h 6853153"/>
                <a:gd name="connsiteX81" fmla="*/ 680016 w 12192000"/>
                <a:gd name="connsiteY81" fmla="*/ 5585892 h 6853153"/>
                <a:gd name="connsiteX82" fmla="*/ 688886 w 12192000"/>
                <a:gd name="connsiteY82" fmla="*/ 5589833 h 6853153"/>
                <a:gd name="connsiteX83" fmla="*/ 693322 w 12192000"/>
                <a:gd name="connsiteY83" fmla="*/ 5591803 h 6853153"/>
                <a:gd name="connsiteX84" fmla="*/ 696870 w 12192000"/>
                <a:gd name="connsiteY84" fmla="*/ 5593774 h 6853153"/>
                <a:gd name="connsiteX85" fmla="*/ 754530 w 12192000"/>
                <a:gd name="connsiteY85" fmla="*/ 5618403 h 6853153"/>
                <a:gd name="connsiteX86" fmla="*/ 865414 w 12192000"/>
                <a:gd name="connsiteY86" fmla="*/ 5624560 h 6853153"/>
                <a:gd name="connsiteX87" fmla="*/ 860978 w 12192000"/>
                <a:gd name="connsiteY87" fmla="*/ 5579982 h 6853153"/>
                <a:gd name="connsiteX88" fmla="*/ 928840 w 12192000"/>
                <a:gd name="connsiteY88" fmla="*/ 5316457 h 6853153"/>
                <a:gd name="connsiteX89" fmla="*/ 1002467 w 12192000"/>
                <a:gd name="connsiteY89" fmla="*/ 5434674 h 6853153"/>
                <a:gd name="connsiteX90" fmla="*/ 997588 w 12192000"/>
                <a:gd name="connsiteY90" fmla="*/ 5321135 h 6853153"/>
                <a:gd name="connsiteX91" fmla="*/ 1033957 w 12192000"/>
                <a:gd name="connsiteY91" fmla="*/ 5399454 h 6853153"/>
                <a:gd name="connsiteX92" fmla="*/ 1029079 w 12192000"/>
                <a:gd name="connsiteY92" fmla="*/ 5354385 h 6853153"/>
                <a:gd name="connsiteX93" fmla="*/ 1253064 w 12192000"/>
                <a:gd name="connsiteY93" fmla="*/ 5794250 h 6853153"/>
                <a:gd name="connsiteX94" fmla="*/ 1312054 w 12192000"/>
                <a:gd name="connsiteY94" fmla="*/ 5396006 h 6853153"/>
                <a:gd name="connsiteX95" fmla="*/ 1546685 w 12192000"/>
                <a:gd name="connsiteY95" fmla="*/ 5223606 h 6853153"/>
                <a:gd name="connsiteX96" fmla="*/ 1660230 w 12192000"/>
                <a:gd name="connsiteY96" fmla="*/ 5379506 h 6853153"/>
                <a:gd name="connsiteX97" fmla="*/ 1752486 w 12192000"/>
                <a:gd name="connsiteY97" fmla="*/ 5507575 h 6853153"/>
                <a:gd name="connsiteX98" fmla="*/ 1753372 w 12192000"/>
                <a:gd name="connsiteY98" fmla="*/ 5206859 h 6853153"/>
                <a:gd name="connsiteX99" fmla="*/ 1769784 w 12192000"/>
                <a:gd name="connsiteY99" fmla="*/ 5615693 h 6853153"/>
                <a:gd name="connsiteX100" fmla="*/ 1789743 w 12192000"/>
                <a:gd name="connsiteY100" fmla="*/ 5409060 h 6853153"/>
                <a:gd name="connsiteX101" fmla="*/ 1817242 w 12192000"/>
                <a:gd name="connsiteY101" fmla="*/ 5470385 h 6853153"/>
                <a:gd name="connsiteX102" fmla="*/ 1839418 w 12192000"/>
                <a:gd name="connsiteY102" fmla="*/ 5487132 h 6853153"/>
                <a:gd name="connsiteX103" fmla="*/ 1855829 w 12192000"/>
                <a:gd name="connsiteY103" fmla="*/ 5147011 h 6853153"/>
                <a:gd name="connsiteX104" fmla="*/ 1864256 w 12192000"/>
                <a:gd name="connsiteY104" fmla="*/ 5622096 h 6853153"/>
                <a:gd name="connsiteX105" fmla="*/ 1890425 w 12192000"/>
                <a:gd name="connsiteY105" fmla="*/ 5735142 h 6853153"/>
                <a:gd name="connsiteX106" fmla="*/ 1897522 w 12192000"/>
                <a:gd name="connsiteY106" fmla="*/ 5848432 h 6853153"/>
                <a:gd name="connsiteX107" fmla="*/ 1973881 w 12192000"/>
                <a:gd name="connsiteY107" fmla="*/ 5217551 h 6853153"/>
                <a:gd name="connsiteX108" fmla="*/ 1976968 w 12192000"/>
                <a:gd name="connsiteY108" fmla="*/ 5211181 h 6853153"/>
                <a:gd name="connsiteX109" fmla="*/ 1962279 w 12192000"/>
                <a:gd name="connsiteY109" fmla="*/ 5552645 h 6853153"/>
                <a:gd name="connsiteX110" fmla="*/ 2034444 w 12192000"/>
                <a:gd name="connsiteY110" fmla="*/ 5101073 h 6853153"/>
                <a:gd name="connsiteX111" fmla="*/ 2044210 w 12192000"/>
                <a:gd name="connsiteY111" fmla="*/ 5083193 h 6853153"/>
                <a:gd name="connsiteX112" fmla="*/ 2265975 w 12192000"/>
                <a:gd name="connsiteY112" fmla="*/ 4936247 h 6853153"/>
                <a:gd name="connsiteX113" fmla="*/ 2251117 w 12192000"/>
                <a:gd name="connsiteY113" fmla="*/ 4975844 h 6853153"/>
                <a:gd name="connsiteX114" fmla="*/ 2304941 w 12192000"/>
                <a:gd name="connsiteY114" fmla="*/ 4913872 h 6853153"/>
                <a:gd name="connsiteX115" fmla="*/ 2274951 w 12192000"/>
                <a:gd name="connsiteY115" fmla="*/ 5015441 h 6853153"/>
                <a:gd name="connsiteX116" fmla="*/ 2375002 w 12192000"/>
                <a:gd name="connsiteY116" fmla="*/ 4926490 h 6853153"/>
                <a:gd name="connsiteX117" fmla="*/ 2384900 w 12192000"/>
                <a:gd name="connsiteY117" fmla="*/ 5181649 h 6853153"/>
                <a:gd name="connsiteX118" fmla="*/ 2370596 w 12192000"/>
                <a:gd name="connsiteY118" fmla="*/ 5220910 h 6853153"/>
                <a:gd name="connsiteX119" fmla="*/ 2483289 w 12192000"/>
                <a:gd name="connsiteY119" fmla="*/ 5242521 h 6853153"/>
                <a:gd name="connsiteX120" fmla="*/ 2546625 w 12192000"/>
                <a:gd name="connsiteY120" fmla="*/ 5234363 h 6853153"/>
                <a:gd name="connsiteX121" fmla="*/ 2550623 w 12192000"/>
                <a:gd name="connsiteY121" fmla="*/ 5233450 h 6853153"/>
                <a:gd name="connsiteX122" fmla="*/ 2555512 w 12192000"/>
                <a:gd name="connsiteY122" fmla="*/ 5232754 h 6853153"/>
                <a:gd name="connsiteX123" fmla="*/ 2565289 w 12192000"/>
                <a:gd name="connsiteY123" fmla="*/ 5231362 h 6853153"/>
                <a:gd name="connsiteX124" fmla="*/ 2584953 w 12192000"/>
                <a:gd name="connsiteY124" fmla="*/ 5228132 h 6853153"/>
                <a:gd name="connsiteX125" fmla="*/ 2622435 w 12192000"/>
                <a:gd name="connsiteY125" fmla="*/ 5219568 h 6853153"/>
                <a:gd name="connsiteX126" fmla="*/ 2921470 w 12192000"/>
                <a:gd name="connsiteY126" fmla="*/ 5121566 h 6853153"/>
                <a:gd name="connsiteX127" fmla="*/ 3192905 w 12192000"/>
                <a:gd name="connsiteY127" fmla="*/ 5103750 h 6853153"/>
                <a:gd name="connsiteX128" fmla="*/ 3425737 w 12192000"/>
                <a:gd name="connsiteY128" fmla="*/ 5358068 h 6853153"/>
                <a:gd name="connsiteX129" fmla="*/ 3528620 w 12192000"/>
                <a:gd name="connsiteY129" fmla="*/ 5618922 h 6853153"/>
                <a:gd name="connsiteX130" fmla="*/ 3676598 w 12192000"/>
                <a:gd name="connsiteY130" fmla="*/ 5594584 h 6853153"/>
                <a:gd name="connsiteX131" fmla="*/ 3828531 w 12192000"/>
                <a:gd name="connsiteY131" fmla="*/ 5550189 h 6853153"/>
                <a:gd name="connsiteX132" fmla="*/ 3965595 w 12192000"/>
                <a:gd name="connsiteY132" fmla="*/ 5756085 h 6853153"/>
                <a:gd name="connsiteX133" fmla="*/ 3967802 w 12192000"/>
                <a:gd name="connsiteY133" fmla="*/ 5774104 h 6853153"/>
                <a:gd name="connsiteX134" fmla="*/ 3969404 w 12192000"/>
                <a:gd name="connsiteY134" fmla="*/ 5782999 h 6853153"/>
                <a:gd name="connsiteX135" fmla="*/ 3970227 w 12192000"/>
                <a:gd name="connsiteY135" fmla="*/ 5791231 h 6853153"/>
                <a:gd name="connsiteX136" fmla="*/ 3971222 w 12192000"/>
                <a:gd name="connsiteY136" fmla="*/ 5821944 h 6853153"/>
                <a:gd name="connsiteX137" fmla="*/ 3975715 w 12192000"/>
                <a:gd name="connsiteY137" fmla="*/ 5873117 h 6853153"/>
                <a:gd name="connsiteX138" fmla="*/ 3993563 w 12192000"/>
                <a:gd name="connsiteY138" fmla="*/ 5937235 h 6853153"/>
                <a:gd name="connsiteX139" fmla="*/ 4042456 w 12192000"/>
                <a:gd name="connsiteY139" fmla="*/ 5941851 h 6853153"/>
                <a:gd name="connsiteX140" fmla="*/ 4086449 w 12192000"/>
                <a:gd name="connsiteY140" fmla="*/ 5838976 h 6853153"/>
                <a:gd name="connsiteX141" fmla="*/ 4102575 w 12192000"/>
                <a:gd name="connsiteY141" fmla="*/ 5769305 h 6853153"/>
                <a:gd name="connsiteX142" fmla="*/ 4104012 w 12192000"/>
                <a:gd name="connsiteY142" fmla="*/ 5760049 h 6853153"/>
                <a:gd name="connsiteX143" fmla="*/ 4115154 w 12192000"/>
                <a:gd name="connsiteY143" fmla="*/ 5840180 h 6853153"/>
                <a:gd name="connsiteX144" fmla="*/ 4104158 w 12192000"/>
                <a:gd name="connsiteY144" fmla="*/ 5759114 h 6853153"/>
                <a:gd name="connsiteX145" fmla="*/ 4113405 w 12192000"/>
                <a:gd name="connsiteY145" fmla="*/ 5699581 h 6853153"/>
                <a:gd name="connsiteX146" fmla="*/ 4117171 w 12192000"/>
                <a:gd name="connsiteY146" fmla="*/ 5641076 h 6853153"/>
                <a:gd name="connsiteX147" fmla="*/ 4121830 w 12192000"/>
                <a:gd name="connsiteY147" fmla="*/ 5666534 h 6853153"/>
                <a:gd name="connsiteX148" fmla="*/ 4150638 w 12192000"/>
                <a:gd name="connsiteY148" fmla="*/ 5836489 h 6853153"/>
                <a:gd name="connsiteX149" fmla="*/ 4129791 w 12192000"/>
                <a:gd name="connsiteY149" fmla="*/ 5671967 h 6853153"/>
                <a:gd name="connsiteX150" fmla="*/ 4146647 w 12192000"/>
                <a:gd name="connsiteY150" fmla="*/ 5747333 h 6853153"/>
                <a:gd name="connsiteX151" fmla="*/ 4235796 w 12192000"/>
                <a:gd name="connsiteY151" fmla="*/ 6422645 h 6853153"/>
                <a:gd name="connsiteX152" fmla="*/ 4202533 w 12192000"/>
                <a:gd name="connsiteY152" fmla="*/ 6036224 h 6853153"/>
                <a:gd name="connsiteX153" fmla="*/ 4226039 w 12192000"/>
                <a:gd name="connsiteY153" fmla="*/ 6279062 h 6853153"/>
                <a:gd name="connsiteX154" fmla="*/ 4213176 w 12192000"/>
                <a:gd name="connsiteY154" fmla="*/ 6100260 h 6853153"/>
                <a:gd name="connsiteX155" fmla="*/ 4203419 w 12192000"/>
                <a:gd name="connsiteY155" fmla="*/ 5929581 h 6853153"/>
                <a:gd name="connsiteX156" fmla="*/ 4213176 w 12192000"/>
                <a:gd name="connsiteY156" fmla="*/ 5960121 h 6853153"/>
                <a:gd name="connsiteX157" fmla="*/ 4213177 w 12192000"/>
                <a:gd name="connsiteY157" fmla="*/ 5960369 h 6853153"/>
                <a:gd name="connsiteX158" fmla="*/ 4213176 w 12192000"/>
                <a:gd name="connsiteY158" fmla="*/ 5961353 h 6853153"/>
                <a:gd name="connsiteX159" fmla="*/ 4217169 w 12192000"/>
                <a:gd name="connsiteY159" fmla="*/ 6006916 h 6853153"/>
                <a:gd name="connsiteX160" fmla="*/ 4214508 w 12192000"/>
                <a:gd name="connsiteY160" fmla="*/ 5974652 h 6853153"/>
                <a:gd name="connsiteX161" fmla="*/ 4213177 w 12192000"/>
                <a:gd name="connsiteY161" fmla="*/ 5850525 h 6853153"/>
                <a:gd name="connsiteX162" fmla="*/ 4207855 w 12192000"/>
                <a:gd name="connsiteY162" fmla="*/ 5719255 h 6853153"/>
                <a:gd name="connsiteX163" fmla="*/ 4195106 w 12192000"/>
                <a:gd name="connsiteY163" fmla="*/ 5475721 h 6853153"/>
                <a:gd name="connsiteX164" fmla="*/ 4194658 w 12192000"/>
                <a:gd name="connsiteY164" fmla="*/ 5461602 h 6853153"/>
                <a:gd name="connsiteX165" fmla="*/ 4196145 w 12192000"/>
                <a:gd name="connsiteY165" fmla="*/ 5451477 h 6853153"/>
                <a:gd name="connsiteX166" fmla="*/ 4231805 w 12192000"/>
                <a:gd name="connsiteY166" fmla="*/ 6001989 h 6853153"/>
                <a:gd name="connsiteX167" fmla="*/ 4238016 w 12192000"/>
                <a:gd name="connsiteY167" fmla="*/ 6002236 h 6853153"/>
                <a:gd name="connsiteX168" fmla="*/ 4236683 w 12192000"/>
                <a:gd name="connsiteY168" fmla="*/ 5762108 h 6853153"/>
                <a:gd name="connsiteX169" fmla="*/ 4258859 w 12192000"/>
                <a:gd name="connsiteY169" fmla="*/ 6224140 h 6853153"/>
                <a:gd name="connsiteX170" fmla="*/ 4282369 w 12192000"/>
                <a:gd name="connsiteY170" fmla="*/ 6853153 h 6853153"/>
                <a:gd name="connsiteX171" fmla="*/ 4269062 w 12192000"/>
                <a:gd name="connsiteY171" fmla="*/ 6466239 h 6853153"/>
                <a:gd name="connsiteX172" fmla="*/ 4265069 w 12192000"/>
                <a:gd name="connsiteY172" fmla="*/ 6277584 h 6853153"/>
                <a:gd name="connsiteX173" fmla="*/ 4278820 w 12192000"/>
                <a:gd name="connsiteY173" fmla="*/ 6718926 h 6853153"/>
                <a:gd name="connsiteX174" fmla="*/ 4275715 w 12192000"/>
                <a:gd name="connsiteY174" fmla="*/ 6542586 h 6853153"/>
                <a:gd name="connsiteX175" fmla="*/ 4252651 w 12192000"/>
                <a:gd name="connsiteY175" fmla="*/ 5495875 h 6853153"/>
                <a:gd name="connsiteX176" fmla="*/ 4247771 w 12192000"/>
                <a:gd name="connsiteY176" fmla="*/ 5372977 h 6853153"/>
                <a:gd name="connsiteX177" fmla="*/ 4248079 w 12192000"/>
                <a:gd name="connsiteY177" fmla="*/ 5299635 h 6853153"/>
                <a:gd name="connsiteX178" fmla="*/ 4248767 w 12192000"/>
                <a:gd name="connsiteY178" fmla="*/ 5252508 h 6853153"/>
                <a:gd name="connsiteX179" fmla="*/ 4259944 w 12192000"/>
                <a:gd name="connsiteY179" fmla="*/ 5193183 h 6853153"/>
                <a:gd name="connsiteX180" fmla="*/ 4260675 w 12192000"/>
                <a:gd name="connsiteY180" fmla="*/ 5201259 h 6853153"/>
                <a:gd name="connsiteX181" fmla="*/ 4264182 w 12192000"/>
                <a:gd name="connsiteY181" fmla="*/ 5261903 h 6853153"/>
                <a:gd name="connsiteX182" fmla="*/ 4266400 w 12192000"/>
                <a:gd name="connsiteY182" fmla="*/ 5459915 h 6853153"/>
                <a:gd name="connsiteX183" fmla="*/ 4272166 w 12192000"/>
                <a:gd name="connsiteY183" fmla="*/ 5359432 h 6853153"/>
                <a:gd name="connsiteX184" fmla="*/ 4274829 w 12192000"/>
                <a:gd name="connsiteY184" fmla="*/ 5613106 h 6853153"/>
                <a:gd name="connsiteX185" fmla="*/ 4282811 w 12192000"/>
                <a:gd name="connsiteY185" fmla="*/ 5534296 h 6853153"/>
                <a:gd name="connsiteX186" fmla="*/ 4281482 w 12192000"/>
                <a:gd name="connsiteY186" fmla="*/ 5466073 h 6853153"/>
                <a:gd name="connsiteX187" fmla="*/ 4294787 w 12192000"/>
                <a:gd name="connsiteY187" fmla="*/ 5477896 h 6853153"/>
                <a:gd name="connsiteX188" fmla="*/ 4293899 w 12192000"/>
                <a:gd name="connsiteY188" fmla="*/ 5618523 h 6853153"/>
                <a:gd name="connsiteX189" fmla="*/ 4307650 w 12192000"/>
                <a:gd name="connsiteY189" fmla="*/ 5709404 h 6853153"/>
                <a:gd name="connsiteX190" fmla="*/ 4311640 w 12192000"/>
                <a:gd name="connsiteY190" fmla="*/ 5629852 h 6853153"/>
                <a:gd name="connsiteX191" fmla="*/ 4313860 w 12192000"/>
                <a:gd name="connsiteY191" fmla="*/ 5587247 h 6853153"/>
                <a:gd name="connsiteX192" fmla="*/ 4317849 w 12192000"/>
                <a:gd name="connsiteY192" fmla="*/ 5545869 h 6853153"/>
                <a:gd name="connsiteX193" fmla="*/ 4334705 w 12192000"/>
                <a:gd name="connsiteY193" fmla="*/ 5436026 h 6853153"/>
                <a:gd name="connsiteX194" fmla="*/ 4324948 w 12192000"/>
                <a:gd name="connsiteY194" fmla="*/ 5723441 h 6853153"/>
                <a:gd name="connsiteX195" fmla="*/ 4342687 w 12192000"/>
                <a:gd name="connsiteY195" fmla="*/ 5423960 h 6853153"/>
                <a:gd name="connsiteX196" fmla="*/ 4333818 w 12192000"/>
                <a:gd name="connsiteY196" fmla="*/ 5777131 h 6853153"/>
                <a:gd name="connsiteX197" fmla="*/ 4344463 w 12192000"/>
                <a:gd name="connsiteY197" fmla="*/ 5674184 h 6853153"/>
                <a:gd name="connsiteX198" fmla="*/ 4339585 w 12192000"/>
                <a:gd name="connsiteY198" fmla="*/ 6051246 h 6853153"/>
                <a:gd name="connsiteX199" fmla="*/ 4351117 w 12192000"/>
                <a:gd name="connsiteY199" fmla="*/ 5588724 h 6853153"/>
                <a:gd name="connsiteX200" fmla="*/ 4358212 w 12192000"/>
                <a:gd name="connsiteY200" fmla="*/ 5686252 h 6853153"/>
                <a:gd name="connsiteX201" fmla="*/ 4335592 w 12192000"/>
                <a:gd name="connsiteY201" fmla="*/ 6512786 h 6853153"/>
                <a:gd name="connsiteX202" fmla="*/ 4354666 w 12192000"/>
                <a:gd name="connsiteY202" fmla="*/ 6148283 h 6853153"/>
                <a:gd name="connsiteX203" fmla="*/ 4341359 w 12192000"/>
                <a:gd name="connsiteY203" fmla="*/ 6556624 h 6853153"/>
                <a:gd name="connsiteX204" fmla="*/ 4352889 w 12192000"/>
                <a:gd name="connsiteY204" fmla="*/ 6384964 h 6853153"/>
                <a:gd name="connsiteX205" fmla="*/ 4360874 w 12192000"/>
                <a:gd name="connsiteY205" fmla="*/ 6378314 h 6853153"/>
                <a:gd name="connsiteX206" fmla="*/ 4350674 w 12192000"/>
                <a:gd name="connsiteY206" fmla="*/ 6686910 h 6853153"/>
                <a:gd name="connsiteX207" fmla="*/ 4388373 w 12192000"/>
                <a:gd name="connsiteY207" fmla="*/ 6111587 h 6853153"/>
                <a:gd name="connsiteX208" fmla="*/ 4368856 w 12192000"/>
                <a:gd name="connsiteY208" fmla="*/ 6366492 h 6853153"/>
                <a:gd name="connsiteX209" fmla="*/ 4393694 w 12192000"/>
                <a:gd name="connsiteY209" fmla="*/ 5769989 h 6853153"/>
                <a:gd name="connsiteX210" fmla="*/ 4412323 w 12192000"/>
                <a:gd name="connsiteY210" fmla="*/ 5612120 h 6853153"/>
                <a:gd name="connsiteX211" fmla="*/ 4420307 w 12192000"/>
                <a:gd name="connsiteY211" fmla="*/ 5669013 h 6853153"/>
                <a:gd name="connsiteX212" fmla="*/ 4407002 w 12192000"/>
                <a:gd name="connsiteY212" fmla="*/ 5846092 h 6853153"/>
                <a:gd name="connsiteX213" fmla="*/ 4416315 w 12192000"/>
                <a:gd name="connsiteY213" fmla="*/ 6087452 h 6853153"/>
                <a:gd name="connsiteX214" fmla="*/ 4432283 w 12192000"/>
                <a:gd name="connsiteY214" fmla="*/ 5733787 h 6853153"/>
                <a:gd name="connsiteX215" fmla="*/ 4425185 w 12192000"/>
                <a:gd name="connsiteY215" fmla="*/ 6009378 h 6853153"/>
                <a:gd name="connsiteX216" fmla="*/ 4465103 w 12192000"/>
                <a:gd name="connsiteY216" fmla="*/ 5589215 h 6853153"/>
                <a:gd name="connsiteX217" fmla="*/ 4456678 w 12192000"/>
                <a:gd name="connsiteY217" fmla="*/ 5736494 h 6853153"/>
                <a:gd name="connsiteX218" fmla="*/ 4467765 w 12192000"/>
                <a:gd name="connsiteY218" fmla="*/ 5665318 h 6853153"/>
                <a:gd name="connsiteX219" fmla="*/ 4442928 w 12192000"/>
                <a:gd name="connsiteY219" fmla="*/ 6106908 h 6853153"/>
                <a:gd name="connsiteX220" fmla="*/ 4472200 w 12192000"/>
                <a:gd name="connsiteY220" fmla="*/ 5686498 h 6853153"/>
                <a:gd name="connsiteX221" fmla="*/ 4478856 w 12192000"/>
                <a:gd name="connsiteY221" fmla="*/ 5785505 h 6853153"/>
                <a:gd name="connsiteX222" fmla="*/ 4471314 w 12192000"/>
                <a:gd name="connsiteY222" fmla="*/ 5873922 h 6853153"/>
                <a:gd name="connsiteX223" fmla="*/ 4505466 w 12192000"/>
                <a:gd name="connsiteY223" fmla="*/ 5981056 h 6853153"/>
                <a:gd name="connsiteX224" fmla="*/ 4485508 w 12192000"/>
                <a:gd name="connsiteY224" fmla="*/ 6334228 h 6853153"/>
                <a:gd name="connsiteX225" fmla="*/ 4531634 w 12192000"/>
                <a:gd name="connsiteY225" fmla="*/ 5912588 h 6853153"/>
                <a:gd name="connsiteX226" fmla="*/ 4544497 w 12192000"/>
                <a:gd name="connsiteY226" fmla="*/ 6005684 h 6853153"/>
                <a:gd name="connsiteX227" fmla="*/ 4531190 w 12192000"/>
                <a:gd name="connsiteY227" fmla="*/ 6363537 h 6853153"/>
                <a:gd name="connsiteX228" fmla="*/ 4631873 w 12192000"/>
                <a:gd name="connsiteY228" fmla="*/ 6092624 h 6853153"/>
                <a:gd name="connsiteX229" fmla="*/ 4638527 w 12192000"/>
                <a:gd name="connsiteY229" fmla="*/ 6515250 h 6853153"/>
                <a:gd name="connsiteX230" fmla="*/ 4681551 w 12192000"/>
                <a:gd name="connsiteY230" fmla="*/ 6548499 h 6853153"/>
                <a:gd name="connsiteX231" fmla="*/ 4776909 w 12192000"/>
                <a:gd name="connsiteY231" fmla="*/ 6204930 h 6853153"/>
                <a:gd name="connsiteX232" fmla="*/ 4874929 w 12192000"/>
                <a:gd name="connsiteY232" fmla="*/ 5903969 h 6853153"/>
                <a:gd name="connsiteX233" fmla="*/ 4926823 w 12192000"/>
                <a:gd name="connsiteY233" fmla="*/ 6127103 h 6853153"/>
                <a:gd name="connsiteX234" fmla="*/ 5001339 w 12192000"/>
                <a:gd name="connsiteY234" fmla="*/ 6085481 h 6853153"/>
                <a:gd name="connsiteX235" fmla="*/ 5031499 w 12192000"/>
                <a:gd name="connsiteY235" fmla="*/ 5763586 h 6853153"/>
                <a:gd name="connsiteX236" fmla="*/ 5073634 w 12192000"/>
                <a:gd name="connsiteY236" fmla="*/ 5962093 h 6853153"/>
                <a:gd name="connsiteX237" fmla="*/ 5128633 w 12192000"/>
                <a:gd name="connsiteY237" fmla="*/ 6150993 h 6853153"/>
                <a:gd name="connsiteX238" fmla="*/ 5157020 w 12192000"/>
                <a:gd name="connsiteY238" fmla="*/ 5954211 h 6853153"/>
                <a:gd name="connsiteX239" fmla="*/ 5164117 w 12192000"/>
                <a:gd name="connsiteY239" fmla="*/ 5673199 h 6853153"/>
                <a:gd name="connsiteX240" fmla="*/ 5183188 w 12192000"/>
                <a:gd name="connsiteY240" fmla="*/ 6046075 h 6853153"/>
                <a:gd name="connsiteX241" fmla="*/ 5177866 w 12192000"/>
                <a:gd name="connsiteY241" fmla="*/ 6087944 h 6853153"/>
                <a:gd name="connsiteX242" fmla="*/ 5194276 w 12192000"/>
                <a:gd name="connsiteY242" fmla="*/ 6190153 h 6853153"/>
                <a:gd name="connsiteX243" fmla="*/ 5225324 w 12192000"/>
                <a:gd name="connsiteY243" fmla="*/ 6251478 h 6853153"/>
                <a:gd name="connsiteX244" fmla="*/ 5235081 w 12192000"/>
                <a:gd name="connsiteY244" fmla="*/ 5813828 h 6853153"/>
                <a:gd name="connsiteX245" fmla="*/ 5256371 w 12192000"/>
                <a:gd name="connsiteY245" fmla="*/ 5887961 h 6853153"/>
                <a:gd name="connsiteX246" fmla="*/ 5246613 w 12192000"/>
                <a:gd name="connsiteY246" fmla="*/ 5971944 h 6853153"/>
                <a:gd name="connsiteX247" fmla="*/ 5330442 w 12192000"/>
                <a:gd name="connsiteY247" fmla="*/ 5614337 h 6853153"/>
                <a:gd name="connsiteX248" fmla="*/ 5388546 w 12192000"/>
                <a:gd name="connsiteY248" fmla="*/ 5706694 h 6853153"/>
                <a:gd name="connsiteX249" fmla="*/ 5447534 w 12192000"/>
                <a:gd name="connsiteY249" fmla="*/ 5814568 h 6853153"/>
                <a:gd name="connsiteX250" fmla="*/ 5523824 w 12192000"/>
                <a:gd name="connsiteY250" fmla="*/ 5503755 h 6853153"/>
                <a:gd name="connsiteX251" fmla="*/ 5528259 w 12192000"/>
                <a:gd name="connsiteY251" fmla="*/ 5622710 h 6853153"/>
                <a:gd name="connsiteX252" fmla="*/ 5544669 w 12192000"/>
                <a:gd name="connsiteY252" fmla="*/ 5774915 h 6853153"/>
                <a:gd name="connsiteX253" fmla="*/ 5584146 w 12192000"/>
                <a:gd name="connsiteY253" fmla="*/ 5928351 h 6853153"/>
                <a:gd name="connsiteX254" fmla="*/ 5620072 w 12192000"/>
                <a:gd name="connsiteY254" fmla="*/ 5458193 h 6853153"/>
                <a:gd name="connsiteX255" fmla="*/ 5621401 w 12192000"/>
                <a:gd name="connsiteY255" fmla="*/ 5362387 h 6853153"/>
                <a:gd name="connsiteX256" fmla="*/ 5661318 w 12192000"/>
                <a:gd name="connsiteY256" fmla="*/ 5424697 h 6853153"/>
                <a:gd name="connsiteX257" fmla="*/ 5664424 w 12192000"/>
                <a:gd name="connsiteY257" fmla="*/ 5468782 h 6853153"/>
                <a:gd name="connsiteX258" fmla="*/ 5668416 w 12192000"/>
                <a:gd name="connsiteY258" fmla="*/ 5438735 h 6853153"/>
                <a:gd name="connsiteX259" fmla="*/ 5758012 w 12192000"/>
                <a:gd name="connsiteY259" fmla="*/ 5648817 h 6853153"/>
                <a:gd name="connsiteX260" fmla="*/ 5806357 w 12192000"/>
                <a:gd name="connsiteY260" fmla="*/ 5664087 h 6853153"/>
                <a:gd name="connsiteX261" fmla="*/ 5856477 w 12192000"/>
                <a:gd name="connsiteY261" fmla="*/ 5646354 h 6853153"/>
                <a:gd name="connsiteX262" fmla="*/ 5902573 w 12192000"/>
                <a:gd name="connsiteY262" fmla="*/ 5618624 h 6853153"/>
                <a:gd name="connsiteX263" fmla="*/ 5906802 w 12192000"/>
                <a:gd name="connsiteY263" fmla="*/ 5633054 h 6853153"/>
                <a:gd name="connsiteX264" fmla="*/ 5928517 w 12192000"/>
                <a:gd name="connsiteY264" fmla="*/ 5610050 h 6853153"/>
                <a:gd name="connsiteX265" fmla="*/ 5928393 w 12192000"/>
                <a:gd name="connsiteY265" fmla="*/ 5606434 h 6853153"/>
                <a:gd name="connsiteX266" fmla="*/ 5956271 w 12192000"/>
                <a:gd name="connsiteY266" fmla="*/ 5593895 h 6853153"/>
                <a:gd name="connsiteX267" fmla="*/ 6007224 w 12192000"/>
                <a:gd name="connsiteY267" fmla="*/ 5599129 h 6853153"/>
                <a:gd name="connsiteX268" fmla="*/ 6028738 w 12192000"/>
                <a:gd name="connsiteY268" fmla="*/ 5615136 h 6853153"/>
                <a:gd name="connsiteX269" fmla="*/ 6034021 w 12192000"/>
                <a:gd name="connsiteY269" fmla="*/ 5655624 h 6853153"/>
                <a:gd name="connsiteX270" fmla="*/ 6045451 w 12192000"/>
                <a:gd name="connsiteY270" fmla="*/ 5633784 h 6853153"/>
                <a:gd name="connsiteX271" fmla="*/ 6060504 w 12192000"/>
                <a:gd name="connsiteY271" fmla="*/ 5652758 h 6853153"/>
                <a:gd name="connsiteX272" fmla="*/ 6056727 w 12192000"/>
                <a:gd name="connsiteY272" fmla="*/ 5614740 h 6853153"/>
                <a:gd name="connsiteX273" fmla="*/ 6075665 w 12192000"/>
                <a:gd name="connsiteY273" fmla="*/ 5594022 h 6853153"/>
                <a:gd name="connsiteX274" fmla="*/ 6125665 w 12192000"/>
                <a:gd name="connsiteY274" fmla="*/ 5576794 h 6853153"/>
                <a:gd name="connsiteX275" fmla="*/ 6149598 w 12192000"/>
                <a:gd name="connsiteY275" fmla="*/ 5580307 h 6853153"/>
                <a:gd name="connsiteX276" fmla="*/ 6157195 w 12192000"/>
                <a:gd name="connsiteY276" fmla="*/ 5617928 h 6853153"/>
                <a:gd name="connsiteX277" fmla="*/ 6174898 w 12192000"/>
                <a:gd name="connsiteY277" fmla="*/ 5596836 h 6853153"/>
                <a:gd name="connsiteX278" fmla="*/ 6175423 w 12192000"/>
                <a:gd name="connsiteY278" fmla="*/ 5584099 h 6853153"/>
                <a:gd name="connsiteX279" fmla="*/ 6180725 w 12192000"/>
                <a:gd name="connsiteY279" fmla="*/ 5584876 h 6853153"/>
                <a:gd name="connsiteX280" fmla="*/ 6237458 w 12192000"/>
                <a:gd name="connsiteY280" fmla="*/ 5599812 h 6853153"/>
                <a:gd name="connsiteX281" fmla="*/ 6291698 w 12192000"/>
                <a:gd name="connsiteY281" fmla="*/ 5603575 h 6853153"/>
                <a:gd name="connsiteX282" fmla="*/ 6336867 w 12192000"/>
                <a:gd name="connsiteY282" fmla="*/ 5577903 h 6853153"/>
                <a:gd name="connsiteX283" fmla="*/ 6380396 w 12192000"/>
                <a:gd name="connsiteY283" fmla="*/ 5365789 h 6853153"/>
                <a:gd name="connsiteX284" fmla="*/ 6391045 w 12192000"/>
                <a:gd name="connsiteY284" fmla="*/ 5392007 h 6853153"/>
                <a:gd name="connsiteX285" fmla="*/ 6384419 w 12192000"/>
                <a:gd name="connsiteY285" fmla="*/ 5351343 h 6853153"/>
                <a:gd name="connsiteX286" fmla="*/ 6410729 w 12192000"/>
                <a:gd name="connsiteY286" fmla="*/ 5285158 h 6853153"/>
                <a:gd name="connsiteX287" fmla="*/ 6433237 w 12192000"/>
                <a:gd name="connsiteY287" fmla="*/ 5371547 h 6853153"/>
                <a:gd name="connsiteX288" fmla="*/ 6573212 w 12192000"/>
                <a:gd name="connsiteY288" fmla="*/ 5788292 h 6853153"/>
                <a:gd name="connsiteX289" fmla="*/ 6578938 w 12192000"/>
                <a:gd name="connsiteY289" fmla="*/ 5639737 h 6853153"/>
                <a:gd name="connsiteX290" fmla="*/ 6561780 w 12192000"/>
                <a:gd name="connsiteY290" fmla="*/ 5497949 h 6853153"/>
                <a:gd name="connsiteX291" fmla="*/ 6539944 w 12192000"/>
                <a:gd name="connsiteY291" fmla="*/ 5389193 h 6853153"/>
                <a:gd name="connsiteX292" fmla="*/ 6685229 w 12192000"/>
                <a:gd name="connsiteY292" fmla="*/ 5651815 h 6853153"/>
                <a:gd name="connsiteX293" fmla="*/ 6720618 w 12192000"/>
                <a:gd name="connsiteY293" fmla="*/ 5539715 h 6853153"/>
                <a:gd name="connsiteX294" fmla="*/ 6758547 w 12192000"/>
                <a:gd name="connsiteY294" fmla="*/ 5441876 h 6853153"/>
                <a:gd name="connsiteX295" fmla="*/ 6921744 w 12192000"/>
                <a:gd name="connsiteY295" fmla="*/ 5745004 h 6853153"/>
                <a:gd name="connsiteX296" fmla="*/ 6893387 w 12192000"/>
                <a:gd name="connsiteY296" fmla="*/ 5671381 h 6853153"/>
                <a:gd name="connsiteX297" fmla="*/ 6898380 w 12192000"/>
                <a:gd name="connsiteY297" fmla="*/ 5599062 h 6853153"/>
                <a:gd name="connsiteX298" fmla="*/ 6954944 w 12192000"/>
                <a:gd name="connsiteY298" fmla="*/ 5808158 h 6853153"/>
                <a:gd name="connsiteX299" fmla="*/ 6942513 w 12192000"/>
                <a:gd name="connsiteY299" fmla="*/ 5848705 h 6853153"/>
                <a:gd name="connsiteX300" fmla="*/ 6955022 w 12192000"/>
                <a:gd name="connsiteY300" fmla="*/ 5808440 h 6853153"/>
                <a:gd name="connsiteX301" fmla="*/ 7004896 w 12192000"/>
                <a:gd name="connsiteY301" fmla="*/ 5992796 h 6853153"/>
                <a:gd name="connsiteX302" fmla="*/ 7022516 w 12192000"/>
                <a:gd name="connsiteY302" fmla="*/ 5929678 h 6853153"/>
                <a:gd name="connsiteX303" fmla="*/ 7016406 w 12192000"/>
                <a:gd name="connsiteY303" fmla="*/ 5833144 h 6853153"/>
                <a:gd name="connsiteX304" fmla="*/ 7001809 w 12192000"/>
                <a:gd name="connsiteY304" fmla="*/ 5796552 h 6853153"/>
                <a:gd name="connsiteX305" fmla="*/ 6983211 w 12192000"/>
                <a:gd name="connsiteY305" fmla="*/ 5734054 h 6853153"/>
                <a:gd name="connsiteX306" fmla="*/ 6981961 w 12192000"/>
                <a:gd name="connsiteY306" fmla="*/ 5729679 h 6853153"/>
                <a:gd name="connsiteX307" fmla="*/ 6982099 w 12192000"/>
                <a:gd name="connsiteY307" fmla="*/ 5729252 h 6853153"/>
                <a:gd name="connsiteX308" fmla="*/ 6999331 w 12192000"/>
                <a:gd name="connsiteY308" fmla="*/ 5675571 h 6853153"/>
                <a:gd name="connsiteX309" fmla="*/ 7000124 w 12192000"/>
                <a:gd name="connsiteY309" fmla="*/ 5673109 h 6853153"/>
                <a:gd name="connsiteX310" fmla="*/ 7003648 w 12192000"/>
                <a:gd name="connsiteY310" fmla="*/ 5687278 h 6853153"/>
                <a:gd name="connsiteX311" fmla="*/ 7007782 w 12192000"/>
                <a:gd name="connsiteY311" fmla="*/ 5706989 h 6853153"/>
                <a:gd name="connsiteX312" fmla="*/ 7079771 w 12192000"/>
                <a:gd name="connsiteY312" fmla="*/ 5878142 h 6853153"/>
                <a:gd name="connsiteX313" fmla="*/ 7072727 w 12192000"/>
                <a:gd name="connsiteY313" fmla="*/ 5681060 h 6853153"/>
                <a:gd name="connsiteX314" fmla="*/ 7084875 w 12192000"/>
                <a:gd name="connsiteY314" fmla="*/ 5688531 h 6853153"/>
                <a:gd name="connsiteX315" fmla="*/ 7069436 w 12192000"/>
                <a:gd name="connsiteY315" fmla="*/ 5729650 h 6853153"/>
                <a:gd name="connsiteX316" fmla="*/ 7087376 w 12192000"/>
                <a:gd name="connsiteY316" fmla="*/ 5690069 h 6853153"/>
                <a:gd name="connsiteX317" fmla="*/ 7093247 w 12192000"/>
                <a:gd name="connsiteY317" fmla="*/ 5693681 h 6853153"/>
                <a:gd name="connsiteX318" fmla="*/ 7120100 w 12192000"/>
                <a:gd name="connsiteY318" fmla="*/ 5634344 h 6853153"/>
                <a:gd name="connsiteX319" fmla="*/ 7117849 w 12192000"/>
                <a:gd name="connsiteY319" fmla="*/ 5622838 h 6853153"/>
                <a:gd name="connsiteX320" fmla="*/ 7127019 w 12192000"/>
                <a:gd name="connsiteY320" fmla="*/ 5602607 h 6853153"/>
                <a:gd name="connsiteX321" fmla="*/ 7193104 w 12192000"/>
                <a:gd name="connsiteY321" fmla="*/ 5787639 h 6853153"/>
                <a:gd name="connsiteX322" fmla="*/ 7277118 w 12192000"/>
                <a:gd name="connsiteY322" fmla="*/ 5807045 h 6853153"/>
                <a:gd name="connsiteX323" fmla="*/ 7279910 w 12192000"/>
                <a:gd name="connsiteY323" fmla="*/ 5592359 h 6853153"/>
                <a:gd name="connsiteX324" fmla="*/ 7444839 w 12192000"/>
                <a:gd name="connsiteY324" fmla="*/ 5840737 h 6853153"/>
                <a:gd name="connsiteX325" fmla="*/ 7616513 w 12192000"/>
                <a:gd name="connsiteY325" fmla="*/ 6128329 h 6853153"/>
                <a:gd name="connsiteX326" fmla="*/ 7652363 w 12192000"/>
                <a:gd name="connsiteY326" fmla="*/ 6087688 h 6853153"/>
                <a:gd name="connsiteX327" fmla="*/ 7565644 w 12192000"/>
                <a:gd name="connsiteY327" fmla="*/ 5703529 h 6853153"/>
                <a:gd name="connsiteX328" fmla="*/ 7558025 w 12192000"/>
                <a:gd name="connsiteY328" fmla="*/ 5656166 h 6853153"/>
                <a:gd name="connsiteX329" fmla="*/ 7556509 w 12192000"/>
                <a:gd name="connsiteY329" fmla="*/ 5636087 h 6853153"/>
                <a:gd name="connsiteX330" fmla="*/ 7568600 w 12192000"/>
                <a:gd name="connsiteY330" fmla="*/ 5621047 h 6853153"/>
                <a:gd name="connsiteX331" fmla="*/ 7575373 w 12192000"/>
                <a:gd name="connsiteY331" fmla="*/ 5630021 h 6853153"/>
                <a:gd name="connsiteX332" fmla="*/ 7726606 w 12192000"/>
                <a:gd name="connsiteY332" fmla="*/ 5924058 h 6853153"/>
                <a:gd name="connsiteX333" fmla="*/ 7634162 w 12192000"/>
                <a:gd name="connsiteY333" fmla="*/ 5603420 h 6853153"/>
                <a:gd name="connsiteX334" fmla="*/ 7639415 w 12192000"/>
                <a:gd name="connsiteY334" fmla="*/ 5562812 h 6853153"/>
                <a:gd name="connsiteX335" fmla="*/ 7633285 w 12192000"/>
                <a:gd name="connsiteY335" fmla="*/ 5540589 h 6853153"/>
                <a:gd name="connsiteX336" fmla="*/ 7633970 w 12192000"/>
                <a:gd name="connsiteY336" fmla="*/ 5539735 h 6853153"/>
                <a:gd name="connsiteX337" fmla="*/ 7654358 w 12192000"/>
                <a:gd name="connsiteY337" fmla="*/ 5604536 h 6853153"/>
                <a:gd name="connsiteX338" fmla="*/ 7765998 w 12192000"/>
                <a:gd name="connsiteY338" fmla="*/ 5886331 h 6853153"/>
                <a:gd name="connsiteX339" fmla="*/ 7667908 w 12192000"/>
                <a:gd name="connsiteY339" fmla="*/ 5571559 h 6853153"/>
                <a:gd name="connsiteX340" fmla="*/ 7676438 w 12192000"/>
                <a:gd name="connsiteY340" fmla="*/ 5486911 h 6853153"/>
                <a:gd name="connsiteX341" fmla="*/ 7686919 w 12192000"/>
                <a:gd name="connsiteY341" fmla="*/ 5473876 h 6853153"/>
                <a:gd name="connsiteX342" fmla="*/ 7692181 w 12192000"/>
                <a:gd name="connsiteY342" fmla="*/ 5467649 h 6853153"/>
                <a:gd name="connsiteX343" fmla="*/ 7758514 w 12192000"/>
                <a:gd name="connsiteY343" fmla="*/ 5670140 h 6853153"/>
                <a:gd name="connsiteX344" fmla="*/ 7694590 w 12192000"/>
                <a:gd name="connsiteY344" fmla="*/ 5464796 h 6853153"/>
                <a:gd name="connsiteX345" fmla="*/ 7713328 w 12192000"/>
                <a:gd name="connsiteY345" fmla="*/ 5442623 h 6853153"/>
                <a:gd name="connsiteX346" fmla="*/ 7716530 w 12192000"/>
                <a:gd name="connsiteY346" fmla="*/ 5452774 h 6853153"/>
                <a:gd name="connsiteX347" fmla="*/ 7754772 w 12192000"/>
                <a:gd name="connsiteY347" fmla="*/ 5577514 h 6853153"/>
                <a:gd name="connsiteX348" fmla="*/ 7736368 w 12192000"/>
                <a:gd name="connsiteY348" fmla="*/ 5509684 h 6853153"/>
                <a:gd name="connsiteX349" fmla="*/ 7716016 w 12192000"/>
                <a:gd name="connsiteY349" fmla="*/ 5439441 h 6853153"/>
                <a:gd name="connsiteX350" fmla="*/ 7720602 w 12192000"/>
                <a:gd name="connsiteY350" fmla="*/ 5434014 h 6853153"/>
                <a:gd name="connsiteX351" fmla="*/ 7733294 w 12192000"/>
                <a:gd name="connsiteY351" fmla="*/ 5476258 h 6853153"/>
                <a:gd name="connsiteX352" fmla="*/ 7780934 w 12192000"/>
                <a:gd name="connsiteY352" fmla="*/ 5646005 h 6853153"/>
                <a:gd name="connsiteX353" fmla="*/ 7729151 w 12192000"/>
                <a:gd name="connsiteY353" fmla="*/ 5443345 h 6853153"/>
                <a:gd name="connsiteX354" fmla="*/ 7725604 w 12192000"/>
                <a:gd name="connsiteY354" fmla="*/ 5428096 h 6853153"/>
                <a:gd name="connsiteX355" fmla="*/ 7733977 w 12192000"/>
                <a:gd name="connsiteY355" fmla="*/ 5418187 h 6853153"/>
                <a:gd name="connsiteX356" fmla="*/ 7736946 w 12192000"/>
                <a:gd name="connsiteY356" fmla="*/ 5425262 h 6853153"/>
                <a:gd name="connsiteX357" fmla="*/ 7734410 w 12192000"/>
                <a:gd name="connsiteY357" fmla="*/ 5417676 h 6853153"/>
                <a:gd name="connsiteX358" fmla="*/ 7747794 w 12192000"/>
                <a:gd name="connsiteY358" fmla="*/ 5401837 h 6853153"/>
                <a:gd name="connsiteX359" fmla="*/ 7890251 w 12192000"/>
                <a:gd name="connsiteY359" fmla="*/ 5886936 h 6853153"/>
                <a:gd name="connsiteX360" fmla="*/ 7814322 w 12192000"/>
                <a:gd name="connsiteY360" fmla="*/ 5661001 h 6853153"/>
                <a:gd name="connsiteX361" fmla="*/ 7979319 w 12192000"/>
                <a:gd name="connsiteY361" fmla="*/ 6172496 h 6853153"/>
                <a:gd name="connsiteX362" fmla="*/ 7900879 w 12192000"/>
                <a:gd name="connsiteY362" fmla="*/ 5895680 h 6853153"/>
                <a:gd name="connsiteX363" fmla="*/ 7910364 w 12192000"/>
                <a:gd name="connsiteY363" fmla="*/ 5899740 h 6853153"/>
                <a:gd name="connsiteX364" fmla="*/ 7959879 w 12192000"/>
                <a:gd name="connsiteY364" fmla="*/ 6052288 h 6853153"/>
                <a:gd name="connsiteX365" fmla="*/ 7856277 w 12192000"/>
                <a:gd name="connsiteY365" fmla="*/ 5685952 h 6853153"/>
                <a:gd name="connsiteX366" fmla="*/ 7955981 w 12192000"/>
                <a:gd name="connsiteY366" fmla="*/ 6011196 h 6853153"/>
                <a:gd name="connsiteX367" fmla="*/ 7840248 w 12192000"/>
                <a:gd name="connsiteY367" fmla="*/ 5611119 h 6853153"/>
                <a:gd name="connsiteX368" fmla="*/ 7816138 w 12192000"/>
                <a:gd name="connsiteY368" fmla="*/ 5525057 h 6853153"/>
                <a:gd name="connsiteX369" fmla="*/ 7828672 w 12192000"/>
                <a:gd name="connsiteY369" fmla="*/ 5516893 h 6853153"/>
                <a:gd name="connsiteX370" fmla="*/ 7828738 w 12192000"/>
                <a:gd name="connsiteY370" fmla="*/ 5516825 h 6853153"/>
                <a:gd name="connsiteX371" fmla="*/ 7849974 w 12192000"/>
                <a:gd name="connsiteY371" fmla="*/ 5594425 h 6853153"/>
                <a:gd name="connsiteX372" fmla="*/ 7829608 w 12192000"/>
                <a:gd name="connsiteY372" fmla="*/ 5515918 h 6853153"/>
                <a:gd name="connsiteX373" fmla="*/ 7850160 w 12192000"/>
                <a:gd name="connsiteY373" fmla="*/ 5494510 h 6853153"/>
                <a:gd name="connsiteX374" fmla="*/ 7875278 w 12192000"/>
                <a:gd name="connsiteY374" fmla="*/ 5464341 h 6853153"/>
                <a:gd name="connsiteX375" fmla="*/ 7896197 w 12192000"/>
                <a:gd name="connsiteY375" fmla="*/ 5438239 h 6853153"/>
                <a:gd name="connsiteX376" fmla="*/ 7924884 w 12192000"/>
                <a:gd name="connsiteY376" fmla="*/ 5570066 h 6853153"/>
                <a:gd name="connsiteX377" fmla="*/ 8022685 w 12192000"/>
                <a:gd name="connsiteY377" fmla="*/ 6023490 h 6853153"/>
                <a:gd name="connsiteX378" fmla="*/ 8058539 w 12192000"/>
                <a:gd name="connsiteY378" fmla="*/ 6183860 h 6853153"/>
                <a:gd name="connsiteX379" fmla="*/ 7974810 w 12192000"/>
                <a:gd name="connsiteY379" fmla="*/ 5781019 h 6853153"/>
                <a:gd name="connsiteX380" fmla="*/ 8012494 w 12192000"/>
                <a:gd name="connsiteY380" fmla="*/ 5952754 h 6853153"/>
                <a:gd name="connsiteX381" fmla="*/ 8084639 w 12192000"/>
                <a:gd name="connsiteY381" fmla="*/ 6306221 h 6853153"/>
                <a:gd name="connsiteX382" fmla="*/ 7969234 w 12192000"/>
                <a:gd name="connsiteY382" fmla="*/ 5731125 h 6853153"/>
                <a:gd name="connsiteX383" fmla="*/ 7921626 w 12192000"/>
                <a:gd name="connsiteY383" fmla="*/ 5486374 h 6853153"/>
                <a:gd name="connsiteX384" fmla="*/ 7909631 w 12192000"/>
                <a:gd name="connsiteY384" fmla="*/ 5421477 h 6853153"/>
                <a:gd name="connsiteX385" fmla="*/ 7916694 w 12192000"/>
                <a:gd name="connsiteY385" fmla="*/ 5412665 h 6853153"/>
                <a:gd name="connsiteX386" fmla="*/ 7925590 w 12192000"/>
                <a:gd name="connsiteY386" fmla="*/ 5452748 h 6853153"/>
                <a:gd name="connsiteX387" fmla="*/ 7941125 w 12192000"/>
                <a:gd name="connsiteY387" fmla="*/ 5525165 h 6853153"/>
                <a:gd name="connsiteX388" fmla="*/ 7947305 w 12192000"/>
                <a:gd name="connsiteY388" fmla="*/ 5523420 h 6853153"/>
                <a:gd name="connsiteX389" fmla="*/ 7926482 w 12192000"/>
                <a:gd name="connsiteY389" fmla="*/ 5400451 h 6853153"/>
                <a:gd name="connsiteX390" fmla="*/ 7928673 w 12192000"/>
                <a:gd name="connsiteY390" fmla="*/ 5397718 h 6853153"/>
                <a:gd name="connsiteX391" fmla="*/ 7932543 w 12192000"/>
                <a:gd name="connsiteY391" fmla="*/ 5393246 h 6853153"/>
                <a:gd name="connsiteX392" fmla="*/ 7937349 w 12192000"/>
                <a:gd name="connsiteY392" fmla="*/ 5419587 h 6853153"/>
                <a:gd name="connsiteX393" fmla="*/ 7938293 w 12192000"/>
                <a:gd name="connsiteY393" fmla="*/ 5418530 h 6853153"/>
                <a:gd name="connsiteX394" fmla="*/ 7934061 w 12192000"/>
                <a:gd name="connsiteY394" fmla="*/ 5391494 h 6853153"/>
                <a:gd name="connsiteX395" fmla="*/ 7937466 w 12192000"/>
                <a:gd name="connsiteY395" fmla="*/ 5387561 h 6853153"/>
                <a:gd name="connsiteX396" fmla="*/ 7942987 w 12192000"/>
                <a:gd name="connsiteY396" fmla="*/ 5420217 h 6853153"/>
                <a:gd name="connsiteX397" fmla="*/ 7958632 w 12192000"/>
                <a:gd name="connsiteY397" fmla="*/ 5494434 h 6853153"/>
                <a:gd name="connsiteX398" fmla="*/ 7963090 w 12192000"/>
                <a:gd name="connsiteY398" fmla="*/ 5524290 h 6853153"/>
                <a:gd name="connsiteX399" fmla="*/ 7957029 w 12192000"/>
                <a:gd name="connsiteY399" fmla="*/ 5482071 h 6853153"/>
                <a:gd name="connsiteX400" fmla="*/ 7956811 w 12192000"/>
                <a:gd name="connsiteY400" fmla="*/ 5481180 h 6853153"/>
                <a:gd name="connsiteX401" fmla="*/ 7956757 w 12192000"/>
                <a:gd name="connsiteY401" fmla="*/ 5480957 h 6853153"/>
                <a:gd name="connsiteX402" fmla="*/ 7959803 w 12192000"/>
                <a:gd name="connsiteY402" fmla="*/ 5450922 h 6853153"/>
                <a:gd name="connsiteX403" fmla="*/ 7987726 w 12192000"/>
                <a:gd name="connsiteY403" fmla="*/ 5607797 h 6853153"/>
                <a:gd name="connsiteX404" fmla="*/ 8014325 w 12192000"/>
                <a:gd name="connsiteY404" fmla="*/ 5772790 h 6853153"/>
                <a:gd name="connsiteX405" fmla="*/ 7984262 w 12192000"/>
                <a:gd name="connsiteY405" fmla="*/ 5547230 h 6853153"/>
                <a:gd name="connsiteX406" fmla="*/ 8036259 w 12192000"/>
                <a:gd name="connsiteY406" fmla="*/ 5905142 h 6853153"/>
                <a:gd name="connsiteX407" fmla="*/ 7984949 w 12192000"/>
                <a:gd name="connsiteY407" fmla="*/ 5463797 h 6853153"/>
                <a:gd name="connsiteX408" fmla="*/ 7982392 w 12192000"/>
                <a:gd name="connsiteY408" fmla="*/ 5431683 h 6853153"/>
                <a:gd name="connsiteX409" fmla="*/ 8027903 w 12192000"/>
                <a:gd name="connsiteY409" fmla="*/ 5339898 h 6853153"/>
                <a:gd name="connsiteX410" fmla="*/ 8028669 w 12192000"/>
                <a:gd name="connsiteY410" fmla="*/ 5348365 h 6853153"/>
                <a:gd name="connsiteX411" fmla="*/ 8027931 w 12192000"/>
                <a:gd name="connsiteY411" fmla="*/ 5339844 h 6853153"/>
                <a:gd name="connsiteX412" fmla="*/ 8103964 w 12192000"/>
                <a:gd name="connsiteY412" fmla="*/ 5186503 h 6853153"/>
                <a:gd name="connsiteX413" fmla="*/ 8087646 w 12192000"/>
                <a:gd name="connsiteY413" fmla="*/ 5377121 h 6853153"/>
                <a:gd name="connsiteX414" fmla="*/ 8088410 w 12192000"/>
                <a:gd name="connsiteY414" fmla="*/ 5564352 h 6853153"/>
                <a:gd name="connsiteX415" fmla="*/ 8181288 w 12192000"/>
                <a:gd name="connsiteY415" fmla="*/ 5402872 h 6853153"/>
                <a:gd name="connsiteX416" fmla="*/ 8277362 w 12192000"/>
                <a:gd name="connsiteY416" fmla="*/ 5159175 h 6853153"/>
                <a:gd name="connsiteX417" fmla="*/ 8181028 w 12192000"/>
                <a:gd name="connsiteY417" fmla="*/ 5493699 h 6853153"/>
                <a:gd name="connsiteX418" fmla="*/ 8162052 w 12192000"/>
                <a:gd name="connsiteY418" fmla="*/ 5528339 h 6853153"/>
                <a:gd name="connsiteX419" fmla="*/ 8147871 w 12192000"/>
                <a:gd name="connsiteY419" fmla="*/ 5624413 h 6853153"/>
                <a:gd name="connsiteX420" fmla="*/ 8162543 w 12192000"/>
                <a:gd name="connsiteY420" fmla="*/ 5690364 h 6853153"/>
                <a:gd name="connsiteX421" fmla="*/ 8310753 w 12192000"/>
                <a:gd name="connsiteY421" fmla="*/ 5310322 h 6853153"/>
                <a:gd name="connsiteX422" fmla="*/ 8310732 w 12192000"/>
                <a:gd name="connsiteY422" fmla="*/ 5383684 h 6853153"/>
                <a:gd name="connsiteX423" fmla="*/ 8273669 w 12192000"/>
                <a:gd name="connsiteY423" fmla="*/ 5453523 h 6853153"/>
                <a:gd name="connsiteX424" fmla="*/ 8477705 w 12192000"/>
                <a:gd name="connsiteY424" fmla="*/ 5172703 h 6853153"/>
                <a:gd name="connsiteX425" fmla="*/ 8512203 w 12192000"/>
                <a:gd name="connsiteY425" fmla="*/ 5276471 h 6853153"/>
                <a:gd name="connsiteX426" fmla="*/ 8542795 w 12192000"/>
                <a:gd name="connsiteY426" fmla="*/ 5394197 h 6853153"/>
                <a:gd name="connsiteX427" fmla="*/ 8723883 w 12192000"/>
                <a:gd name="connsiteY427" fmla="*/ 5151465 h 6853153"/>
                <a:gd name="connsiteX428" fmla="*/ 8691346 w 12192000"/>
                <a:gd name="connsiteY428" fmla="*/ 5257541 h 6853153"/>
                <a:gd name="connsiteX429" fmla="*/ 8661456 w 12192000"/>
                <a:gd name="connsiteY429" fmla="*/ 5397468 h 6853153"/>
                <a:gd name="connsiteX430" fmla="*/ 8656393 w 12192000"/>
                <a:gd name="connsiteY430" fmla="*/ 5547512 h 6853153"/>
                <a:gd name="connsiteX431" fmla="*/ 8843430 w 12192000"/>
                <a:gd name="connsiteY431" fmla="*/ 5149206 h 6853153"/>
                <a:gd name="connsiteX432" fmla="*/ 8874994 w 12192000"/>
                <a:gd name="connsiteY432" fmla="*/ 5065696 h 6853153"/>
                <a:gd name="connsiteX433" fmla="*/ 8899053 w 12192000"/>
                <a:gd name="connsiteY433" fmla="*/ 5135987 h 6853153"/>
                <a:gd name="connsiteX434" fmla="*/ 8888594 w 12192000"/>
                <a:gd name="connsiteY434" fmla="*/ 5175870 h 6853153"/>
                <a:gd name="connsiteX435" fmla="*/ 8902401 w 12192000"/>
                <a:gd name="connsiteY435" fmla="*/ 5151080 h 6853153"/>
                <a:gd name="connsiteX436" fmla="*/ 8934333 w 12192000"/>
                <a:gd name="connsiteY436" fmla="*/ 5370441 h 6853153"/>
                <a:gd name="connsiteX437" fmla="*/ 8982389 w 12192000"/>
                <a:gd name="connsiteY437" fmla="*/ 5402772 h 6853153"/>
                <a:gd name="connsiteX438" fmla="*/ 9042758 w 12192000"/>
                <a:gd name="connsiteY438" fmla="*/ 5406854 h 6853153"/>
                <a:gd name="connsiteX439" fmla="*/ 9168352 w 12192000"/>
                <a:gd name="connsiteY439" fmla="*/ 5399936 h 6853153"/>
                <a:gd name="connsiteX440" fmla="*/ 9263809 w 12192000"/>
                <a:gd name="connsiteY440" fmla="*/ 5492394 h 6853153"/>
                <a:gd name="connsiteX441" fmla="*/ 9298712 w 12192000"/>
                <a:gd name="connsiteY441" fmla="*/ 5336955 h 6853153"/>
                <a:gd name="connsiteX442" fmla="*/ 9365209 w 12192000"/>
                <a:gd name="connsiteY442" fmla="*/ 5319345 h 6853153"/>
                <a:gd name="connsiteX443" fmla="*/ 9384167 w 12192000"/>
                <a:gd name="connsiteY443" fmla="*/ 5461909 h 6853153"/>
                <a:gd name="connsiteX444" fmla="*/ 9451868 w 12192000"/>
                <a:gd name="connsiteY444" fmla="*/ 5369166 h 6853153"/>
                <a:gd name="connsiteX445" fmla="*/ 9554143 w 12192000"/>
                <a:gd name="connsiteY445" fmla="*/ 5068457 h 6853153"/>
                <a:gd name="connsiteX446" fmla="*/ 9583495 w 12192000"/>
                <a:gd name="connsiteY446" fmla="*/ 5108711 h 6853153"/>
                <a:gd name="connsiteX447" fmla="*/ 9547588 w 12192000"/>
                <a:gd name="connsiteY447" fmla="*/ 5306415 h 6853153"/>
                <a:gd name="connsiteX448" fmla="*/ 9545937 w 12192000"/>
                <a:gd name="connsiteY448" fmla="*/ 5311538 h 6853153"/>
                <a:gd name="connsiteX449" fmla="*/ 9551962 w 12192000"/>
                <a:gd name="connsiteY449" fmla="*/ 5301513 h 6853153"/>
                <a:gd name="connsiteX450" fmla="*/ 9658455 w 12192000"/>
                <a:gd name="connsiteY450" fmla="*/ 5023201 h 6853153"/>
                <a:gd name="connsiteX451" fmla="*/ 9728373 w 12192000"/>
                <a:gd name="connsiteY451" fmla="*/ 4962452 h 6853153"/>
                <a:gd name="connsiteX452" fmla="*/ 9787136 w 12192000"/>
                <a:gd name="connsiteY452" fmla="*/ 4995451 h 6853153"/>
                <a:gd name="connsiteX453" fmla="*/ 9826831 w 12192000"/>
                <a:gd name="connsiteY453" fmla="*/ 5074024 h 6853153"/>
                <a:gd name="connsiteX454" fmla="*/ 9836684 w 12192000"/>
                <a:gd name="connsiteY454" fmla="*/ 5025148 h 6853153"/>
                <a:gd name="connsiteX455" fmla="*/ 9904403 w 12192000"/>
                <a:gd name="connsiteY455" fmla="*/ 5106450 h 6853153"/>
                <a:gd name="connsiteX456" fmla="*/ 9981698 w 12192000"/>
                <a:gd name="connsiteY456" fmla="*/ 5159497 h 6853153"/>
                <a:gd name="connsiteX457" fmla="*/ 9965550 w 12192000"/>
                <a:gd name="connsiteY457" fmla="*/ 5241217 h 6853153"/>
                <a:gd name="connsiteX458" fmla="*/ 10159375 w 12192000"/>
                <a:gd name="connsiteY458" fmla="*/ 4364878 h 6853153"/>
                <a:gd name="connsiteX459" fmla="*/ 10201170 w 12192000"/>
                <a:gd name="connsiteY459" fmla="*/ 4155171 h 6853153"/>
                <a:gd name="connsiteX460" fmla="*/ 10218029 w 12192000"/>
                <a:gd name="connsiteY460" fmla="*/ 4183662 h 6853153"/>
                <a:gd name="connsiteX461" fmla="*/ 10275600 w 12192000"/>
                <a:gd name="connsiteY461" fmla="*/ 4274237 h 6853153"/>
                <a:gd name="connsiteX462" fmla="*/ 10336430 w 12192000"/>
                <a:gd name="connsiteY462" fmla="*/ 4346589 h 6853153"/>
                <a:gd name="connsiteX463" fmla="*/ 10350125 w 12192000"/>
                <a:gd name="connsiteY463" fmla="*/ 4320794 h 6853153"/>
                <a:gd name="connsiteX464" fmla="*/ 10468664 w 12192000"/>
                <a:gd name="connsiteY464" fmla="*/ 4509481 h 6853153"/>
                <a:gd name="connsiteX465" fmla="*/ 10622516 w 12192000"/>
                <a:gd name="connsiteY465" fmla="*/ 4785137 h 6853153"/>
                <a:gd name="connsiteX466" fmla="*/ 10589613 w 12192000"/>
                <a:gd name="connsiteY466" fmla="*/ 4709611 h 6853153"/>
                <a:gd name="connsiteX467" fmla="*/ 10493408 w 12192000"/>
                <a:gd name="connsiteY467" fmla="*/ 4531112 h 6853153"/>
                <a:gd name="connsiteX468" fmla="*/ 10662551 w 12192000"/>
                <a:gd name="connsiteY468" fmla="*/ 4806235 h 6853153"/>
                <a:gd name="connsiteX469" fmla="*/ 10779309 w 12192000"/>
                <a:gd name="connsiteY469" fmla="*/ 5034595 h 6853153"/>
                <a:gd name="connsiteX470" fmla="*/ 10899246 w 12192000"/>
                <a:gd name="connsiteY470" fmla="*/ 5186016 h 6853153"/>
                <a:gd name="connsiteX471" fmla="*/ 10831667 w 12192000"/>
                <a:gd name="connsiteY471" fmla="*/ 5011775 h 6853153"/>
                <a:gd name="connsiteX472" fmla="*/ 11072267 w 12192000"/>
                <a:gd name="connsiteY472" fmla="*/ 5370934 h 6853153"/>
                <a:gd name="connsiteX473" fmla="*/ 10939429 w 12192000"/>
                <a:gd name="connsiteY473" fmla="*/ 5153669 h 6853153"/>
                <a:gd name="connsiteX474" fmla="*/ 10894024 w 12192000"/>
                <a:gd name="connsiteY474" fmla="*/ 5069505 h 6853153"/>
                <a:gd name="connsiteX475" fmla="*/ 11074137 w 12192000"/>
                <a:gd name="connsiteY475" fmla="*/ 5295053 h 6853153"/>
                <a:gd name="connsiteX476" fmla="*/ 11134351 w 12192000"/>
                <a:gd name="connsiteY476" fmla="*/ 5323762 h 6853153"/>
                <a:gd name="connsiteX477" fmla="*/ 11179989 w 12192000"/>
                <a:gd name="connsiteY477" fmla="*/ 5404334 h 6853153"/>
                <a:gd name="connsiteX478" fmla="*/ 10717678 w 12192000"/>
                <a:gd name="connsiteY478" fmla="*/ 4571450 h 6853153"/>
                <a:gd name="connsiteX479" fmla="*/ 10806862 w 12192000"/>
                <a:gd name="connsiteY479" fmla="*/ 4715279 h 6853153"/>
                <a:gd name="connsiteX480" fmla="*/ 10735359 w 12192000"/>
                <a:gd name="connsiteY480" fmla="*/ 4569900 h 6853153"/>
                <a:gd name="connsiteX481" fmla="*/ 10871929 w 12192000"/>
                <a:gd name="connsiteY481" fmla="*/ 4802534 h 6853153"/>
                <a:gd name="connsiteX482" fmla="*/ 10876025 w 12192000"/>
                <a:gd name="connsiteY482" fmla="*/ 4753394 h 6853153"/>
                <a:gd name="connsiteX483" fmla="*/ 10966023 w 12192000"/>
                <a:gd name="connsiteY483" fmla="*/ 4849479 h 6853153"/>
                <a:gd name="connsiteX484" fmla="*/ 10432644 w 12192000"/>
                <a:gd name="connsiteY484" fmla="*/ 3966569 h 6853153"/>
                <a:gd name="connsiteX485" fmla="*/ 10661084 w 12192000"/>
                <a:gd name="connsiteY485" fmla="*/ 4307962 h 6853153"/>
                <a:gd name="connsiteX486" fmla="*/ 10667583 w 12192000"/>
                <a:gd name="connsiteY486" fmla="*/ 4283489 h 6853153"/>
                <a:gd name="connsiteX487" fmla="*/ 10850567 w 12192000"/>
                <a:gd name="connsiteY487" fmla="*/ 4578656 h 6853153"/>
                <a:gd name="connsiteX488" fmla="*/ 10937256 w 12192000"/>
                <a:gd name="connsiteY488" fmla="*/ 4679395 h 6853153"/>
                <a:gd name="connsiteX489" fmla="*/ 10835470 w 12192000"/>
                <a:gd name="connsiteY489" fmla="*/ 4487807 h 6853153"/>
                <a:gd name="connsiteX490" fmla="*/ 11040600 w 12192000"/>
                <a:gd name="connsiteY490" fmla="*/ 4805961 h 6853153"/>
                <a:gd name="connsiteX491" fmla="*/ 11023814 w 12192000"/>
                <a:gd name="connsiteY491" fmla="*/ 4807131 h 6853153"/>
                <a:gd name="connsiteX492" fmla="*/ 11171794 w 12192000"/>
                <a:gd name="connsiteY492" fmla="*/ 5022678 h 6853153"/>
                <a:gd name="connsiteX493" fmla="*/ 11247603 w 12192000"/>
                <a:gd name="connsiteY493" fmla="*/ 5136786 h 6853153"/>
                <a:gd name="connsiteX494" fmla="*/ 11290793 w 12192000"/>
                <a:gd name="connsiteY494" fmla="*/ 5201690 h 6853153"/>
                <a:gd name="connsiteX495" fmla="*/ 11302087 w 12192000"/>
                <a:gd name="connsiteY495" fmla="*/ 5219077 h 6853153"/>
                <a:gd name="connsiteX496" fmla="*/ 11308017 w 12192000"/>
                <a:gd name="connsiteY496" fmla="*/ 5228022 h 6853153"/>
                <a:gd name="connsiteX497" fmla="*/ 11309605 w 12192000"/>
                <a:gd name="connsiteY497" fmla="*/ 5230580 h 6853153"/>
                <a:gd name="connsiteX498" fmla="*/ 11302594 w 12192000"/>
                <a:gd name="connsiteY498" fmla="*/ 5218610 h 6853153"/>
                <a:gd name="connsiteX499" fmla="*/ 11298397 w 12192000"/>
                <a:gd name="connsiteY499" fmla="*/ 5210422 h 6853153"/>
                <a:gd name="connsiteX500" fmla="*/ 11152745 w 12192000"/>
                <a:gd name="connsiteY500" fmla="*/ 4943243 h 6853153"/>
                <a:gd name="connsiteX501" fmla="*/ 11141499 w 12192000"/>
                <a:gd name="connsiteY501" fmla="*/ 4901141 h 6853153"/>
                <a:gd name="connsiteX502" fmla="*/ 11262057 w 12192000"/>
                <a:gd name="connsiteY502" fmla="*/ 5082980 h 6853153"/>
                <a:gd name="connsiteX503" fmla="*/ 11074462 w 12192000"/>
                <a:gd name="connsiteY503" fmla="*/ 4746375 h 6853153"/>
                <a:gd name="connsiteX504" fmla="*/ 11195970 w 12192000"/>
                <a:gd name="connsiteY504" fmla="*/ 4942028 h 6853153"/>
                <a:gd name="connsiteX505" fmla="*/ 11346013 w 12192000"/>
                <a:gd name="connsiteY505" fmla="*/ 5209579 h 6853153"/>
                <a:gd name="connsiteX506" fmla="*/ 11354398 w 12192000"/>
                <a:gd name="connsiteY506" fmla="*/ 5254897 h 6853153"/>
                <a:gd name="connsiteX507" fmla="*/ 11374860 w 12192000"/>
                <a:gd name="connsiteY507" fmla="*/ 5322755 h 6853153"/>
                <a:gd name="connsiteX508" fmla="*/ 11445512 w 12192000"/>
                <a:gd name="connsiteY508" fmla="*/ 5443799 h 6853153"/>
                <a:gd name="connsiteX509" fmla="*/ 11405428 w 12192000"/>
                <a:gd name="connsiteY509" fmla="*/ 5345643 h 6853153"/>
                <a:gd name="connsiteX510" fmla="*/ 11526837 w 12192000"/>
                <a:gd name="connsiteY510" fmla="*/ 5551815 h 6853153"/>
                <a:gd name="connsiteX511" fmla="*/ 11699049 w 12192000"/>
                <a:gd name="connsiteY511" fmla="*/ 5854817 h 6853153"/>
                <a:gd name="connsiteX512" fmla="*/ 11552718 w 12192000"/>
                <a:gd name="connsiteY512" fmla="*/ 5592667 h 6853153"/>
                <a:gd name="connsiteX513" fmla="*/ 11569028 w 12192000"/>
                <a:gd name="connsiteY513" fmla="*/ 5591202 h 6853153"/>
                <a:gd name="connsiteX514" fmla="*/ 11721581 w 12192000"/>
                <a:gd name="connsiteY514" fmla="*/ 5841470 h 6853153"/>
                <a:gd name="connsiteX515" fmla="*/ 11647438 w 12192000"/>
                <a:gd name="connsiteY515" fmla="*/ 5706446 h 6853153"/>
                <a:gd name="connsiteX516" fmla="*/ 11686319 w 12192000"/>
                <a:gd name="connsiteY516" fmla="*/ 5766203 h 6853153"/>
                <a:gd name="connsiteX517" fmla="*/ 11993068 w 12192000"/>
                <a:gd name="connsiteY517" fmla="*/ 6319419 h 6853153"/>
                <a:gd name="connsiteX518" fmla="*/ 11829487 w 12192000"/>
                <a:gd name="connsiteY518" fmla="*/ 5997771 h 6853153"/>
                <a:gd name="connsiteX519" fmla="*/ 11934038 w 12192000"/>
                <a:gd name="connsiteY519" fmla="*/ 6199156 h 6853153"/>
                <a:gd name="connsiteX520" fmla="*/ 11860049 w 12192000"/>
                <a:gd name="connsiteY520" fmla="*/ 6049598 h 6853153"/>
                <a:gd name="connsiteX521" fmla="*/ 11791119 w 12192000"/>
                <a:gd name="connsiteY521" fmla="*/ 5906116 h 6853153"/>
                <a:gd name="connsiteX522" fmla="*/ 11808846 w 12192000"/>
                <a:gd name="connsiteY522" fmla="*/ 5929490 h 6853153"/>
                <a:gd name="connsiteX523" fmla="*/ 11808933 w 12192000"/>
                <a:gd name="connsiteY523" fmla="*/ 5929703 h 6853153"/>
                <a:gd name="connsiteX524" fmla="*/ 11809295 w 12192000"/>
                <a:gd name="connsiteY524" fmla="*/ 5930547 h 6853153"/>
                <a:gd name="connsiteX525" fmla="*/ 11828629 w 12192000"/>
                <a:gd name="connsiteY525" fmla="*/ 5968452 h 6853153"/>
                <a:gd name="connsiteX526" fmla="*/ 11815049 w 12192000"/>
                <a:gd name="connsiteY526" fmla="*/ 5941563 h 6853153"/>
                <a:gd name="connsiteX527" fmla="*/ 11768800 w 12192000"/>
                <a:gd name="connsiteY527" fmla="*/ 5835558 h 6853153"/>
                <a:gd name="connsiteX528" fmla="*/ 11717254 w 12192000"/>
                <a:gd name="connsiteY528" fmla="*/ 5724577 h 6853153"/>
                <a:gd name="connsiteX529" fmla="*/ 11609847 w 12192000"/>
                <a:gd name="connsiteY529" fmla="*/ 5494975 h 6853153"/>
                <a:gd name="connsiteX530" fmla="*/ 11836680 w 12192000"/>
                <a:gd name="connsiteY530" fmla="*/ 5960031 h 6853153"/>
                <a:gd name="connsiteX531" fmla="*/ 11840949 w 12192000"/>
                <a:gd name="connsiteY531" fmla="*/ 5958460 h 6853153"/>
                <a:gd name="connsiteX532" fmla="*/ 11752314 w 12192000"/>
                <a:gd name="connsiteY532" fmla="*/ 5753034 h 6853153"/>
                <a:gd name="connsiteX533" fmla="*/ 11936060 w 12192000"/>
                <a:gd name="connsiteY533" fmla="*/ 6142667 h 6853153"/>
                <a:gd name="connsiteX534" fmla="*/ 12181712 w 12192000"/>
                <a:gd name="connsiteY534" fmla="*/ 6675033 h 6853153"/>
                <a:gd name="connsiteX535" fmla="*/ 12031384 w 12192000"/>
                <a:gd name="connsiteY535" fmla="*/ 6347237 h 6853153"/>
                <a:gd name="connsiteX536" fmla="*/ 11959766 w 12192000"/>
                <a:gd name="connsiteY536" fmla="*/ 6186690 h 6853153"/>
                <a:gd name="connsiteX537" fmla="*/ 12130279 w 12192000"/>
                <a:gd name="connsiteY537" fmla="*/ 6561010 h 6853153"/>
                <a:gd name="connsiteX538" fmla="*/ 12063758 w 12192000"/>
                <a:gd name="connsiteY538" fmla="*/ 6410764 h 6853153"/>
                <a:gd name="connsiteX539" fmla="*/ 11665783 w 12192000"/>
                <a:gd name="connsiteY539" fmla="*/ 5520270 h 6853153"/>
                <a:gd name="connsiteX540" fmla="*/ 11617596 w 12192000"/>
                <a:gd name="connsiteY540" fmla="*/ 5416338 h 6853153"/>
                <a:gd name="connsiteX541" fmla="*/ 11588055 w 12192000"/>
                <a:gd name="connsiteY541" fmla="*/ 5316429 h 6853153"/>
                <a:gd name="connsiteX542" fmla="*/ 11661898 w 12192000"/>
                <a:gd name="connsiteY542" fmla="*/ 5485506 h 6853153"/>
                <a:gd name="connsiteX543" fmla="*/ 11629063 w 12192000"/>
                <a:gd name="connsiteY543" fmla="*/ 5397728 h 6853153"/>
                <a:gd name="connsiteX544" fmla="*/ 11723543 w 12192000"/>
                <a:gd name="connsiteY544" fmla="*/ 5614383 h 6853153"/>
                <a:gd name="connsiteX545" fmla="*/ 11700121 w 12192000"/>
                <a:gd name="connsiteY545" fmla="*/ 5544544 h 6853153"/>
                <a:gd name="connsiteX546" fmla="*/ 11674298 w 12192000"/>
                <a:gd name="connsiteY546" fmla="*/ 5486456 h 6853153"/>
                <a:gd name="connsiteX547" fmla="*/ 11687572 w 12192000"/>
                <a:gd name="connsiteY547" fmla="*/ 5492770 h 6853153"/>
                <a:gd name="connsiteX548" fmla="*/ 11738359 w 12192000"/>
                <a:gd name="connsiteY548" fmla="*/ 5613554 h 6853153"/>
                <a:gd name="connsiteX549" fmla="*/ 11780819 w 12192000"/>
                <a:gd name="connsiteY549" fmla="*/ 5687499 h 6853153"/>
                <a:gd name="connsiteX550" fmla="*/ 11754440 w 12192000"/>
                <a:gd name="connsiteY550" fmla="*/ 5618173 h 6853153"/>
                <a:gd name="connsiteX551" fmla="*/ 11740362 w 12192000"/>
                <a:gd name="connsiteY551" fmla="*/ 5581021 h 6853153"/>
                <a:gd name="connsiteX552" fmla="*/ 11727932 w 12192000"/>
                <a:gd name="connsiteY552" fmla="*/ 5544412 h 6853153"/>
                <a:gd name="connsiteX553" fmla="*/ 11699140 w 12192000"/>
                <a:gd name="connsiteY553" fmla="*/ 5445432 h 6853153"/>
                <a:gd name="connsiteX554" fmla="*/ 11797590 w 12192000"/>
                <a:gd name="connsiteY554" fmla="*/ 5694569 h 6853153"/>
                <a:gd name="connsiteX555" fmla="*/ 11700104 w 12192000"/>
                <a:gd name="connsiteY555" fmla="*/ 5432798 h 6853153"/>
                <a:gd name="connsiteX556" fmla="*/ 11823179 w 12192000"/>
                <a:gd name="connsiteY556" fmla="*/ 5738040 h 6853153"/>
                <a:gd name="connsiteX557" fmla="*/ 11792727 w 12192000"/>
                <a:gd name="connsiteY557" fmla="*/ 5646751 h 6853153"/>
                <a:gd name="connsiteX558" fmla="*/ 11927216 w 12192000"/>
                <a:gd name="connsiteY558" fmla="*/ 5971323 h 6853153"/>
                <a:gd name="connsiteX559" fmla="*/ 11765978 w 12192000"/>
                <a:gd name="connsiteY559" fmla="*/ 5571597 h 6853153"/>
                <a:gd name="connsiteX560" fmla="*/ 11806390 w 12192000"/>
                <a:gd name="connsiteY560" fmla="*/ 5653150 h 6853153"/>
                <a:gd name="connsiteX561" fmla="*/ 12093170 w 12192000"/>
                <a:gd name="connsiteY561" fmla="*/ 6368042 h 6853153"/>
                <a:gd name="connsiteX562" fmla="*/ 11972821 w 12192000"/>
                <a:gd name="connsiteY562" fmla="*/ 6050164 h 6853153"/>
                <a:gd name="connsiteX563" fmla="*/ 12113069 w 12192000"/>
                <a:gd name="connsiteY563" fmla="*/ 6403961 h 6853153"/>
                <a:gd name="connsiteX564" fmla="*/ 12058106 w 12192000"/>
                <a:gd name="connsiteY564" fmla="*/ 6253526 h 6853153"/>
                <a:gd name="connsiteX565" fmla="*/ 12061049 w 12192000"/>
                <a:gd name="connsiteY565" fmla="*/ 6245537 h 6853153"/>
                <a:gd name="connsiteX566" fmla="*/ 12166940 w 12192000"/>
                <a:gd name="connsiteY566" fmla="*/ 6512952 h 6853153"/>
                <a:gd name="connsiteX567" fmla="*/ 11982100 w 12192000"/>
                <a:gd name="connsiteY567" fmla="*/ 6009041 h 6853153"/>
                <a:gd name="connsiteX568" fmla="*/ 12062104 w 12192000"/>
                <a:gd name="connsiteY568" fmla="*/ 6233113 h 6853153"/>
                <a:gd name="connsiteX569" fmla="*/ 11860867 w 12192000"/>
                <a:gd name="connsiteY569" fmla="*/ 5714738 h 6853153"/>
                <a:gd name="connsiteX570" fmla="*/ 11815721 w 12192000"/>
                <a:gd name="connsiteY570" fmla="*/ 5574088 h 6853153"/>
                <a:gd name="connsiteX571" fmla="*/ 11841882 w 12192000"/>
                <a:gd name="connsiteY571" fmla="*/ 5620557 h 6853153"/>
                <a:gd name="connsiteX572" fmla="*/ 11897629 w 12192000"/>
                <a:gd name="connsiteY572" fmla="*/ 5776146 h 6853153"/>
                <a:gd name="connsiteX573" fmla="*/ 11992088 w 12192000"/>
                <a:gd name="connsiteY573" fmla="*/ 5980337 h 6853153"/>
                <a:gd name="connsiteX574" fmla="*/ 11873609 w 12192000"/>
                <a:gd name="connsiteY574" fmla="*/ 5672637 h 6853153"/>
                <a:gd name="connsiteX575" fmla="*/ 11969531 w 12192000"/>
                <a:gd name="connsiteY575" fmla="*/ 5910878 h 6853153"/>
                <a:gd name="connsiteX576" fmla="*/ 11842875 w 12192000"/>
                <a:gd name="connsiteY576" fmla="*/ 5539313 h 6853153"/>
                <a:gd name="connsiteX577" fmla="*/ 11891017 w 12192000"/>
                <a:gd name="connsiteY577" fmla="*/ 5667960 h 6853153"/>
                <a:gd name="connsiteX578" fmla="*/ 11872473 w 12192000"/>
                <a:gd name="connsiteY578" fmla="*/ 5603775 h 6853153"/>
                <a:gd name="connsiteX579" fmla="*/ 12017107 w 12192000"/>
                <a:gd name="connsiteY579" fmla="*/ 5989377 h 6853153"/>
                <a:gd name="connsiteX580" fmla="*/ 11883196 w 12192000"/>
                <a:gd name="connsiteY580" fmla="*/ 5620655 h 6853153"/>
                <a:gd name="connsiteX581" fmla="*/ 11923851 w 12192000"/>
                <a:gd name="connsiteY581" fmla="*/ 5703602 h 6853153"/>
                <a:gd name="connsiteX582" fmla="*/ 11951082 w 12192000"/>
                <a:gd name="connsiteY582" fmla="*/ 5781546 h 6853153"/>
                <a:gd name="connsiteX583" fmla="*/ 12013214 w 12192000"/>
                <a:gd name="connsiteY583" fmla="*/ 5863569 h 6853153"/>
                <a:gd name="connsiteX584" fmla="*/ 12128824 w 12192000"/>
                <a:gd name="connsiteY584" fmla="*/ 6171991 h 6853153"/>
                <a:gd name="connsiteX585" fmla="*/ 12005809 w 12192000"/>
                <a:gd name="connsiteY585" fmla="*/ 5797378 h 6853153"/>
                <a:gd name="connsiteX586" fmla="*/ 12048479 w 12192000"/>
                <a:gd name="connsiteY586" fmla="*/ 5873479 h 6853153"/>
                <a:gd name="connsiteX587" fmla="*/ 12170280 w 12192000"/>
                <a:gd name="connsiteY587" fmla="*/ 6184003 h 6853153"/>
                <a:gd name="connsiteX588" fmla="*/ 12139053 w 12192000"/>
                <a:gd name="connsiteY588" fmla="*/ 5922921 h 6853153"/>
                <a:gd name="connsiteX589" fmla="*/ 12173123 w 12192000"/>
                <a:gd name="connsiteY589" fmla="*/ 6009908 h 6853153"/>
                <a:gd name="connsiteX590" fmla="*/ 12192000 w 12192000"/>
                <a:gd name="connsiteY590" fmla="*/ 6056793 h 6853153"/>
                <a:gd name="connsiteX591" fmla="*/ 12192000 w 12192000"/>
                <a:gd name="connsiteY591" fmla="*/ 3361053 h 6853153"/>
                <a:gd name="connsiteX592" fmla="*/ 12192000 w 12192000"/>
                <a:gd name="connsiteY592" fmla="*/ 2887864 h 6853153"/>
                <a:gd name="connsiteX593" fmla="*/ 12192000 w 12192000"/>
                <a:gd name="connsiteY593" fmla="*/ 1428417 h 6853153"/>
                <a:gd name="connsiteX594" fmla="*/ 12192000 w 12192000"/>
                <a:gd name="connsiteY594" fmla="*/ 1096824 h 6853153"/>
                <a:gd name="connsiteX595" fmla="*/ 12192000 w 12192000"/>
                <a:gd name="connsiteY595" fmla="*/ 806117 h 6853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</a:cxnLst>
              <a:rect l="l" t="t" r="r" b="b"/>
              <a:pathLst>
                <a:path w="12192000" h="6853153">
                  <a:moveTo>
                    <a:pt x="6998753" y="5667674"/>
                  </a:moveTo>
                  <a:lnTo>
                    <a:pt x="6999125" y="5669084"/>
                  </a:lnTo>
                  <a:lnTo>
                    <a:pt x="6999458" y="5670425"/>
                  </a:lnTo>
                  <a:lnTo>
                    <a:pt x="6981403" y="5727725"/>
                  </a:lnTo>
                  <a:lnTo>
                    <a:pt x="6980778" y="5725535"/>
                  </a:lnTo>
                  <a:close/>
                  <a:moveTo>
                    <a:pt x="7116525" y="5573230"/>
                  </a:moveTo>
                  <a:lnTo>
                    <a:pt x="7123707" y="5593340"/>
                  </a:lnTo>
                  <a:lnTo>
                    <a:pt x="7115797" y="5612354"/>
                  </a:lnTo>
                  <a:lnTo>
                    <a:pt x="7110787" y="5586758"/>
                  </a:lnTo>
                  <a:close/>
                  <a:moveTo>
                    <a:pt x="7091685" y="5503678"/>
                  </a:moveTo>
                  <a:lnTo>
                    <a:pt x="7112004" y="5560568"/>
                  </a:lnTo>
                  <a:lnTo>
                    <a:pt x="7107671" y="5571017"/>
                  </a:lnTo>
                  <a:lnTo>
                    <a:pt x="7112094" y="5560820"/>
                  </a:lnTo>
                  <a:lnTo>
                    <a:pt x="7116177" y="5572255"/>
                  </a:lnTo>
                  <a:lnTo>
                    <a:pt x="7110631" y="5585954"/>
                  </a:lnTo>
                  <a:lnTo>
                    <a:pt x="7109346" y="5579386"/>
                  </a:lnTo>
                  <a:cubicBezTo>
                    <a:pt x="7104664" y="5557771"/>
                    <a:pt x="7098829" y="5532700"/>
                    <a:pt x="7091685" y="5503678"/>
                  </a:cubicBezTo>
                  <a:close/>
                  <a:moveTo>
                    <a:pt x="6938555" y="5454379"/>
                  </a:moveTo>
                  <a:cubicBezTo>
                    <a:pt x="6965373" y="5545856"/>
                    <a:pt x="6982170" y="5605473"/>
                    <a:pt x="6992518" y="5643987"/>
                  </a:cubicBezTo>
                  <a:lnTo>
                    <a:pt x="6998414" y="5666384"/>
                  </a:lnTo>
                  <a:lnTo>
                    <a:pt x="6980536" y="5724690"/>
                  </a:lnTo>
                  <a:lnTo>
                    <a:pt x="6968495" y="5682538"/>
                  </a:lnTo>
                  <a:cubicBezTo>
                    <a:pt x="6908236" y="5465915"/>
                    <a:pt x="6961301" y="5569527"/>
                    <a:pt x="6938555" y="5454379"/>
                  </a:cubicBezTo>
                  <a:close/>
                  <a:moveTo>
                    <a:pt x="4194519" y="5440532"/>
                  </a:moveTo>
                  <a:lnTo>
                    <a:pt x="4195572" y="5445812"/>
                  </a:lnTo>
                  <a:lnTo>
                    <a:pt x="4194880" y="5450864"/>
                  </a:lnTo>
                  <a:lnTo>
                    <a:pt x="4194420" y="5454090"/>
                  </a:lnTo>
                  <a:lnTo>
                    <a:pt x="4194319" y="5450912"/>
                  </a:lnTo>
                  <a:cubicBezTo>
                    <a:pt x="4194211" y="5444892"/>
                    <a:pt x="4194268" y="5441279"/>
                    <a:pt x="4194519" y="5440532"/>
                  </a:cubicBezTo>
                  <a:close/>
                  <a:moveTo>
                    <a:pt x="7785167" y="5357611"/>
                  </a:moveTo>
                  <a:lnTo>
                    <a:pt x="7814094" y="5463316"/>
                  </a:lnTo>
                  <a:lnTo>
                    <a:pt x="7806894" y="5491508"/>
                  </a:lnTo>
                  <a:lnTo>
                    <a:pt x="7785714" y="5413313"/>
                  </a:lnTo>
                  <a:lnTo>
                    <a:pt x="7774664" y="5370040"/>
                  </a:lnTo>
                  <a:close/>
                  <a:moveTo>
                    <a:pt x="7986144" y="5346549"/>
                  </a:moveTo>
                  <a:cubicBezTo>
                    <a:pt x="7992660" y="5348842"/>
                    <a:pt x="7993710" y="5363109"/>
                    <a:pt x="7986703" y="5395078"/>
                  </a:cubicBezTo>
                  <a:lnTo>
                    <a:pt x="7981231" y="5417099"/>
                  </a:lnTo>
                  <a:lnTo>
                    <a:pt x="7979384" y="5393902"/>
                  </a:lnTo>
                  <a:lnTo>
                    <a:pt x="7976887" y="5349846"/>
                  </a:lnTo>
                  <a:close/>
                  <a:moveTo>
                    <a:pt x="9545937" y="5311538"/>
                  </a:moveTo>
                  <a:lnTo>
                    <a:pt x="9541633" y="5318696"/>
                  </a:lnTo>
                  <a:cubicBezTo>
                    <a:pt x="9542020" y="5320664"/>
                    <a:pt x="9542759" y="5320403"/>
                    <a:pt x="9543771" y="5318243"/>
                  </a:cubicBezTo>
                  <a:close/>
                  <a:moveTo>
                    <a:pt x="7861021" y="5277426"/>
                  </a:moveTo>
                  <a:lnTo>
                    <a:pt x="7863179" y="5287229"/>
                  </a:lnTo>
                  <a:lnTo>
                    <a:pt x="7867088" y="5305100"/>
                  </a:lnTo>
                  <a:lnTo>
                    <a:pt x="7865303" y="5309798"/>
                  </a:lnTo>
                  <a:cubicBezTo>
                    <a:pt x="7844068" y="5366760"/>
                    <a:pt x="7829100" y="5410384"/>
                    <a:pt x="7819266" y="5443071"/>
                  </a:cubicBezTo>
                  <a:lnTo>
                    <a:pt x="7815022" y="5459689"/>
                  </a:lnTo>
                  <a:lnTo>
                    <a:pt x="7787760" y="5354607"/>
                  </a:lnTo>
                  <a:lnTo>
                    <a:pt x="7801239" y="5340407"/>
                  </a:lnTo>
                  <a:lnTo>
                    <a:pt x="7802051" y="5343183"/>
                  </a:lnTo>
                  <a:cubicBezTo>
                    <a:pt x="7805533" y="5354727"/>
                    <a:pt x="7807023" y="5358625"/>
                    <a:pt x="7805669" y="5351558"/>
                  </a:cubicBezTo>
                  <a:lnTo>
                    <a:pt x="7802826" y="5338738"/>
                  </a:lnTo>
                  <a:lnTo>
                    <a:pt x="7820636" y="5319973"/>
                  </a:lnTo>
                  <a:lnTo>
                    <a:pt x="7823153" y="5327360"/>
                  </a:lnTo>
                  <a:cubicBezTo>
                    <a:pt x="7829339" y="5344634"/>
                    <a:pt x="7831863" y="5348129"/>
                    <a:pt x="7828711" y="5328582"/>
                  </a:cubicBezTo>
                  <a:lnTo>
                    <a:pt x="7826053" y="5314267"/>
                  </a:lnTo>
                  <a:close/>
                  <a:moveTo>
                    <a:pt x="11323806" y="5254268"/>
                  </a:moveTo>
                  <a:lnTo>
                    <a:pt x="11336391" y="5275545"/>
                  </a:lnTo>
                  <a:lnTo>
                    <a:pt x="11331625" y="5266850"/>
                  </a:lnTo>
                  <a:close/>
                  <a:moveTo>
                    <a:pt x="11309605" y="5230580"/>
                  </a:moveTo>
                  <a:lnTo>
                    <a:pt x="11318144" y="5245159"/>
                  </a:lnTo>
                  <a:lnTo>
                    <a:pt x="11323806" y="5254268"/>
                  </a:lnTo>
                  <a:lnTo>
                    <a:pt x="11313649" y="5237097"/>
                  </a:lnTo>
                  <a:close/>
                  <a:moveTo>
                    <a:pt x="4256724" y="5162995"/>
                  </a:moveTo>
                  <a:lnTo>
                    <a:pt x="4257501" y="5166212"/>
                  </a:lnTo>
                  <a:lnTo>
                    <a:pt x="4258508" y="5177331"/>
                  </a:lnTo>
                  <a:lnTo>
                    <a:pt x="4249181" y="5231993"/>
                  </a:lnTo>
                  <a:lnTo>
                    <a:pt x="4250391" y="5193150"/>
                  </a:lnTo>
                  <a:lnTo>
                    <a:pt x="4251174" y="5181416"/>
                  </a:lnTo>
                  <a:close/>
                  <a:moveTo>
                    <a:pt x="12192000" y="0"/>
                  </a:moveTo>
                  <a:lnTo>
                    <a:pt x="0" y="0"/>
                  </a:lnTo>
                  <a:lnTo>
                    <a:pt x="0" y="806117"/>
                  </a:lnTo>
                  <a:lnTo>
                    <a:pt x="0" y="1096826"/>
                  </a:lnTo>
                  <a:lnTo>
                    <a:pt x="0" y="1428417"/>
                  </a:lnTo>
                  <a:lnTo>
                    <a:pt x="0" y="5339574"/>
                  </a:lnTo>
                  <a:lnTo>
                    <a:pt x="54430" y="5309160"/>
                  </a:lnTo>
                  <a:cubicBezTo>
                    <a:pt x="76392" y="5300401"/>
                    <a:pt x="97986" y="5295213"/>
                    <a:pt x="119386" y="5293058"/>
                  </a:cubicBezTo>
                  <a:cubicBezTo>
                    <a:pt x="204545" y="5284685"/>
                    <a:pt x="286156" y="5325076"/>
                    <a:pt x="370428" y="5380737"/>
                  </a:cubicBezTo>
                  <a:cubicBezTo>
                    <a:pt x="454256" y="5436397"/>
                    <a:pt x="539859" y="5507082"/>
                    <a:pt x="629010" y="5559047"/>
                  </a:cubicBezTo>
                  <a:cubicBezTo>
                    <a:pt x="640098" y="5565451"/>
                    <a:pt x="651186" y="5571607"/>
                    <a:pt x="662274" y="5577518"/>
                  </a:cubicBezTo>
                  <a:cubicBezTo>
                    <a:pt x="667597" y="5580475"/>
                    <a:pt x="673806" y="5583182"/>
                    <a:pt x="680016" y="5585892"/>
                  </a:cubicBezTo>
                  <a:lnTo>
                    <a:pt x="688886" y="5589833"/>
                  </a:lnTo>
                  <a:cubicBezTo>
                    <a:pt x="690218" y="5590572"/>
                    <a:pt x="691991" y="5591310"/>
                    <a:pt x="693322" y="5591803"/>
                  </a:cubicBezTo>
                  <a:lnTo>
                    <a:pt x="696870" y="5593774"/>
                  </a:lnTo>
                  <a:cubicBezTo>
                    <a:pt x="716386" y="5603872"/>
                    <a:pt x="735458" y="5612245"/>
                    <a:pt x="754530" y="5618403"/>
                  </a:cubicBezTo>
                  <a:cubicBezTo>
                    <a:pt x="792231" y="5630717"/>
                    <a:pt x="829488" y="5634165"/>
                    <a:pt x="865414" y="5624560"/>
                  </a:cubicBezTo>
                  <a:lnTo>
                    <a:pt x="860978" y="5579982"/>
                  </a:lnTo>
                  <a:cubicBezTo>
                    <a:pt x="883156" y="5506097"/>
                    <a:pt x="906219" y="5379260"/>
                    <a:pt x="928840" y="5316457"/>
                  </a:cubicBezTo>
                  <a:cubicBezTo>
                    <a:pt x="951904" y="5253406"/>
                    <a:pt x="975410" y="5254146"/>
                    <a:pt x="1002467" y="5434674"/>
                  </a:cubicBezTo>
                  <a:cubicBezTo>
                    <a:pt x="999806" y="5403149"/>
                    <a:pt x="998032" y="5354631"/>
                    <a:pt x="997588" y="5321135"/>
                  </a:cubicBezTo>
                  <a:lnTo>
                    <a:pt x="1033957" y="5399454"/>
                  </a:lnTo>
                  <a:lnTo>
                    <a:pt x="1029079" y="5354385"/>
                  </a:lnTo>
                  <a:cubicBezTo>
                    <a:pt x="1095166" y="5301925"/>
                    <a:pt x="1160809" y="5295769"/>
                    <a:pt x="1253064" y="5794250"/>
                  </a:cubicBezTo>
                  <a:cubicBezTo>
                    <a:pt x="1249960" y="5508313"/>
                    <a:pt x="1313385" y="5666428"/>
                    <a:pt x="1312054" y="5396006"/>
                  </a:cubicBezTo>
                  <a:cubicBezTo>
                    <a:pt x="1382133" y="5136668"/>
                    <a:pt x="1466405" y="5142086"/>
                    <a:pt x="1546685" y="5223606"/>
                  </a:cubicBezTo>
                  <a:cubicBezTo>
                    <a:pt x="1586603" y="5264490"/>
                    <a:pt x="1625190" y="5324091"/>
                    <a:pt x="1660230" y="5379506"/>
                  </a:cubicBezTo>
                  <a:cubicBezTo>
                    <a:pt x="1695270" y="5434673"/>
                    <a:pt x="1726317" y="5485162"/>
                    <a:pt x="1752486" y="5507575"/>
                  </a:cubicBezTo>
                  <a:cubicBezTo>
                    <a:pt x="1752042" y="5436151"/>
                    <a:pt x="1740953" y="5182969"/>
                    <a:pt x="1753372" y="5206859"/>
                  </a:cubicBezTo>
                  <a:lnTo>
                    <a:pt x="1769784" y="5615693"/>
                  </a:lnTo>
                  <a:cubicBezTo>
                    <a:pt x="1772889" y="5467431"/>
                    <a:pt x="1780872" y="5415956"/>
                    <a:pt x="1789743" y="5409060"/>
                  </a:cubicBezTo>
                  <a:cubicBezTo>
                    <a:pt x="1798614" y="5402165"/>
                    <a:pt x="1808372" y="5440092"/>
                    <a:pt x="1817242" y="5470385"/>
                  </a:cubicBezTo>
                  <a:cubicBezTo>
                    <a:pt x="1825670" y="5500679"/>
                    <a:pt x="1833209" y="5523828"/>
                    <a:pt x="1839418" y="5487132"/>
                  </a:cubicBezTo>
                  <a:cubicBezTo>
                    <a:pt x="1845628" y="5450682"/>
                    <a:pt x="1850508" y="5354632"/>
                    <a:pt x="1855829" y="5147011"/>
                  </a:cubicBezTo>
                  <a:cubicBezTo>
                    <a:pt x="1859378" y="5305374"/>
                    <a:pt x="1862039" y="5463735"/>
                    <a:pt x="1864256" y="5622096"/>
                  </a:cubicBezTo>
                  <a:cubicBezTo>
                    <a:pt x="1878893" y="5659778"/>
                    <a:pt x="1888208" y="5697460"/>
                    <a:pt x="1890425" y="5735142"/>
                  </a:cubicBezTo>
                  <a:cubicBezTo>
                    <a:pt x="1894417" y="5772823"/>
                    <a:pt x="1896635" y="5810752"/>
                    <a:pt x="1897522" y="5848432"/>
                  </a:cubicBezTo>
                  <a:lnTo>
                    <a:pt x="1973881" y="5217551"/>
                  </a:lnTo>
                  <a:lnTo>
                    <a:pt x="1976968" y="5211181"/>
                  </a:lnTo>
                  <a:lnTo>
                    <a:pt x="1962279" y="5552645"/>
                  </a:lnTo>
                  <a:lnTo>
                    <a:pt x="2034444" y="5101073"/>
                  </a:lnTo>
                  <a:lnTo>
                    <a:pt x="2044210" y="5083193"/>
                  </a:lnTo>
                  <a:cubicBezTo>
                    <a:pt x="2170527" y="4860500"/>
                    <a:pt x="2221482" y="4884503"/>
                    <a:pt x="2265975" y="4936247"/>
                  </a:cubicBezTo>
                  <a:lnTo>
                    <a:pt x="2251117" y="4975844"/>
                  </a:lnTo>
                  <a:lnTo>
                    <a:pt x="2304941" y="4913872"/>
                  </a:lnTo>
                  <a:cubicBezTo>
                    <a:pt x="2297094" y="4944080"/>
                    <a:pt x="2284590" y="4987561"/>
                    <a:pt x="2274951" y="5015441"/>
                  </a:cubicBezTo>
                  <a:cubicBezTo>
                    <a:pt x="2342012" y="4858677"/>
                    <a:pt x="2365778" y="4863769"/>
                    <a:pt x="2375002" y="4926490"/>
                  </a:cubicBezTo>
                  <a:cubicBezTo>
                    <a:pt x="2383835" y="4988880"/>
                    <a:pt x="2378961" y="5109337"/>
                    <a:pt x="2384900" y="5181649"/>
                  </a:cubicBezTo>
                  <a:lnTo>
                    <a:pt x="2370596" y="5220910"/>
                  </a:lnTo>
                  <a:cubicBezTo>
                    <a:pt x="2404544" y="5238411"/>
                    <a:pt x="2442715" y="5244424"/>
                    <a:pt x="2483289" y="5242521"/>
                  </a:cubicBezTo>
                  <a:cubicBezTo>
                    <a:pt x="2503799" y="5241623"/>
                    <a:pt x="2524799" y="5238719"/>
                    <a:pt x="2546625" y="5234363"/>
                  </a:cubicBezTo>
                  <a:lnTo>
                    <a:pt x="2550623" y="5233450"/>
                  </a:lnTo>
                  <a:cubicBezTo>
                    <a:pt x="2552068" y="5233331"/>
                    <a:pt x="2554012" y="5233096"/>
                    <a:pt x="2555512" y="5232754"/>
                  </a:cubicBezTo>
                  <a:lnTo>
                    <a:pt x="2565289" y="5231362"/>
                  </a:lnTo>
                  <a:cubicBezTo>
                    <a:pt x="2572122" y="5230432"/>
                    <a:pt x="2578956" y="5229503"/>
                    <a:pt x="2584953" y="5228132"/>
                  </a:cubicBezTo>
                  <a:cubicBezTo>
                    <a:pt x="2597393" y="5225500"/>
                    <a:pt x="2609887" y="5222646"/>
                    <a:pt x="2622435" y="5219568"/>
                  </a:cubicBezTo>
                  <a:cubicBezTo>
                    <a:pt x="2723432" y="5194388"/>
                    <a:pt x="2825003" y="5151396"/>
                    <a:pt x="2921470" y="5121566"/>
                  </a:cubicBezTo>
                  <a:cubicBezTo>
                    <a:pt x="3018383" y="5091846"/>
                    <a:pt x="3109251" y="5075294"/>
                    <a:pt x="3192905" y="5103750"/>
                  </a:cubicBezTo>
                  <a:cubicBezTo>
                    <a:pt x="3276949" y="5132537"/>
                    <a:pt x="3353387" y="5206001"/>
                    <a:pt x="3425737" y="5358068"/>
                  </a:cubicBezTo>
                  <a:cubicBezTo>
                    <a:pt x="3446663" y="5521672"/>
                    <a:pt x="3484180" y="5594136"/>
                    <a:pt x="3528620" y="5618922"/>
                  </a:cubicBezTo>
                  <a:cubicBezTo>
                    <a:pt x="3573504" y="5643818"/>
                    <a:pt x="3624865" y="5620927"/>
                    <a:pt x="3676598" y="5594584"/>
                  </a:cubicBezTo>
                  <a:cubicBezTo>
                    <a:pt x="3728330" y="5568240"/>
                    <a:pt x="3779935" y="5538559"/>
                    <a:pt x="3828531" y="5550189"/>
                  </a:cubicBezTo>
                  <a:cubicBezTo>
                    <a:pt x="3877517" y="5562149"/>
                    <a:pt x="3922550" y="5615426"/>
                    <a:pt x="3965595" y="5756085"/>
                  </a:cubicBezTo>
                  <a:cubicBezTo>
                    <a:pt x="3966462" y="5762202"/>
                    <a:pt x="3966881" y="5768209"/>
                    <a:pt x="3967802" y="5774104"/>
                  </a:cubicBezTo>
                  <a:lnTo>
                    <a:pt x="3969404" y="5782999"/>
                  </a:lnTo>
                  <a:cubicBezTo>
                    <a:pt x="3969697" y="5785669"/>
                    <a:pt x="3970380" y="5788670"/>
                    <a:pt x="3970227" y="5791231"/>
                  </a:cubicBezTo>
                  <a:cubicBezTo>
                    <a:pt x="3970395" y="5802136"/>
                    <a:pt x="3970726" y="5812374"/>
                    <a:pt x="3971222" y="5821944"/>
                  </a:cubicBezTo>
                  <a:cubicBezTo>
                    <a:pt x="3972157" y="5841307"/>
                    <a:pt x="3973691" y="5858215"/>
                    <a:pt x="3975715" y="5873117"/>
                  </a:cubicBezTo>
                  <a:cubicBezTo>
                    <a:pt x="3980263" y="5902809"/>
                    <a:pt x="3986042" y="5923588"/>
                    <a:pt x="3993563" y="5937235"/>
                  </a:cubicBezTo>
                  <a:cubicBezTo>
                    <a:pt x="4007715" y="5964311"/>
                    <a:pt x="4026161" y="5962201"/>
                    <a:pt x="4042456" y="5941851"/>
                  </a:cubicBezTo>
                  <a:cubicBezTo>
                    <a:pt x="4059195" y="5921608"/>
                    <a:pt x="4074173" y="5883456"/>
                    <a:pt x="4086449" y="5838976"/>
                  </a:cubicBezTo>
                  <a:cubicBezTo>
                    <a:pt x="4092587" y="5816736"/>
                    <a:pt x="4098022" y="5793026"/>
                    <a:pt x="4102575" y="5769305"/>
                  </a:cubicBezTo>
                  <a:lnTo>
                    <a:pt x="4104012" y="5760049"/>
                  </a:lnTo>
                  <a:lnTo>
                    <a:pt x="4115154" y="5840180"/>
                  </a:lnTo>
                  <a:lnTo>
                    <a:pt x="4104158" y="5759114"/>
                  </a:lnTo>
                  <a:lnTo>
                    <a:pt x="4113405" y="5699581"/>
                  </a:lnTo>
                  <a:lnTo>
                    <a:pt x="4117171" y="5641076"/>
                  </a:lnTo>
                  <a:lnTo>
                    <a:pt x="4121830" y="5666534"/>
                  </a:lnTo>
                  <a:cubicBezTo>
                    <a:pt x="4129827" y="5711194"/>
                    <a:pt x="4139327" y="5767034"/>
                    <a:pt x="4150638" y="5836489"/>
                  </a:cubicBezTo>
                  <a:lnTo>
                    <a:pt x="4129791" y="5671967"/>
                  </a:lnTo>
                  <a:cubicBezTo>
                    <a:pt x="4122252" y="5575424"/>
                    <a:pt x="4116042" y="5480851"/>
                    <a:pt x="4146647" y="5747333"/>
                  </a:cubicBezTo>
                  <a:cubicBezTo>
                    <a:pt x="4163943" y="5801021"/>
                    <a:pt x="4195878" y="6007410"/>
                    <a:pt x="4235796" y="6422645"/>
                  </a:cubicBezTo>
                  <a:lnTo>
                    <a:pt x="4202533" y="6036224"/>
                  </a:lnTo>
                  <a:cubicBezTo>
                    <a:pt x="4204749" y="6046813"/>
                    <a:pt x="4218499" y="6198034"/>
                    <a:pt x="4226039" y="6279062"/>
                  </a:cubicBezTo>
                  <a:cubicBezTo>
                    <a:pt x="4233578" y="6360089"/>
                    <a:pt x="4234909" y="6370926"/>
                    <a:pt x="4213176" y="6100260"/>
                  </a:cubicBezTo>
                  <a:lnTo>
                    <a:pt x="4203419" y="5929581"/>
                  </a:lnTo>
                  <a:cubicBezTo>
                    <a:pt x="4208298" y="5959136"/>
                    <a:pt x="4194104" y="5738218"/>
                    <a:pt x="4213176" y="5960121"/>
                  </a:cubicBezTo>
                  <a:lnTo>
                    <a:pt x="4213177" y="5960369"/>
                  </a:lnTo>
                  <a:lnTo>
                    <a:pt x="4213176" y="5961353"/>
                  </a:lnTo>
                  <a:lnTo>
                    <a:pt x="4217169" y="6006916"/>
                  </a:lnTo>
                  <a:lnTo>
                    <a:pt x="4214508" y="5974652"/>
                  </a:lnTo>
                  <a:cubicBezTo>
                    <a:pt x="4232248" y="6145576"/>
                    <a:pt x="4191000" y="5628130"/>
                    <a:pt x="4213177" y="5850525"/>
                  </a:cubicBezTo>
                  <a:cubicBezTo>
                    <a:pt x="4223376" y="5987952"/>
                    <a:pt x="4215838" y="5865303"/>
                    <a:pt x="4207855" y="5719255"/>
                  </a:cubicBezTo>
                  <a:cubicBezTo>
                    <a:pt x="4202587" y="5627975"/>
                    <a:pt x="4197148" y="5527556"/>
                    <a:pt x="4195106" y="5475721"/>
                  </a:cubicBezTo>
                  <a:lnTo>
                    <a:pt x="4194658" y="5461602"/>
                  </a:lnTo>
                  <a:lnTo>
                    <a:pt x="4196145" y="5451477"/>
                  </a:lnTo>
                  <a:lnTo>
                    <a:pt x="4231805" y="6001989"/>
                  </a:lnTo>
                  <a:cubicBezTo>
                    <a:pt x="4243337" y="6161090"/>
                    <a:pt x="4241119" y="6101737"/>
                    <a:pt x="4238016" y="6002236"/>
                  </a:cubicBezTo>
                  <a:cubicBezTo>
                    <a:pt x="4235355" y="5902490"/>
                    <a:pt x="4231804" y="5763093"/>
                    <a:pt x="4236683" y="5762108"/>
                  </a:cubicBezTo>
                  <a:cubicBezTo>
                    <a:pt x="4243338" y="5860869"/>
                    <a:pt x="4251322" y="6028589"/>
                    <a:pt x="4258859" y="6224140"/>
                  </a:cubicBezTo>
                  <a:lnTo>
                    <a:pt x="4282369" y="6853153"/>
                  </a:lnTo>
                  <a:lnTo>
                    <a:pt x="4269062" y="6466239"/>
                  </a:lnTo>
                  <a:cubicBezTo>
                    <a:pt x="4267731" y="6416488"/>
                    <a:pt x="4267288" y="6399741"/>
                    <a:pt x="4265069" y="6277584"/>
                  </a:cubicBezTo>
                  <a:lnTo>
                    <a:pt x="4278820" y="6718926"/>
                  </a:lnTo>
                  <a:cubicBezTo>
                    <a:pt x="4287247" y="6964228"/>
                    <a:pt x="4273940" y="6530273"/>
                    <a:pt x="4275715" y="6542586"/>
                  </a:cubicBezTo>
                  <a:cubicBezTo>
                    <a:pt x="4265513" y="6148530"/>
                    <a:pt x="4251321" y="5521240"/>
                    <a:pt x="4252651" y="5495875"/>
                  </a:cubicBezTo>
                  <a:lnTo>
                    <a:pt x="4247771" y="5372977"/>
                  </a:lnTo>
                  <a:cubicBezTo>
                    <a:pt x="4247772" y="5346656"/>
                    <a:pt x="4247876" y="5322089"/>
                    <a:pt x="4248079" y="5299635"/>
                  </a:cubicBezTo>
                  <a:lnTo>
                    <a:pt x="4248767" y="5252508"/>
                  </a:lnTo>
                  <a:lnTo>
                    <a:pt x="4259944" y="5193183"/>
                  </a:lnTo>
                  <a:lnTo>
                    <a:pt x="4260675" y="5201259"/>
                  </a:lnTo>
                  <a:cubicBezTo>
                    <a:pt x="4261791" y="5217086"/>
                    <a:pt x="4262962" y="5237181"/>
                    <a:pt x="4264182" y="5261903"/>
                  </a:cubicBezTo>
                  <a:lnTo>
                    <a:pt x="4266400" y="5459915"/>
                  </a:lnTo>
                  <a:lnTo>
                    <a:pt x="4272166" y="5359432"/>
                  </a:lnTo>
                  <a:lnTo>
                    <a:pt x="4274829" y="5613106"/>
                  </a:lnTo>
                  <a:lnTo>
                    <a:pt x="4282811" y="5534296"/>
                  </a:lnTo>
                  <a:lnTo>
                    <a:pt x="4281482" y="5466073"/>
                  </a:lnTo>
                  <a:cubicBezTo>
                    <a:pt x="4283255" y="5432577"/>
                    <a:pt x="4291238" y="5345394"/>
                    <a:pt x="4294787" y="5477896"/>
                  </a:cubicBezTo>
                  <a:lnTo>
                    <a:pt x="4293899" y="5618523"/>
                  </a:lnTo>
                  <a:cubicBezTo>
                    <a:pt x="4298335" y="5837964"/>
                    <a:pt x="4301441" y="5803977"/>
                    <a:pt x="4307650" y="5709404"/>
                  </a:cubicBezTo>
                  <a:cubicBezTo>
                    <a:pt x="4308981" y="5685759"/>
                    <a:pt x="4310311" y="5658176"/>
                    <a:pt x="4311640" y="5629852"/>
                  </a:cubicBezTo>
                  <a:lnTo>
                    <a:pt x="4313860" y="5587247"/>
                  </a:lnTo>
                  <a:lnTo>
                    <a:pt x="4317849" y="5545869"/>
                  </a:lnTo>
                  <a:cubicBezTo>
                    <a:pt x="4323175" y="5492180"/>
                    <a:pt x="4328940" y="5447602"/>
                    <a:pt x="4334705" y="5436026"/>
                  </a:cubicBezTo>
                  <a:lnTo>
                    <a:pt x="4324948" y="5723441"/>
                  </a:lnTo>
                  <a:cubicBezTo>
                    <a:pt x="4324947" y="6009132"/>
                    <a:pt x="4337366" y="5281114"/>
                    <a:pt x="4342687" y="5423960"/>
                  </a:cubicBezTo>
                  <a:lnTo>
                    <a:pt x="4333818" y="5777131"/>
                  </a:lnTo>
                  <a:cubicBezTo>
                    <a:pt x="4343575" y="5545130"/>
                    <a:pt x="4345351" y="5569760"/>
                    <a:pt x="4344463" y="5674184"/>
                  </a:cubicBezTo>
                  <a:lnTo>
                    <a:pt x="4339585" y="6051246"/>
                  </a:lnTo>
                  <a:lnTo>
                    <a:pt x="4351117" y="5588724"/>
                  </a:lnTo>
                  <a:lnTo>
                    <a:pt x="4358212" y="5686252"/>
                  </a:lnTo>
                  <a:cubicBezTo>
                    <a:pt x="4363978" y="5839688"/>
                    <a:pt x="4344907" y="6270442"/>
                    <a:pt x="4335592" y="6512786"/>
                  </a:cubicBezTo>
                  <a:lnTo>
                    <a:pt x="4354666" y="6148283"/>
                  </a:lnTo>
                  <a:lnTo>
                    <a:pt x="4341359" y="6556624"/>
                  </a:lnTo>
                  <a:cubicBezTo>
                    <a:pt x="4352004" y="6319206"/>
                    <a:pt x="4352891" y="6338171"/>
                    <a:pt x="4352889" y="6384964"/>
                  </a:cubicBezTo>
                  <a:cubicBezTo>
                    <a:pt x="4352891" y="6431513"/>
                    <a:pt x="4352004" y="6505644"/>
                    <a:pt x="4360874" y="6378314"/>
                  </a:cubicBezTo>
                  <a:cubicBezTo>
                    <a:pt x="4355550" y="6532735"/>
                    <a:pt x="4350229" y="6621153"/>
                    <a:pt x="4350674" y="6686910"/>
                  </a:cubicBezTo>
                  <a:cubicBezTo>
                    <a:pt x="4362648" y="6495301"/>
                    <a:pt x="4375066" y="6303443"/>
                    <a:pt x="4388373" y="6111587"/>
                  </a:cubicBezTo>
                  <a:lnTo>
                    <a:pt x="4368856" y="6366492"/>
                  </a:lnTo>
                  <a:lnTo>
                    <a:pt x="4393694" y="5769989"/>
                  </a:lnTo>
                  <a:cubicBezTo>
                    <a:pt x="4407888" y="5543655"/>
                    <a:pt x="4411437" y="5560155"/>
                    <a:pt x="4412323" y="5612120"/>
                  </a:cubicBezTo>
                  <a:cubicBezTo>
                    <a:pt x="4413654" y="5664332"/>
                    <a:pt x="4412768" y="5752010"/>
                    <a:pt x="4420307" y="5669013"/>
                  </a:cubicBezTo>
                  <a:lnTo>
                    <a:pt x="4407002" y="5846092"/>
                  </a:lnTo>
                  <a:cubicBezTo>
                    <a:pt x="4426073" y="5701522"/>
                    <a:pt x="4415430" y="5955196"/>
                    <a:pt x="4416315" y="6087452"/>
                  </a:cubicBezTo>
                  <a:cubicBezTo>
                    <a:pt x="4419421" y="5976623"/>
                    <a:pt x="4423412" y="5811857"/>
                    <a:pt x="4432283" y="5733787"/>
                  </a:cubicBezTo>
                  <a:cubicBezTo>
                    <a:pt x="4438049" y="5701029"/>
                    <a:pt x="4424742" y="5943620"/>
                    <a:pt x="4425185" y="6009378"/>
                  </a:cubicBezTo>
                  <a:cubicBezTo>
                    <a:pt x="4444701" y="5612120"/>
                    <a:pt x="4465103" y="5401793"/>
                    <a:pt x="4465103" y="5589215"/>
                  </a:cubicBezTo>
                  <a:cubicBezTo>
                    <a:pt x="4461999" y="5645861"/>
                    <a:pt x="4458895" y="5700291"/>
                    <a:pt x="4456678" y="5736494"/>
                  </a:cubicBezTo>
                  <a:cubicBezTo>
                    <a:pt x="4461999" y="5672214"/>
                    <a:pt x="4468652" y="5569760"/>
                    <a:pt x="4467765" y="5665318"/>
                  </a:cubicBezTo>
                  <a:lnTo>
                    <a:pt x="4442928" y="6106908"/>
                  </a:lnTo>
                  <a:lnTo>
                    <a:pt x="4472200" y="5686498"/>
                  </a:lnTo>
                  <a:cubicBezTo>
                    <a:pt x="4470870" y="5807671"/>
                    <a:pt x="4495707" y="5487500"/>
                    <a:pt x="4478856" y="5785505"/>
                  </a:cubicBezTo>
                  <a:lnTo>
                    <a:pt x="4471314" y="5873922"/>
                  </a:lnTo>
                  <a:cubicBezTo>
                    <a:pt x="4482402" y="5909634"/>
                    <a:pt x="4493934" y="5945344"/>
                    <a:pt x="4505466" y="5981056"/>
                  </a:cubicBezTo>
                  <a:lnTo>
                    <a:pt x="4485508" y="6334228"/>
                  </a:lnTo>
                  <a:cubicBezTo>
                    <a:pt x="4517885" y="5848308"/>
                    <a:pt x="4497039" y="6519437"/>
                    <a:pt x="4531634" y="5912588"/>
                  </a:cubicBezTo>
                  <a:cubicBezTo>
                    <a:pt x="4525869" y="6078094"/>
                    <a:pt x="4537401" y="6019723"/>
                    <a:pt x="4544497" y="6005684"/>
                  </a:cubicBezTo>
                  <a:cubicBezTo>
                    <a:pt x="4551594" y="5991400"/>
                    <a:pt x="4554698" y="6021446"/>
                    <a:pt x="4531190" y="6363537"/>
                  </a:cubicBezTo>
                  <a:cubicBezTo>
                    <a:pt x="4556029" y="6416981"/>
                    <a:pt x="4614575" y="5759153"/>
                    <a:pt x="4631873" y="6092624"/>
                  </a:cubicBezTo>
                  <a:cubicBezTo>
                    <a:pt x="4619456" y="6383239"/>
                    <a:pt x="4626108" y="6481754"/>
                    <a:pt x="4638527" y="6515250"/>
                  </a:cubicBezTo>
                  <a:cubicBezTo>
                    <a:pt x="4650949" y="6548744"/>
                    <a:pt x="4670018" y="6517466"/>
                    <a:pt x="4681551" y="6548499"/>
                  </a:cubicBezTo>
                  <a:lnTo>
                    <a:pt x="4776909" y="6204930"/>
                  </a:lnTo>
                  <a:cubicBezTo>
                    <a:pt x="4807512" y="6097057"/>
                    <a:pt x="4838562" y="5996325"/>
                    <a:pt x="4874929" y="5903969"/>
                  </a:cubicBezTo>
                  <a:cubicBezTo>
                    <a:pt x="4866948" y="6309601"/>
                    <a:pt x="4895333" y="6240396"/>
                    <a:pt x="4926823" y="6127103"/>
                  </a:cubicBezTo>
                  <a:cubicBezTo>
                    <a:pt x="4958759" y="6013565"/>
                    <a:pt x="4992911" y="5856189"/>
                    <a:pt x="5001339" y="6085481"/>
                  </a:cubicBezTo>
                  <a:lnTo>
                    <a:pt x="5031499" y="5763586"/>
                  </a:lnTo>
                  <a:cubicBezTo>
                    <a:pt x="5031055" y="6020216"/>
                    <a:pt x="5051458" y="5991893"/>
                    <a:pt x="5073634" y="5962093"/>
                  </a:cubicBezTo>
                  <a:cubicBezTo>
                    <a:pt x="5095369" y="5932045"/>
                    <a:pt x="5118875" y="5900521"/>
                    <a:pt x="5128633" y="6150993"/>
                  </a:cubicBezTo>
                  <a:cubicBezTo>
                    <a:pt x="5146375" y="6010118"/>
                    <a:pt x="5153916" y="5965786"/>
                    <a:pt x="5157020" y="5954211"/>
                  </a:cubicBezTo>
                  <a:cubicBezTo>
                    <a:pt x="5155690" y="5938941"/>
                    <a:pt x="5155690" y="5877617"/>
                    <a:pt x="5164117" y="5673199"/>
                  </a:cubicBezTo>
                  <a:cubicBezTo>
                    <a:pt x="5169882" y="5817030"/>
                    <a:pt x="5203148" y="5637734"/>
                    <a:pt x="5183188" y="6046075"/>
                  </a:cubicBezTo>
                  <a:lnTo>
                    <a:pt x="5177866" y="6087944"/>
                  </a:lnTo>
                  <a:cubicBezTo>
                    <a:pt x="5167664" y="6292114"/>
                    <a:pt x="5179639" y="6244581"/>
                    <a:pt x="5194276" y="6190153"/>
                  </a:cubicBezTo>
                  <a:cubicBezTo>
                    <a:pt x="5208470" y="6135724"/>
                    <a:pt x="5224881" y="6074644"/>
                    <a:pt x="5225324" y="6251478"/>
                  </a:cubicBezTo>
                  <a:lnTo>
                    <a:pt x="5235081" y="5813828"/>
                  </a:lnTo>
                  <a:lnTo>
                    <a:pt x="5256371" y="5887961"/>
                  </a:lnTo>
                  <a:lnTo>
                    <a:pt x="5246613" y="5971944"/>
                  </a:lnTo>
                  <a:cubicBezTo>
                    <a:pt x="5282985" y="5729352"/>
                    <a:pt x="5308709" y="5634286"/>
                    <a:pt x="5330442" y="5614337"/>
                  </a:cubicBezTo>
                  <a:cubicBezTo>
                    <a:pt x="5352174" y="5594142"/>
                    <a:pt x="5369917" y="5649063"/>
                    <a:pt x="5388546" y="5706694"/>
                  </a:cubicBezTo>
                  <a:cubicBezTo>
                    <a:pt x="5406731" y="5764080"/>
                    <a:pt x="5425359" y="5824419"/>
                    <a:pt x="5447534" y="5814568"/>
                  </a:cubicBezTo>
                  <a:cubicBezTo>
                    <a:pt x="5469268" y="5804962"/>
                    <a:pt x="5494994" y="5725412"/>
                    <a:pt x="5523824" y="5503755"/>
                  </a:cubicBezTo>
                  <a:cubicBezTo>
                    <a:pt x="5514066" y="5742406"/>
                    <a:pt x="5520276" y="5679849"/>
                    <a:pt x="5528259" y="5622710"/>
                  </a:cubicBezTo>
                  <a:cubicBezTo>
                    <a:pt x="5536242" y="5565573"/>
                    <a:pt x="5545557" y="5513853"/>
                    <a:pt x="5544669" y="5774915"/>
                  </a:cubicBezTo>
                  <a:cubicBezTo>
                    <a:pt x="5556201" y="6103213"/>
                    <a:pt x="5570839" y="6067749"/>
                    <a:pt x="5584146" y="5928351"/>
                  </a:cubicBezTo>
                  <a:cubicBezTo>
                    <a:pt x="5597452" y="5788954"/>
                    <a:pt x="5608984" y="5545623"/>
                    <a:pt x="5620072" y="5458193"/>
                  </a:cubicBezTo>
                  <a:cubicBezTo>
                    <a:pt x="5620072" y="5432579"/>
                    <a:pt x="5620073" y="5402532"/>
                    <a:pt x="5621401" y="5362387"/>
                  </a:cubicBezTo>
                  <a:cubicBezTo>
                    <a:pt x="5634265" y="5383074"/>
                    <a:pt x="5647570" y="5403764"/>
                    <a:pt x="5661318" y="5424697"/>
                  </a:cubicBezTo>
                  <a:cubicBezTo>
                    <a:pt x="5651562" y="5754721"/>
                    <a:pt x="5658215" y="5617785"/>
                    <a:pt x="5664424" y="5468782"/>
                  </a:cubicBezTo>
                  <a:cubicBezTo>
                    <a:pt x="5670634" y="5319534"/>
                    <a:pt x="5676401" y="5157970"/>
                    <a:pt x="5668416" y="5438735"/>
                  </a:cubicBezTo>
                  <a:cubicBezTo>
                    <a:pt x="5695916" y="5562125"/>
                    <a:pt x="5726076" y="5623204"/>
                    <a:pt x="5758012" y="5648817"/>
                  </a:cubicBezTo>
                  <a:cubicBezTo>
                    <a:pt x="5773977" y="5661624"/>
                    <a:pt x="5790388" y="5665564"/>
                    <a:pt x="5806357" y="5664087"/>
                  </a:cubicBezTo>
                  <a:cubicBezTo>
                    <a:pt x="5823210" y="5662609"/>
                    <a:pt x="5840065" y="5655467"/>
                    <a:pt x="5856477" y="5646354"/>
                  </a:cubicBezTo>
                  <a:lnTo>
                    <a:pt x="5902573" y="5618624"/>
                  </a:lnTo>
                  <a:lnTo>
                    <a:pt x="5906802" y="5633054"/>
                  </a:lnTo>
                  <a:cubicBezTo>
                    <a:pt x="5922419" y="5682161"/>
                    <a:pt x="5932373" y="5689862"/>
                    <a:pt x="5928517" y="5610050"/>
                  </a:cubicBezTo>
                  <a:lnTo>
                    <a:pt x="5928393" y="5606434"/>
                  </a:lnTo>
                  <a:lnTo>
                    <a:pt x="5956271" y="5593895"/>
                  </a:lnTo>
                  <a:cubicBezTo>
                    <a:pt x="5973127" y="5589833"/>
                    <a:pt x="5989979" y="5590447"/>
                    <a:pt x="6007224" y="5599129"/>
                  </a:cubicBezTo>
                  <a:lnTo>
                    <a:pt x="6028738" y="5615136"/>
                  </a:lnTo>
                  <a:lnTo>
                    <a:pt x="6034021" y="5655624"/>
                  </a:lnTo>
                  <a:lnTo>
                    <a:pt x="6045451" y="5633784"/>
                  </a:lnTo>
                  <a:lnTo>
                    <a:pt x="6060504" y="5652758"/>
                  </a:lnTo>
                  <a:lnTo>
                    <a:pt x="6056727" y="5614740"/>
                  </a:lnTo>
                  <a:lnTo>
                    <a:pt x="6075665" y="5594022"/>
                  </a:lnTo>
                  <a:cubicBezTo>
                    <a:pt x="6091057" y="5581937"/>
                    <a:pt x="6107843" y="5577249"/>
                    <a:pt x="6125665" y="5576794"/>
                  </a:cubicBezTo>
                  <a:lnTo>
                    <a:pt x="6149598" y="5580307"/>
                  </a:lnTo>
                  <a:lnTo>
                    <a:pt x="6157195" y="5617928"/>
                  </a:lnTo>
                  <a:cubicBezTo>
                    <a:pt x="6166769" y="5656569"/>
                    <a:pt x="6172172" y="5640978"/>
                    <a:pt x="6174898" y="5596836"/>
                  </a:cubicBezTo>
                  <a:lnTo>
                    <a:pt x="6175423" y="5584099"/>
                  </a:lnTo>
                  <a:lnTo>
                    <a:pt x="6180725" y="5584876"/>
                  </a:lnTo>
                  <a:cubicBezTo>
                    <a:pt x="6199609" y="5589743"/>
                    <a:pt x="6218771" y="5595753"/>
                    <a:pt x="6237458" y="5599812"/>
                  </a:cubicBezTo>
                  <a:cubicBezTo>
                    <a:pt x="6255949" y="5604037"/>
                    <a:pt x="6274449" y="5606371"/>
                    <a:pt x="6291698" y="5603575"/>
                  </a:cubicBezTo>
                  <a:cubicBezTo>
                    <a:pt x="6308057" y="5600998"/>
                    <a:pt x="6323664" y="5593409"/>
                    <a:pt x="6336867" y="5577903"/>
                  </a:cubicBezTo>
                  <a:cubicBezTo>
                    <a:pt x="6363270" y="5546889"/>
                    <a:pt x="6380054" y="5484212"/>
                    <a:pt x="6380396" y="5365789"/>
                  </a:cubicBezTo>
                  <a:cubicBezTo>
                    <a:pt x="6310332" y="5113619"/>
                    <a:pt x="6351827" y="5258439"/>
                    <a:pt x="6391045" y="5392007"/>
                  </a:cubicBezTo>
                  <a:cubicBezTo>
                    <a:pt x="6430209" y="5525350"/>
                    <a:pt x="6467149" y="5647662"/>
                    <a:pt x="6384419" y="5351343"/>
                  </a:cubicBezTo>
                  <a:cubicBezTo>
                    <a:pt x="6393597" y="5329025"/>
                    <a:pt x="6402386" y="5307037"/>
                    <a:pt x="6410729" y="5285158"/>
                  </a:cubicBezTo>
                  <a:cubicBezTo>
                    <a:pt x="6420937" y="5321168"/>
                    <a:pt x="6427577" y="5348364"/>
                    <a:pt x="6433237" y="5371547"/>
                  </a:cubicBezTo>
                  <a:cubicBezTo>
                    <a:pt x="6463693" y="5447966"/>
                    <a:pt x="6529046" y="5665382"/>
                    <a:pt x="6573212" y="5788292"/>
                  </a:cubicBezTo>
                  <a:cubicBezTo>
                    <a:pt x="6617378" y="5911201"/>
                    <a:pt x="6639911" y="5939714"/>
                    <a:pt x="6578938" y="5639737"/>
                  </a:cubicBezTo>
                  <a:cubicBezTo>
                    <a:pt x="6520354" y="5403660"/>
                    <a:pt x="6541136" y="5448190"/>
                    <a:pt x="6561780" y="5497949"/>
                  </a:cubicBezTo>
                  <a:cubicBezTo>
                    <a:pt x="6582422" y="5547709"/>
                    <a:pt x="6602482" y="5602808"/>
                    <a:pt x="6539944" y="5389193"/>
                  </a:cubicBezTo>
                  <a:cubicBezTo>
                    <a:pt x="6617875" y="5582752"/>
                    <a:pt x="6661285" y="5648447"/>
                    <a:pt x="6685229" y="5651815"/>
                  </a:cubicBezTo>
                  <a:cubicBezTo>
                    <a:pt x="6709673" y="5655294"/>
                    <a:pt x="6715042" y="5596112"/>
                    <a:pt x="6720618" y="5539715"/>
                  </a:cubicBezTo>
                  <a:cubicBezTo>
                    <a:pt x="6726587" y="5482984"/>
                    <a:pt x="6732263" y="5428925"/>
                    <a:pt x="6758547" y="5441876"/>
                  </a:cubicBezTo>
                  <a:cubicBezTo>
                    <a:pt x="6784777" y="5454604"/>
                    <a:pt x="6831615" y="5534344"/>
                    <a:pt x="6921744" y="5745004"/>
                  </a:cubicBezTo>
                  <a:lnTo>
                    <a:pt x="6893387" y="5671381"/>
                  </a:lnTo>
                  <a:lnTo>
                    <a:pt x="6898380" y="5599062"/>
                  </a:lnTo>
                  <a:lnTo>
                    <a:pt x="6954944" y="5808158"/>
                  </a:lnTo>
                  <a:lnTo>
                    <a:pt x="6942513" y="5848705"/>
                  </a:lnTo>
                  <a:lnTo>
                    <a:pt x="6955022" y="5808440"/>
                  </a:lnTo>
                  <a:lnTo>
                    <a:pt x="7004896" y="5992796"/>
                  </a:lnTo>
                  <a:cubicBezTo>
                    <a:pt x="6966261" y="5832632"/>
                    <a:pt x="6996237" y="5883894"/>
                    <a:pt x="7022516" y="5929678"/>
                  </a:cubicBezTo>
                  <a:cubicBezTo>
                    <a:pt x="7049239" y="5975356"/>
                    <a:pt x="7071770" y="6015443"/>
                    <a:pt x="7016406" y="5833144"/>
                  </a:cubicBezTo>
                  <a:lnTo>
                    <a:pt x="7001809" y="5796552"/>
                  </a:lnTo>
                  <a:cubicBezTo>
                    <a:pt x="6994917" y="5773758"/>
                    <a:pt x="6988740" y="5752991"/>
                    <a:pt x="6983211" y="5734054"/>
                  </a:cubicBezTo>
                  <a:lnTo>
                    <a:pt x="6981961" y="5729679"/>
                  </a:lnTo>
                  <a:lnTo>
                    <a:pt x="6982099" y="5729252"/>
                  </a:lnTo>
                  <a:cubicBezTo>
                    <a:pt x="6987531" y="5712322"/>
                    <a:pt x="6993480" y="5693778"/>
                    <a:pt x="6999331" y="5675571"/>
                  </a:cubicBezTo>
                  <a:lnTo>
                    <a:pt x="7000124" y="5673109"/>
                  </a:lnTo>
                  <a:lnTo>
                    <a:pt x="7003648" y="5687278"/>
                  </a:lnTo>
                  <a:cubicBezTo>
                    <a:pt x="7006043" y="5697331"/>
                    <a:pt x="7007273" y="5703452"/>
                    <a:pt x="7007782" y="5706989"/>
                  </a:cubicBezTo>
                  <a:cubicBezTo>
                    <a:pt x="7013458" y="5716706"/>
                    <a:pt x="7030824" y="5754982"/>
                    <a:pt x="7079771" y="5878142"/>
                  </a:cubicBezTo>
                  <a:cubicBezTo>
                    <a:pt x="7045605" y="5706316"/>
                    <a:pt x="7054257" y="5676169"/>
                    <a:pt x="7072727" y="5681060"/>
                  </a:cubicBezTo>
                  <a:lnTo>
                    <a:pt x="7084875" y="5688531"/>
                  </a:lnTo>
                  <a:lnTo>
                    <a:pt x="7069436" y="5729650"/>
                  </a:lnTo>
                  <a:lnTo>
                    <a:pt x="7087376" y="5690069"/>
                  </a:lnTo>
                  <a:lnTo>
                    <a:pt x="7093247" y="5693681"/>
                  </a:lnTo>
                  <a:cubicBezTo>
                    <a:pt x="7114886" y="5709834"/>
                    <a:pt x="7135340" y="5725478"/>
                    <a:pt x="7120100" y="5634344"/>
                  </a:cubicBezTo>
                  <a:lnTo>
                    <a:pt x="7117849" y="5622838"/>
                  </a:lnTo>
                  <a:lnTo>
                    <a:pt x="7127019" y="5602607"/>
                  </a:lnTo>
                  <a:lnTo>
                    <a:pt x="7193104" y="5787639"/>
                  </a:lnTo>
                  <a:cubicBezTo>
                    <a:pt x="7150893" y="5578036"/>
                    <a:pt x="7219964" y="5712108"/>
                    <a:pt x="7277118" y="5807045"/>
                  </a:cubicBezTo>
                  <a:cubicBezTo>
                    <a:pt x="7333773" y="5901868"/>
                    <a:pt x="7377569" y="5957549"/>
                    <a:pt x="7279910" y="5592359"/>
                  </a:cubicBezTo>
                  <a:cubicBezTo>
                    <a:pt x="7336839" y="5667037"/>
                    <a:pt x="7390273" y="5750601"/>
                    <a:pt x="7444839" y="5840737"/>
                  </a:cubicBezTo>
                  <a:lnTo>
                    <a:pt x="7616513" y="6128329"/>
                  </a:lnTo>
                  <a:cubicBezTo>
                    <a:pt x="7621234" y="6097415"/>
                    <a:pt x="7647295" y="6121050"/>
                    <a:pt x="7652363" y="6087688"/>
                  </a:cubicBezTo>
                  <a:cubicBezTo>
                    <a:pt x="7657430" y="6054328"/>
                    <a:pt x="7642338" y="5963529"/>
                    <a:pt x="7565644" y="5703529"/>
                  </a:cubicBezTo>
                  <a:cubicBezTo>
                    <a:pt x="7562122" y="5684401"/>
                    <a:pt x="7559621" y="5668736"/>
                    <a:pt x="7558025" y="5656166"/>
                  </a:cubicBezTo>
                  <a:lnTo>
                    <a:pt x="7556509" y="5636087"/>
                  </a:lnTo>
                  <a:lnTo>
                    <a:pt x="7568600" y="5621047"/>
                  </a:lnTo>
                  <a:lnTo>
                    <a:pt x="7575373" y="5630021"/>
                  </a:lnTo>
                  <a:cubicBezTo>
                    <a:pt x="7618262" y="5698559"/>
                    <a:pt x="7717580" y="5961501"/>
                    <a:pt x="7726606" y="5924058"/>
                  </a:cubicBezTo>
                  <a:cubicBezTo>
                    <a:pt x="7627403" y="5620186"/>
                    <a:pt x="7623880" y="5592229"/>
                    <a:pt x="7634162" y="5603420"/>
                  </a:cubicBezTo>
                  <a:cubicBezTo>
                    <a:pt x="7643111" y="5613015"/>
                    <a:pt x="7662971" y="5652499"/>
                    <a:pt x="7639415" y="5562812"/>
                  </a:cubicBezTo>
                  <a:lnTo>
                    <a:pt x="7633285" y="5540589"/>
                  </a:lnTo>
                  <a:lnTo>
                    <a:pt x="7633970" y="5539735"/>
                  </a:lnTo>
                  <a:lnTo>
                    <a:pt x="7654358" y="5604536"/>
                  </a:lnTo>
                  <a:cubicBezTo>
                    <a:pt x="7775401" y="5985540"/>
                    <a:pt x="7634847" y="5481443"/>
                    <a:pt x="7765998" y="5886331"/>
                  </a:cubicBezTo>
                  <a:lnTo>
                    <a:pt x="7667908" y="5571559"/>
                  </a:lnTo>
                  <a:lnTo>
                    <a:pt x="7676438" y="5486911"/>
                  </a:lnTo>
                  <a:lnTo>
                    <a:pt x="7686919" y="5473876"/>
                  </a:lnTo>
                  <a:lnTo>
                    <a:pt x="7692181" y="5467649"/>
                  </a:lnTo>
                  <a:lnTo>
                    <a:pt x="7758514" y="5670140"/>
                  </a:lnTo>
                  <a:lnTo>
                    <a:pt x="7694590" y="5464796"/>
                  </a:lnTo>
                  <a:lnTo>
                    <a:pt x="7713328" y="5442623"/>
                  </a:lnTo>
                  <a:lnTo>
                    <a:pt x="7716530" y="5452774"/>
                  </a:lnTo>
                  <a:cubicBezTo>
                    <a:pt x="7728558" y="5491465"/>
                    <a:pt x="7741350" y="5533166"/>
                    <a:pt x="7754772" y="5577514"/>
                  </a:cubicBezTo>
                  <a:cubicBezTo>
                    <a:pt x="7751251" y="5562607"/>
                    <a:pt x="7744424" y="5537908"/>
                    <a:pt x="7736368" y="5509684"/>
                  </a:cubicBezTo>
                  <a:lnTo>
                    <a:pt x="7716016" y="5439441"/>
                  </a:lnTo>
                  <a:lnTo>
                    <a:pt x="7720602" y="5434014"/>
                  </a:lnTo>
                  <a:lnTo>
                    <a:pt x="7733294" y="5476258"/>
                  </a:lnTo>
                  <a:cubicBezTo>
                    <a:pt x="7750120" y="5534302"/>
                    <a:pt x="7767128" y="5596228"/>
                    <a:pt x="7780934" y="5646005"/>
                  </a:cubicBezTo>
                  <a:cubicBezTo>
                    <a:pt x="7766764" y="5586042"/>
                    <a:pt x="7742994" y="5499312"/>
                    <a:pt x="7729151" y="5443345"/>
                  </a:cubicBezTo>
                  <a:lnTo>
                    <a:pt x="7725604" y="5428096"/>
                  </a:lnTo>
                  <a:lnTo>
                    <a:pt x="7733977" y="5418187"/>
                  </a:lnTo>
                  <a:lnTo>
                    <a:pt x="7736946" y="5425262"/>
                  </a:lnTo>
                  <a:lnTo>
                    <a:pt x="7734410" y="5417676"/>
                  </a:lnTo>
                  <a:lnTo>
                    <a:pt x="7747794" y="5401837"/>
                  </a:lnTo>
                  <a:lnTo>
                    <a:pt x="7890251" y="5886936"/>
                  </a:lnTo>
                  <a:lnTo>
                    <a:pt x="7814322" y="5661001"/>
                  </a:lnTo>
                  <a:cubicBezTo>
                    <a:pt x="7870081" y="5831392"/>
                    <a:pt x="7924951" y="6002001"/>
                    <a:pt x="7979319" y="6172496"/>
                  </a:cubicBezTo>
                  <a:cubicBezTo>
                    <a:pt x="7965233" y="6112868"/>
                    <a:pt x="7940349" y="6034145"/>
                    <a:pt x="7900879" y="5895680"/>
                  </a:cubicBezTo>
                  <a:cubicBezTo>
                    <a:pt x="7937925" y="6008753"/>
                    <a:pt x="7920651" y="5941873"/>
                    <a:pt x="7910364" y="5899740"/>
                  </a:cubicBezTo>
                  <a:cubicBezTo>
                    <a:pt x="7900024" y="5857388"/>
                    <a:pt x="7896723" y="5840004"/>
                    <a:pt x="7959879" y="6052288"/>
                  </a:cubicBezTo>
                  <a:lnTo>
                    <a:pt x="7856277" y="5685952"/>
                  </a:lnTo>
                  <a:lnTo>
                    <a:pt x="7955981" y="6011196"/>
                  </a:lnTo>
                  <a:cubicBezTo>
                    <a:pt x="7924527" y="5902662"/>
                    <a:pt x="7880213" y="5752092"/>
                    <a:pt x="7840248" y="5611119"/>
                  </a:cubicBezTo>
                  <a:lnTo>
                    <a:pt x="7816138" y="5525057"/>
                  </a:lnTo>
                  <a:lnTo>
                    <a:pt x="7828672" y="5516893"/>
                  </a:lnTo>
                  <a:lnTo>
                    <a:pt x="7828738" y="5516825"/>
                  </a:lnTo>
                  <a:lnTo>
                    <a:pt x="7849974" y="5594425"/>
                  </a:lnTo>
                  <a:lnTo>
                    <a:pt x="7829608" y="5515918"/>
                  </a:lnTo>
                  <a:lnTo>
                    <a:pt x="7850160" y="5494510"/>
                  </a:lnTo>
                  <a:cubicBezTo>
                    <a:pt x="7858041" y="5485515"/>
                    <a:pt x="7866525" y="5475220"/>
                    <a:pt x="7875278" y="5464341"/>
                  </a:cubicBezTo>
                  <a:lnTo>
                    <a:pt x="7896197" y="5438239"/>
                  </a:lnTo>
                  <a:lnTo>
                    <a:pt x="7924884" y="5570066"/>
                  </a:lnTo>
                  <a:cubicBezTo>
                    <a:pt x="7958370" y="5724287"/>
                    <a:pt x="7993870" y="5888801"/>
                    <a:pt x="8022685" y="6023490"/>
                  </a:cubicBezTo>
                  <a:cubicBezTo>
                    <a:pt x="8021745" y="6011909"/>
                    <a:pt x="8104288" y="6407953"/>
                    <a:pt x="8058539" y="6183860"/>
                  </a:cubicBezTo>
                  <a:lnTo>
                    <a:pt x="7974810" y="5781019"/>
                  </a:lnTo>
                  <a:cubicBezTo>
                    <a:pt x="7999580" y="5892131"/>
                    <a:pt x="8002836" y="5907398"/>
                    <a:pt x="8012494" y="5952754"/>
                  </a:cubicBezTo>
                  <a:lnTo>
                    <a:pt x="8084639" y="6306221"/>
                  </a:lnTo>
                  <a:lnTo>
                    <a:pt x="7969234" y="5731125"/>
                  </a:lnTo>
                  <a:cubicBezTo>
                    <a:pt x="7951410" y="5641702"/>
                    <a:pt x="7935238" y="5558548"/>
                    <a:pt x="7921626" y="5486374"/>
                  </a:cubicBezTo>
                  <a:lnTo>
                    <a:pt x="7909631" y="5421477"/>
                  </a:lnTo>
                  <a:lnTo>
                    <a:pt x="7916694" y="5412665"/>
                  </a:lnTo>
                  <a:lnTo>
                    <a:pt x="7925590" y="5452748"/>
                  </a:lnTo>
                  <a:cubicBezTo>
                    <a:pt x="7930948" y="5477441"/>
                    <a:pt x="7936282" y="5502431"/>
                    <a:pt x="7941125" y="5525165"/>
                  </a:cubicBezTo>
                  <a:cubicBezTo>
                    <a:pt x="7959996" y="5615984"/>
                    <a:pt x="7970887" y="5670251"/>
                    <a:pt x="7947305" y="5523420"/>
                  </a:cubicBezTo>
                  <a:lnTo>
                    <a:pt x="7926482" y="5400451"/>
                  </a:lnTo>
                  <a:lnTo>
                    <a:pt x="7928673" y="5397718"/>
                  </a:lnTo>
                  <a:lnTo>
                    <a:pt x="7932543" y="5393246"/>
                  </a:lnTo>
                  <a:lnTo>
                    <a:pt x="7937349" y="5419587"/>
                  </a:lnTo>
                  <a:cubicBezTo>
                    <a:pt x="7941399" y="5441428"/>
                    <a:pt x="7942328" y="5444916"/>
                    <a:pt x="7938293" y="5418530"/>
                  </a:cubicBezTo>
                  <a:lnTo>
                    <a:pt x="7934061" y="5391494"/>
                  </a:lnTo>
                  <a:lnTo>
                    <a:pt x="7937466" y="5387561"/>
                  </a:lnTo>
                  <a:lnTo>
                    <a:pt x="7942987" y="5420217"/>
                  </a:lnTo>
                  <a:cubicBezTo>
                    <a:pt x="7955367" y="5494110"/>
                    <a:pt x="7968611" y="5573962"/>
                    <a:pt x="7958632" y="5494434"/>
                  </a:cubicBezTo>
                  <a:lnTo>
                    <a:pt x="7963090" y="5524290"/>
                  </a:lnTo>
                  <a:lnTo>
                    <a:pt x="7957029" y="5482071"/>
                  </a:lnTo>
                  <a:lnTo>
                    <a:pt x="7956811" y="5481180"/>
                  </a:lnTo>
                  <a:lnTo>
                    <a:pt x="7956757" y="5480957"/>
                  </a:lnTo>
                  <a:cubicBezTo>
                    <a:pt x="7926866" y="5275431"/>
                    <a:pt x="7961437" y="5478868"/>
                    <a:pt x="7959803" y="5450922"/>
                  </a:cubicBezTo>
                  <a:lnTo>
                    <a:pt x="7987726" y="5607797"/>
                  </a:lnTo>
                  <a:cubicBezTo>
                    <a:pt x="8025721" y="5858112"/>
                    <a:pt x="8024660" y="5847978"/>
                    <a:pt x="8014325" y="5772790"/>
                  </a:cubicBezTo>
                  <a:cubicBezTo>
                    <a:pt x="8003990" y="5697600"/>
                    <a:pt x="7984376" y="5557358"/>
                    <a:pt x="7984262" y="5547230"/>
                  </a:cubicBezTo>
                  <a:lnTo>
                    <a:pt x="8036259" y="5905142"/>
                  </a:lnTo>
                  <a:cubicBezTo>
                    <a:pt x="8010416" y="5712329"/>
                    <a:pt x="7994109" y="5567264"/>
                    <a:pt x="7984949" y="5463797"/>
                  </a:cubicBezTo>
                  <a:lnTo>
                    <a:pt x="7982392" y="5431683"/>
                  </a:lnTo>
                  <a:lnTo>
                    <a:pt x="8027903" y="5339898"/>
                  </a:lnTo>
                  <a:lnTo>
                    <a:pt x="8028669" y="5348365"/>
                  </a:lnTo>
                  <a:lnTo>
                    <a:pt x="8027931" y="5339844"/>
                  </a:lnTo>
                  <a:lnTo>
                    <a:pt x="8103964" y="5186503"/>
                  </a:lnTo>
                  <a:cubicBezTo>
                    <a:pt x="8022828" y="5411420"/>
                    <a:pt x="8054035" y="5394571"/>
                    <a:pt x="8087646" y="5377121"/>
                  </a:cubicBezTo>
                  <a:cubicBezTo>
                    <a:pt x="8120850" y="5359279"/>
                    <a:pt x="8156459" y="5340837"/>
                    <a:pt x="8088410" y="5564352"/>
                  </a:cubicBezTo>
                  <a:cubicBezTo>
                    <a:pt x="8152080" y="5447739"/>
                    <a:pt x="8174256" y="5411809"/>
                    <a:pt x="8181288" y="5402872"/>
                  </a:cubicBezTo>
                  <a:cubicBezTo>
                    <a:pt x="8184633" y="5388958"/>
                    <a:pt x="8203905" y="5335170"/>
                    <a:pt x="8277362" y="5159175"/>
                  </a:cubicBezTo>
                  <a:cubicBezTo>
                    <a:pt x="8238463" y="5287588"/>
                    <a:pt x="8331181" y="5143358"/>
                    <a:pt x="8181028" y="5493699"/>
                  </a:cubicBezTo>
                  <a:lnTo>
                    <a:pt x="8162052" y="5528339"/>
                  </a:lnTo>
                  <a:cubicBezTo>
                    <a:pt x="8086732" y="5703420"/>
                    <a:pt x="8114763" y="5666419"/>
                    <a:pt x="8147871" y="5624413"/>
                  </a:cubicBezTo>
                  <a:cubicBezTo>
                    <a:pt x="8180495" y="5582233"/>
                    <a:pt x="8217631" y="5535089"/>
                    <a:pt x="8162543" y="5690364"/>
                  </a:cubicBezTo>
                  <a:lnTo>
                    <a:pt x="8310753" y="5310322"/>
                  </a:lnTo>
                  <a:lnTo>
                    <a:pt x="8310732" y="5383684"/>
                  </a:lnTo>
                  <a:lnTo>
                    <a:pt x="8273669" y="5453523"/>
                  </a:lnTo>
                  <a:cubicBezTo>
                    <a:pt x="8389673" y="5254992"/>
                    <a:pt x="8447674" y="5181687"/>
                    <a:pt x="8477705" y="5172703"/>
                  </a:cubicBezTo>
                  <a:cubicBezTo>
                    <a:pt x="8507812" y="5163503"/>
                    <a:pt x="8509951" y="5218625"/>
                    <a:pt x="8512203" y="5276471"/>
                  </a:cubicBezTo>
                  <a:cubicBezTo>
                    <a:pt x="8514052" y="5333927"/>
                    <a:pt x="8515454" y="5394150"/>
                    <a:pt x="8542795" y="5394197"/>
                  </a:cubicBezTo>
                  <a:cubicBezTo>
                    <a:pt x="8569575" y="5394286"/>
                    <a:pt x="8622704" y="5334589"/>
                    <a:pt x="8723883" y="5151465"/>
                  </a:cubicBezTo>
                  <a:cubicBezTo>
                    <a:pt x="8638214" y="5356965"/>
                    <a:pt x="8664661" y="5304529"/>
                    <a:pt x="8691346" y="5257541"/>
                  </a:cubicBezTo>
                  <a:cubicBezTo>
                    <a:pt x="8718033" y="5210552"/>
                    <a:pt x="8744470" y="5168836"/>
                    <a:pt x="8661456" y="5397468"/>
                  </a:cubicBezTo>
                  <a:cubicBezTo>
                    <a:pt x="8570887" y="5689940"/>
                    <a:pt x="8598036" y="5664565"/>
                    <a:pt x="8656393" y="5547512"/>
                  </a:cubicBezTo>
                  <a:cubicBezTo>
                    <a:pt x="8714751" y="5430458"/>
                    <a:pt x="8803830" y="5221549"/>
                    <a:pt x="8843430" y="5149206"/>
                  </a:cubicBezTo>
                  <a:cubicBezTo>
                    <a:pt x="8851480" y="5126741"/>
                    <a:pt x="8860923" y="5100386"/>
                    <a:pt x="8874994" y="5065696"/>
                  </a:cubicBezTo>
                  <a:cubicBezTo>
                    <a:pt x="8882555" y="5088880"/>
                    <a:pt x="8890602" y="5112239"/>
                    <a:pt x="8899053" y="5135987"/>
                  </a:cubicBezTo>
                  <a:cubicBezTo>
                    <a:pt x="8784669" y="5421629"/>
                    <a:pt x="8834976" y="5304129"/>
                    <a:pt x="8888594" y="5175870"/>
                  </a:cubicBezTo>
                  <a:cubicBezTo>
                    <a:pt x="8942288" y="5047395"/>
                    <a:pt x="8999368" y="4907945"/>
                    <a:pt x="8902401" y="5151080"/>
                  </a:cubicBezTo>
                  <a:cubicBezTo>
                    <a:pt x="8893688" y="5270077"/>
                    <a:pt x="8907467" y="5335464"/>
                    <a:pt x="8934333" y="5370441"/>
                  </a:cubicBezTo>
                  <a:cubicBezTo>
                    <a:pt x="8947763" y="5387929"/>
                    <a:pt x="8964469" y="5397815"/>
                    <a:pt x="8982389" y="5402772"/>
                  </a:cubicBezTo>
                  <a:cubicBezTo>
                    <a:pt x="9001279" y="5408080"/>
                    <a:pt x="9021952" y="5408417"/>
                    <a:pt x="9042758" y="5406854"/>
                  </a:cubicBezTo>
                  <a:cubicBezTo>
                    <a:pt x="9084776" y="5404115"/>
                    <a:pt x="9129506" y="5393818"/>
                    <a:pt x="9168352" y="5399936"/>
                  </a:cubicBezTo>
                  <a:cubicBezTo>
                    <a:pt x="9207759" y="5406011"/>
                    <a:pt x="9241285" y="5428505"/>
                    <a:pt x="9263809" y="5492394"/>
                  </a:cubicBezTo>
                  <a:lnTo>
                    <a:pt x="9298712" y="5336955"/>
                  </a:lnTo>
                  <a:cubicBezTo>
                    <a:pt x="9312593" y="5357773"/>
                    <a:pt x="9343342" y="5325404"/>
                    <a:pt x="9365209" y="5319345"/>
                  </a:cubicBezTo>
                  <a:cubicBezTo>
                    <a:pt x="9387487" y="5313677"/>
                    <a:pt x="9400961" y="5334105"/>
                    <a:pt x="9384167" y="5461909"/>
                  </a:cubicBezTo>
                  <a:cubicBezTo>
                    <a:pt x="9367531" y="5589278"/>
                    <a:pt x="9407250" y="5496747"/>
                    <a:pt x="9451868" y="5369166"/>
                  </a:cubicBezTo>
                  <a:cubicBezTo>
                    <a:pt x="9496491" y="5241582"/>
                    <a:pt x="9546491" y="5079123"/>
                    <a:pt x="9554143" y="5068457"/>
                  </a:cubicBezTo>
                  <a:cubicBezTo>
                    <a:pt x="9599636" y="4939968"/>
                    <a:pt x="9596993" y="5009954"/>
                    <a:pt x="9583495" y="5108711"/>
                  </a:cubicBezTo>
                  <a:cubicBezTo>
                    <a:pt x="9573371" y="5182780"/>
                    <a:pt x="9556639" y="5272716"/>
                    <a:pt x="9547588" y="5306415"/>
                  </a:cubicBezTo>
                  <a:lnTo>
                    <a:pt x="9545937" y="5311538"/>
                  </a:lnTo>
                  <a:lnTo>
                    <a:pt x="9551962" y="5301513"/>
                  </a:lnTo>
                  <a:cubicBezTo>
                    <a:pt x="9578588" y="5249777"/>
                    <a:pt x="9621762" y="5121600"/>
                    <a:pt x="9658455" y="5023201"/>
                  </a:cubicBezTo>
                  <a:cubicBezTo>
                    <a:pt x="9700391" y="4910745"/>
                    <a:pt x="9733301" y="4837223"/>
                    <a:pt x="9728373" y="4962452"/>
                  </a:cubicBezTo>
                  <a:cubicBezTo>
                    <a:pt x="9681412" y="5221796"/>
                    <a:pt x="9737363" y="5105344"/>
                    <a:pt x="9787136" y="4995451"/>
                  </a:cubicBezTo>
                  <a:cubicBezTo>
                    <a:pt x="9836906" y="4885559"/>
                    <a:pt x="9881467" y="4782573"/>
                    <a:pt x="9826831" y="5074024"/>
                  </a:cubicBezTo>
                  <a:lnTo>
                    <a:pt x="9836684" y="5025148"/>
                  </a:lnTo>
                  <a:cubicBezTo>
                    <a:pt x="9824145" y="5238814"/>
                    <a:pt x="9864916" y="5175422"/>
                    <a:pt x="9904403" y="5106450"/>
                  </a:cubicBezTo>
                  <a:cubicBezTo>
                    <a:pt x="9944858" y="5037828"/>
                    <a:pt x="9983545" y="4963451"/>
                    <a:pt x="9981698" y="5159497"/>
                  </a:cubicBezTo>
                  <a:cubicBezTo>
                    <a:pt x="9981698" y="5159497"/>
                    <a:pt x="9973936" y="5202541"/>
                    <a:pt x="9965550" y="5241217"/>
                  </a:cubicBezTo>
                  <a:cubicBezTo>
                    <a:pt x="10033177" y="4950156"/>
                    <a:pt x="10097777" y="4658010"/>
                    <a:pt x="10159375" y="4364878"/>
                  </a:cubicBezTo>
                  <a:lnTo>
                    <a:pt x="10201170" y="4155171"/>
                  </a:lnTo>
                  <a:lnTo>
                    <a:pt x="10218029" y="4183662"/>
                  </a:lnTo>
                  <a:cubicBezTo>
                    <a:pt x="10250167" y="4237503"/>
                    <a:pt x="10272203" y="4272787"/>
                    <a:pt x="10275600" y="4274237"/>
                  </a:cubicBezTo>
                  <a:cubicBezTo>
                    <a:pt x="10347100" y="4401409"/>
                    <a:pt x="10345962" y="4382187"/>
                    <a:pt x="10336430" y="4346589"/>
                  </a:cubicBezTo>
                  <a:cubicBezTo>
                    <a:pt x="10326987" y="4311200"/>
                    <a:pt x="10309151" y="4259436"/>
                    <a:pt x="10350125" y="4320794"/>
                  </a:cubicBezTo>
                  <a:cubicBezTo>
                    <a:pt x="10378852" y="4348458"/>
                    <a:pt x="10420655" y="4421688"/>
                    <a:pt x="10468664" y="4509481"/>
                  </a:cubicBezTo>
                  <a:cubicBezTo>
                    <a:pt x="10516375" y="4597401"/>
                    <a:pt x="10569610" y="4699929"/>
                    <a:pt x="10622516" y="4785137"/>
                  </a:cubicBezTo>
                  <a:cubicBezTo>
                    <a:pt x="10664414" y="4845353"/>
                    <a:pt x="10632375" y="4785922"/>
                    <a:pt x="10589613" y="4709611"/>
                  </a:cubicBezTo>
                  <a:cubicBezTo>
                    <a:pt x="10546759" y="4633090"/>
                    <a:pt x="10493780" y="4539432"/>
                    <a:pt x="10493408" y="4531112"/>
                  </a:cubicBezTo>
                  <a:cubicBezTo>
                    <a:pt x="10549192" y="4623073"/>
                    <a:pt x="10605574" y="4714781"/>
                    <a:pt x="10662551" y="4806235"/>
                  </a:cubicBezTo>
                  <a:cubicBezTo>
                    <a:pt x="10664070" y="4836270"/>
                    <a:pt x="10735139" y="4956639"/>
                    <a:pt x="10779309" y="5034595"/>
                  </a:cubicBezTo>
                  <a:cubicBezTo>
                    <a:pt x="10797524" y="5047533"/>
                    <a:pt x="10863504" y="5144379"/>
                    <a:pt x="10899246" y="5186016"/>
                  </a:cubicBezTo>
                  <a:cubicBezTo>
                    <a:pt x="10934481" y="5228119"/>
                    <a:pt x="10939059" y="5215690"/>
                    <a:pt x="10831667" y="5011775"/>
                  </a:cubicBezTo>
                  <a:cubicBezTo>
                    <a:pt x="10961008" y="5194360"/>
                    <a:pt x="11050793" y="5356141"/>
                    <a:pt x="11072267" y="5370934"/>
                  </a:cubicBezTo>
                  <a:cubicBezTo>
                    <a:pt x="11028078" y="5298722"/>
                    <a:pt x="10984441" y="5235257"/>
                    <a:pt x="10939429" y="5153669"/>
                  </a:cubicBezTo>
                  <a:cubicBezTo>
                    <a:pt x="11047067" y="5327546"/>
                    <a:pt x="10919720" y="5107442"/>
                    <a:pt x="10894024" y="5069505"/>
                  </a:cubicBezTo>
                  <a:cubicBezTo>
                    <a:pt x="10852908" y="4978024"/>
                    <a:pt x="10972528" y="5153527"/>
                    <a:pt x="11074137" y="5295053"/>
                  </a:cubicBezTo>
                  <a:cubicBezTo>
                    <a:pt x="11175445" y="5436704"/>
                    <a:pt x="11258025" y="5545182"/>
                    <a:pt x="11134351" y="5323762"/>
                  </a:cubicBezTo>
                  <a:lnTo>
                    <a:pt x="11179989" y="5404334"/>
                  </a:lnTo>
                  <a:cubicBezTo>
                    <a:pt x="10997243" y="5074144"/>
                    <a:pt x="10811745" y="4757349"/>
                    <a:pt x="10717678" y="4571450"/>
                  </a:cubicBezTo>
                  <a:lnTo>
                    <a:pt x="10806862" y="4715279"/>
                  </a:lnTo>
                  <a:lnTo>
                    <a:pt x="10735359" y="4569900"/>
                  </a:lnTo>
                  <a:cubicBezTo>
                    <a:pt x="10802068" y="4673418"/>
                    <a:pt x="10849066" y="4762143"/>
                    <a:pt x="10871929" y="4802534"/>
                  </a:cubicBezTo>
                  <a:cubicBezTo>
                    <a:pt x="10836241" y="4722958"/>
                    <a:pt x="10848852" y="4726063"/>
                    <a:pt x="10876025" y="4753394"/>
                  </a:cubicBezTo>
                  <a:cubicBezTo>
                    <a:pt x="10903108" y="4780512"/>
                    <a:pt x="10944752" y="4831856"/>
                    <a:pt x="10966023" y="4849479"/>
                  </a:cubicBezTo>
                  <a:cubicBezTo>
                    <a:pt x="10787495" y="4555656"/>
                    <a:pt x="10609770" y="4261240"/>
                    <a:pt x="10432644" y="3966569"/>
                  </a:cubicBezTo>
                  <a:cubicBezTo>
                    <a:pt x="10498510" y="4066458"/>
                    <a:pt x="10598282" y="4217744"/>
                    <a:pt x="10661084" y="4307962"/>
                  </a:cubicBezTo>
                  <a:cubicBezTo>
                    <a:pt x="10723888" y="4398181"/>
                    <a:pt x="10750107" y="4427413"/>
                    <a:pt x="10667583" y="4283489"/>
                  </a:cubicBezTo>
                  <a:lnTo>
                    <a:pt x="10850567" y="4578656"/>
                  </a:lnTo>
                  <a:cubicBezTo>
                    <a:pt x="11031547" y="4856717"/>
                    <a:pt x="11000187" y="4792258"/>
                    <a:pt x="10937256" y="4679395"/>
                  </a:cubicBezTo>
                  <a:cubicBezTo>
                    <a:pt x="10874234" y="4566321"/>
                    <a:pt x="10779552" y="4404632"/>
                    <a:pt x="10835470" y="4487807"/>
                  </a:cubicBezTo>
                  <a:lnTo>
                    <a:pt x="11040600" y="4805961"/>
                  </a:lnTo>
                  <a:lnTo>
                    <a:pt x="11023814" y="4807131"/>
                  </a:lnTo>
                  <a:cubicBezTo>
                    <a:pt x="11079306" y="4885997"/>
                    <a:pt x="11124051" y="4951235"/>
                    <a:pt x="11171794" y="5022678"/>
                  </a:cubicBezTo>
                  <a:lnTo>
                    <a:pt x="11247603" y="5136786"/>
                  </a:lnTo>
                  <a:lnTo>
                    <a:pt x="11290793" y="5201690"/>
                  </a:lnTo>
                  <a:lnTo>
                    <a:pt x="11302087" y="5219077"/>
                  </a:lnTo>
                  <a:lnTo>
                    <a:pt x="11308017" y="5228022"/>
                  </a:lnTo>
                  <a:lnTo>
                    <a:pt x="11309605" y="5230580"/>
                  </a:lnTo>
                  <a:lnTo>
                    <a:pt x="11302594" y="5218610"/>
                  </a:lnTo>
                  <a:cubicBezTo>
                    <a:pt x="11300826" y="5216121"/>
                    <a:pt x="11299865" y="5213039"/>
                    <a:pt x="11298397" y="5210422"/>
                  </a:cubicBezTo>
                  <a:cubicBezTo>
                    <a:pt x="11203445" y="5048099"/>
                    <a:pt x="11141499" y="4935066"/>
                    <a:pt x="11152745" y="4943243"/>
                  </a:cubicBezTo>
                  <a:cubicBezTo>
                    <a:pt x="11169571" y="4964507"/>
                    <a:pt x="11144331" y="4914402"/>
                    <a:pt x="11141499" y="4901141"/>
                  </a:cubicBezTo>
                  <a:cubicBezTo>
                    <a:pt x="11138459" y="4888219"/>
                    <a:pt x="11158218" y="4912223"/>
                    <a:pt x="11262057" y="5082980"/>
                  </a:cubicBezTo>
                  <a:lnTo>
                    <a:pt x="11074462" y="4746375"/>
                  </a:lnTo>
                  <a:cubicBezTo>
                    <a:pt x="11115292" y="4811536"/>
                    <a:pt x="11155737" y="4876613"/>
                    <a:pt x="11195970" y="4942028"/>
                  </a:cubicBezTo>
                  <a:lnTo>
                    <a:pt x="11346013" y="5209579"/>
                  </a:lnTo>
                  <a:cubicBezTo>
                    <a:pt x="11338025" y="5203256"/>
                    <a:pt x="11345148" y="5227410"/>
                    <a:pt x="11354398" y="5254897"/>
                  </a:cubicBezTo>
                  <a:cubicBezTo>
                    <a:pt x="11363736" y="5282596"/>
                    <a:pt x="11374994" y="5313967"/>
                    <a:pt x="11374860" y="5322755"/>
                  </a:cubicBezTo>
                  <a:lnTo>
                    <a:pt x="11445512" y="5443799"/>
                  </a:lnTo>
                  <a:cubicBezTo>
                    <a:pt x="11449422" y="5441385"/>
                    <a:pt x="11387075" y="5320790"/>
                    <a:pt x="11405428" y="5345643"/>
                  </a:cubicBezTo>
                  <a:cubicBezTo>
                    <a:pt x="11421577" y="5371935"/>
                    <a:pt x="11469907" y="5453855"/>
                    <a:pt x="11526837" y="5551815"/>
                  </a:cubicBezTo>
                  <a:cubicBezTo>
                    <a:pt x="11583560" y="5650113"/>
                    <a:pt x="11648495" y="5764366"/>
                    <a:pt x="11699049" y="5854817"/>
                  </a:cubicBezTo>
                  <a:lnTo>
                    <a:pt x="11552718" y="5592667"/>
                  </a:lnTo>
                  <a:cubicBezTo>
                    <a:pt x="11550866" y="5574249"/>
                    <a:pt x="11548394" y="5561833"/>
                    <a:pt x="11569028" y="5591202"/>
                  </a:cubicBezTo>
                  <a:cubicBezTo>
                    <a:pt x="11589662" y="5620571"/>
                    <a:pt x="11633610" y="5691387"/>
                    <a:pt x="11721581" y="5841470"/>
                  </a:cubicBezTo>
                  <a:lnTo>
                    <a:pt x="11647438" y="5706446"/>
                  </a:lnTo>
                  <a:cubicBezTo>
                    <a:pt x="11607087" y="5625864"/>
                    <a:pt x="11568352" y="5546589"/>
                    <a:pt x="11686319" y="5766203"/>
                  </a:cubicBezTo>
                  <a:cubicBezTo>
                    <a:pt x="11717577" y="5807256"/>
                    <a:pt x="11814480" y="5974982"/>
                    <a:pt x="11993068" y="6319419"/>
                  </a:cubicBezTo>
                  <a:lnTo>
                    <a:pt x="11829487" y="5997771"/>
                  </a:lnTo>
                  <a:cubicBezTo>
                    <a:pt x="11834849" y="6006211"/>
                    <a:pt x="11899356" y="6131872"/>
                    <a:pt x="11934038" y="6199156"/>
                  </a:cubicBezTo>
                  <a:cubicBezTo>
                    <a:pt x="11968718" y="6266439"/>
                    <a:pt x="11973574" y="6275345"/>
                    <a:pt x="11860049" y="6049598"/>
                  </a:cubicBezTo>
                  <a:lnTo>
                    <a:pt x="11791119" y="5906116"/>
                  </a:lnTo>
                  <a:cubicBezTo>
                    <a:pt x="11805202" y="5930046"/>
                    <a:pt x="11714929" y="5744775"/>
                    <a:pt x="11808846" y="5929490"/>
                  </a:cubicBezTo>
                  <a:lnTo>
                    <a:pt x="11808933" y="5929703"/>
                  </a:lnTo>
                  <a:lnTo>
                    <a:pt x="11809295" y="5930547"/>
                  </a:lnTo>
                  <a:lnTo>
                    <a:pt x="11828629" y="5968452"/>
                  </a:lnTo>
                  <a:lnTo>
                    <a:pt x="11815049" y="5941563"/>
                  </a:lnTo>
                  <a:cubicBezTo>
                    <a:pt x="11889442" y="6082965"/>
                    <a:pt x="11672614" y="5651311"/>
                    <a:pt x="11768800" y="5835558"/>
                  </a:cubicBezTo>
                  <a:cubicBezTo>
                    <a:pt x="11825880" y="5950416"/>
                    <a:pt x="11775990" y="5847460"/>
                    <a:pt x="11717254" y="5724577"/>
                  </a:cubicBezTo>
                  <a:cubicBezTo>
                    <a:pt x="11658217" y="5601821"/>
                    <a:pt x="11590337" y="5459140"/>
                    <a:pt x="11609847" y="5494975"/>
                  </a:cubicBezTo>
                  <a:cubicBezTo>
                    <a:pt x="11685787" y="5649937"/>
                    <a:pt x="11761337" y="5804814"/>
                    <a:pt x="11836680" y="5960031"/>
                  </a:cubicBezTo>
                  <a:cubicBezTo>
                    <a:pt x="11902574" y="6093083"/>
                    <a:pt x="11879393" y="6042848"/>
                    <a:pt x="11840949" y="5958460"/>
                  </a:cubicBezTo>
                  <a:cubicBezTo>
                    <a:pt x="11802714" y="5873734"/>
                    <a:pt x="11749390" y="5755278"/>
                    <a:pt x="11752314" y="5753034"/>
                  </a:cubicBezTo>
                  <a:cubicBezTo>
                    <a:pt x="11792879" y="5835770"/>
                    <a:pt x="11859534" y="5977228"/>
                    <a:pt x="11936060" y="6142667"/>
                  </a:cubicBezTo>
                  <a:lnTo>
                    <a:pt x="12181712" y="6675033"/>
                  </a:lnTo>
                  <a:lnTo>
                    <a:pt x="12031384" y="6347237"/>
                  </a:lnTo>
                  <a:cubicBezTo>
                    <a:pt x="12012310" y="6304979"/>
                    <a:pt x="12005894" y="6290752"/>
                    <a:pt x="11959766" y="6186690"/>
                  </a:cubicBezTo>
                  <a:lnTo>
                    <a:pt x="12130279" y="6561010"/>
                  </a:lnTo>
                  <a:cubicBezTo>
                    <a:pt x="12225581" y="6768833"/>
                    <a:pt x="12058065" y="6400719"/>
                    <a:pt x="12063758" y="6410764"/>
                  </a:cubicBezTo>
                  <a:cubicBezTo>
                    <a:pt x="11912910" y="6075954"/>
                    <a:pt x="11674156" y="5542392"/>
                    <a:pt x="11665783" y="5520270"/>
                  </a:cubicBezTo>
                  <a:lnTo>
                    <a:pt x="11617596" y="5416338"/>
                  </a:lnTo>
                  <a:cubicBezTo>
                    <a:pt x="11540654" y="5235860"/>
                    <a:pt x="11509226" y="5149727"/>
                    <a:pt x="11588055" y="5316429"/>
                  </a:cubicBezTo>
                  <a:lnTo>
                    <a:pt x="11661898" y="5485506"/>
                  </a:lnTo>
                  <a:lnTo>
                    <a:pt x="11629063" y="5397728"/>
                  </a:lnTo>
                  <a:lnTo>
                    <a:pt x="11723543" y="5614383"/>
                  </a:lnTo>
                  <a:lnTo>
                    <a:pt x="11700121" y="5544544"/>
                  </a:lnTo>
                  <a:lnTo>
                    <a:pt x="11674298" y="5486456"/>
                  </a:lnTo>
                  <a:cubicBezTo>
                    <a:pt x="11663253" y="5457240"/>
                    <a:pt x="11636770" y="5380224"/>
                    <a:pt x="11687572" y="5492770"/>
                  </a:cubicBezTo>
                  <a:lnTo>
                    <a:pt x="11738359" y="5613554"/>
                  </a:lnTo>
                  <a:cubicBezTo>
                    <a:pt x="11821523" y="5800359"/>
                    <a:pt x="11811195" y="5770338"/>
                    <a:pt x="11780819" y="5687499"/>
                  </a:cubicBezTo>
                  <a:cubicBezTo>
                    <a:pt x="11773075" y="5666854"/>
                    <a:pt x="11763892" y="5642830"/>
                    <a:pt x="11754440" y="5618173"/>
                  </a:cubicBezTo>
                  <a:lnTo>
                    <a:pt x="11740362" y="5581021"/>
                  </a:lnTo>
                  <a:lnTo>
                    <a:pt x="11727932" y="5544412"/>
                  </a:lnTo>
                  <a:cubicBezTo>
                    <a:pt x="11711896" y="5496869"/>
                    <a:pt x="11699489" y="5457008"/>
                    <a:pt x="11699140" y="5445432"/>
                  </a:cubicBezTo>
                  <a:lnTo>
                    <a:pt x="11797590" y="5694569"/>
                  </a:lnTo>
                  <a:cubicBezTo>
                    <a:pt x="11901976" y="5939428"/>
                    <a:pt x="11644328" y="5311895"/>
                    <a:pt x="11700104" y="5432798"/>
                  </a:cubicBezTo>
                  <a:lnTo>
                    <a:pt x="11823179" y="5738040"/>
                  </a:lnTo>
                  <a:cubicBezTo>
                    <a:pt x="11744975" y="5536397"/>
                    <a:pt x="11755169" y="5556998"/>
                    <a:pt x="11792727" y="5646751"/>
                  </a:cubicBezTo>
                  <a:lnTo>
                    <a:pt x="11927216" y="5971323"/>
                  </a:lnTo>
                  <a:lnTo>
                    <a:pt x="11765978" y="5571597"/>
                  </a:lnTo>
                  <a:lnTo>
                    <a:pt x="11806390" y="5653150"/>
                  </a:lnTo>
                  <a:cubicBezTo>
                    <a:pt x="11866334" y="5783002"/>
                    <a:pt x="12010888" y="6157662"/>
                    <a:pt x="12093170" y="6368042"/>
                  </a:cubicBezTo>
                  <a:lnTo>
                    <a:pt x="11972821" y="6050164"/>
                  </a:lnTo>
                  <a:lnTo>
                    <a:pt x="12113069" y="6403961"/>
                  </a:lnTo>
                  <a:cubicBezTo>
                    <a:pt x="12033482" y="6197421"/>
                    <a:pt x="12041010" y="6213420"/>
                    <a:pt x="12058106" y="6253526"/>
                  </a:cubicBezTo>
                  <a:cubicBezTo>
                    <a:pt x="12075114" y="6293422"/>
                    <a:pt x="12101604" y="6357212"/>
                    <a:pt x="12061049" y="6245537"/>
                  </a:cubicBezTo>
                  <a:cubicBezTo>
                    <a:pt x="12113891" y="6379414"/>
                    <a:pt x="12142615" y="6456720"/>
                    <a:pt x="12166940" y="6512952"/>
                  </a:cubicBezTo>
                  <a:cubicBezTo>
                    <a:pt x="12104990" y="6345293"/>
                    <a:pt x="12043246" y="6177294"/>
                    <a:pt x="11982100" y="6009041"/>
                  </a:cubicBezTo>
                  <a:lnTo>
                    <a:pt x="12062104" y="6233113"/>
                  </a:lnTo>
                  <a:lnTo>
                    <a:pt x="11860867" y="5714738"/>
                  </a:lnTo>
                  <a:cubicBezTo>
                    <a:pt x="11787720" y="5516679"/>
                    <a:pt x="11796137" y="5529803"/>
                    <a:pt x="11815721" y="5574088"/>
                  </a:cubicBezTo>
                  <a:cubicBezTo>
                    <a:pt x="11835695" y="5618456"/>
                    <a:pt x="11867134" y="5693857"/>
                    <a:pt x="11841882" y="5620557"/>
                  </a:cubicBezTo>
                  <a:lnTo>
                    <a:pt x="11897629" y="5776146"/>
                  </a:lnTo>
                  <a:cubicBezTo>
                    <a:pt x="11857642" y="5646766"/>
                    <a:pt x="11943165" y="5867239"/>
                    <a:pt x="11992088" y="5980337"/>
                  </a:cubicBezTo>
                  <a:cubicBezTo>
                    <a:pt x="11953683" y="5884458"/>
                    <a:pt x="11896164" y="5742097"/>
                    <a:pt x="11873609" y="5672637"/>
                  </a:cubicBezTo>
                  <a:cubicBezTo>
                    <a:pt x="11865521" y="5642908"/>
                    <a:pt x="11945205" y="5854645"/>
                    <a:pt x="11969531" y="5910878"/>
                  </a:cubicBezTo>
                  <a:cubicBezTo>
                    <a:pt x="11837513" y="5564798"/>
                    <a:pt x="11774394" y="5378677"/>
                    <a:pt x="11842875" y="5539313"/>
                  </a:cubicBezTo>
                  <a:cubicBezTo>
                    <a:pt x="11861483" y="5588753"/>
                    <a:pt x="11879281" y="5636293"/>
                    <a:pt x="11891017" y="5667960"/>
                  </a:cubicBezTo>
                  <a:cubicBezTo>
                    <a:pt x="11871112" y="5611340"/>
                    <a:pt x="11838155" y="5521619"/>
                    <a:pt x="11872473" y="5603775"/>
                  </a:cubicBezTo>
                  <a:lnTo>
                    <a:pt x="12017107" y="5989377"/>
                  </a:lnTo>
                  <a:lnTo>
                    <a:pt x="11883196" y="5620655"/>
                  </a:lnTo>
                  <a:cubicBezTo>
                    <a:pt x="11926577" y="5724891"/>
                    <a:pt x="11826307" y="5443353"/>
                    <a:pt x="11923851" y="5703602"/>
                  </a:cubicBezTo>
                  <a:lnTo>
                    <a:pt x="11951082" y="5781546"/>
                  </a:lnTo>
                  <a:cubicBezTo>
                    <a:pt x="11971593" y="5808972"/>
                    <a:pt x="11992403" y="5836270"/>
                    <a:pt x="12013214" y="5863569"/>
                  </a:cubicBezTo>
                  <a:lnTo>
                    <a:pt x="12128824" y="6171991"/>
                  </a:lnTo>
                  <a:cubicBezTo>
                    <a:pt x="11973068" y="5746231"/>
                    <a:pt x="12204256" y="6327420"/>
                    <a:pt x="12005809" y="5797378"/>
                  </a:cubicBezTo>
                  <a:cubicBezTo>
                    <a:pt x="12062400" y="5940882"/>
                    <a:pt x="12048833" y="5887546"/>
                    <a:pt x="12048479" y="5873479"/>
                  </a:cubicBezTo>
                  <a:cubicBezTo>
                    <a:pt x="12048038" y="5859200"/>
                    <a:pt x="12061104" y="5884062"/>
                    <a:pt x="12170280" y="6184003"/>
                  </a:cubicBezTo>
                  <a:cubicBezTo>
                    <a:pt x="12206522" y="6222682"/>
                    <a:pt x="12005566" y="5642074"/>
                    <a:pt x="12139053" y="5922921"/>
                  </a:cubicBezTo>
                  <a:cubicBezTo>
                    <a:pt x="12151282" y="5954502"/>
                    <a:pt x="12162614" y="5983424"/>
                    <a:pt x="12173123" y="6009908"/>
                  </a:cubicBezTo>
                  <a:lnTo>
                    <a:pt x="12192000" y="6056793"/>
                  </a:lnTo>
                  <a:lnTo>
                    <a:pt x="12192000" y="3361053"/>
                  </a:lnTo>
                  <a:lnTo>
                    <a:pt x="12192000" y="2887864"/>
                  </a:lnTo>
                  <a:lnTo>
                    <a:pt x="12192000" y="1428417"/>
                  </a:lnTo>
                  <a:lnTo>
                    <a:pt x="12192000" y="1096824"/>
                  </a:lnTo>
                  <a:lnTo>
                    <a:pt x="12192000" y="806117"/>
                  </a:lnTo>
                  <a:close/>
                </a:path>
              </a:pathLst>
            </a:custGeom>
            <a:solidFill>
              <a:srgbClr val="7FA4FD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" name="자유형 24"/>
            <p:cNvSpPr/>
            <p:nvPr/>
          </p:nvSpPr>
          <p:spPr>
            <a:xfrm>
              <a:off x="0" y="-635"/>
              <a:ext cx="12192000" cy="6562725"/>
            </a:xfrm>
            <a:custGeom>
              <a:avLst/>
              <a:gdLst>
                <a:gd name="connsiteX0" fmla="*/ 6998753 w 12192000"/>
                <a:gd name="connsiteY0" fmla="*/ 5376967 h 6562446"/>
                <a:gd name="connsiteX1" fmla="*/ 6980778 w 12192000"/>
                <a:gd name="connsiteY1" fmla="*/ 5434828 h 6562446"/>
                <a:gd name="connsiteX2" fmla="*/ 6981403 w 12192000"/>
                <a:gd name="connsiteY2" fmla="*/ 5437018 h 6562446"/>
                <a:gd name="connsiteX3" fmla="*/ 6999458 w 12192000"/>
                <a:gd name="connsiteY3" fmla="*/ 5379718 h 6562446"/>
                <a:gd name="connsiteX4" fmla="*/ 6999125 w 12192000"/>
                <a:gd name="connsiteY4" fmla="*/ 5378377 h 6562446"/>
                <a:gd name="connsiteX5" fmla="*/ 7116525 w 12192000"/>
                <a:gd name="connsiteY5" fmla="*/ 5282523 h 6562446"/>
                <a:gd name="connsiteX6" fmla="*/ 7110787 w 12192000"/>
                <a:gd name="connsiteY6" fmla="*/ 5296051 h 6562446"/>
                <a:gd name="connsiteX7" fmla="*/ 7115797 w 12192000"/>
                <a:gd name="connsiteY7" fmla="*/ 5321647 h 6562446"/>
                <a:gd name="connsiteX8" fmla="*/ 7123707 w 12192000"/>
                <a:gd name="connsiteY8" fmla="*/ 5302633 h 6562446"/>
                <a:gd name="connsiteX9" fmla="*/ 7091685 w 12192000"/>
                <a:gd name="connsiteY9" fmla="*/ 5212971 h 6562446"/>
                <a:gd name="connsiteX10" fmla="*/ 7109346 w 12192000"/>
                <a:gd name="connsiteY10" fmla="*/ 5288679 h 6562446"/>
                <a:gd name="connsiteX11" fmla="*/ 7110631 w 12192000"/>
                <a:gd name="connsiteY11" fmla="*/ 5295247 h 6562446"/>
                <a:gd name="connsiteX12" fmla="*/ 7116177 w 12192000"/>
                <a:gd name="connsiteY12" fmla="*/ 5281548 h 6562446"/>
                <a:gd name="connsiteX13" fmla="*/ 7112094 w 12192000"/>
                <a:gd name="connsiteY13" fmla="*/ 5270113 h 6562446"/>
                <a:gd name="connsiteX14" fmla="*/ 7107671 w 12192000"/>
                <a:gd name="connsiteY14" fmla="*/ 5280310 h 6562446"/>
                <a:gd name="connsiteX15" fmla="*/ 7112004 w 12192000"/>
                <a:gd name="connsiteY15" fmla="*/ 5269861 h 6562446"/>
                <a:gd name="connsiteX16" fmla="*/ 6938555 w 12192000"/>
                <a:gd name="connsiteY16" fmla="*/ 5163672 h 6562446"/>
                <a:gd name="connsiteX17" fmla="*/ 6968495 w 12192000"/>
                <a:gd name="connsiteY17" fmla="*/ 5391831 h 6562446"/>
                <a:gd name="connsiteX18" fmla="*/ 6980536 w 12192000"/>
                <a:gd name="connsiteY18" fmla="*/ 5433983 h 6562446"/>
                <a:gd name="connsiteX19" fmla="*/ 6998414 w 12192000"/>
                <a:gd name="connsiteY19" fmla="*/ 5375677 h 6562446"/>
                <a:gd name="connsiteX20" fmla="*/ 6992518 w 12192000"/>
                <a:gd name="connsiteY20" fmla="*/ 5353280 h 6562446"/>
                <a:gd name="connsiteX21" fmla="*/ 6938555 w 12192000"/>
                <a:gd name="connsiteY21" fmla="*/ 5163672 h 6562446"/>
                <a:gd name="connsiteX22" fmla="*/ 4194519 w 12192000"/>
                <a:gd name="connsiteY22" fmla="*/ 5149825 h 6562446"/>
                <a:gd name="connsiteX23" fmla="*/ 4194319 w 12192000"/>
                <a:gd name="connsiteY23" fmla="*/ 5160205 h 6562446"/>
                <a:gd name="connsiteX24" fmla="*/ 4194420 w 12192000"/>
                <a:gd name="connsiteY24" fmla="*/ 5163383 h 6562446"/>
                <a:gd name="connsiteX25" fmla="*/ 4194880 w 12192000"/>
                <a:gd name="connsiteY25" fmla="*/ 5160157 h 6562446"/>
                <a:gd name="connsiteX26" fmla="*/ 4195572 w 12192000"/>
                <a:gd name="connsiteY26" fmla="*/ 5155105 h 6562446"/>
                <a:gd name="connsiteX27" fmla="*/ 7785167 w 12192000"/>
                <a:gd name="connsiteY27" fmla="*/ 5066904 h 6562446"/>
                <a:gd name="connsiteX28" fmla="*/ 7774664 w 12192000"/>
                <a:gd name="connsiteY28" fmla="*/ 5079333 h 6562446"/>
                <a:gd name="connsiteX29" fmla="*/ 7785714 w 12192000"/>
                <a:gd name="connsiteY29" fmla="*/ 5122606 h 6562446"/>
                <a:gd name="connsiteX30" fmla="*/ 7806894 w 12192000"/>
                <a:gd name="connsiteY30" fmla="*/ 5200801 h 6562446"/>
                <a:gd name="connsiteX31" fmla="*/ 7814094 w 12192000"/>
                <a:gd name="connsiteY31" fmla="*/ 5172609 h 6562446"/>
                <a:gd name="connsiteX32" fmla="*/ 7986144 w 12192000"/>
                <a:gd name="connsiteY32" fmla="*/ 5055842 h 6562446"/>
                <a:gd name="connsiteX33" fmla="*/ 7976887 w 12192000"/>
                <a:gd name="connsiteY33" fmla="*/ 5059139 h 6562446"/>
                <a:gd name="connsiteX34" fmla="*/ 7979384 w 12192000"/>
                <a:gd name="connsiteY34" fmla="*/ 5103195 h 6562446"/>
                <a:gd name="connsiteX35" fmla="*/ 7981231 w 12192000"/>
                <a:gd name="connsiteY35" fmla="*/ 5126392 h 6562446"/>
                <a:gd name="connsiteX36" fmla="*/ 7986703 w 12192000"/>
                <a:gd name="connsiteY36" fmla="*/ 5104371 h 6562446"/>
                <a:gd name="connsiteX37" fmla="*/ 7986144 w 12192000"/>
                <a:gd name="connsiteY37" fmla="*/ 5055842 h 6562446"/>
                <a:gd name="connsiteX38" fmla="*/ 9545937 w 12192000"/>
                <a:gd name="connsiteY38" fmla="*/ 5020831 h 6562446"/>
                <a:gd name="connsiteX39" fmla="*/ 9543771 w 12192000"/>
                <a:gd name="connsiteY39" fmla="*/ 5027536 h 6562446"/>
                <a:gd name="connsiteX40" fmla="*/ 9541633 w 12192000"/>
                <a:gd name="connsiteY40" fmla="*/ 5027989 h 6562446"/>
                <a:gd name="connsiteX41" fmla="*/ 7861021 w 12192000"/>
                <a:gd name="connsiteY41" fmla="*/ 4986719 h 6562446"/>
                <a:gd name="connsiteX42" fmla="*/ 7826053 w 12192000"/>
                <a:gd name="connsiteY42" fmla="*/ 5023560 h 6562446"/>
                <a:gd name="connsiteX43" fmla="*/ 7828711 w 12192000"/>
                <a:gd name="connsiteY43" fmla="*/ 5037875 h 6562446"/>
                <a:gd name="connsiteX44" fmla="*/ 7823153 w 12192000"/>
                <a:gd name="connsiteY44" fmla="*/ 5036653 h 6562446"/>
                <a:gd name="connsiteX45" fmla="*/ 7820636 w 12192000"/>
                <a:gd name="connsiteY45" fmla="*/ 5029266 h 6562446"/>
                <a:gd name="connsiteX46" fmla="*/ 7802826 w 12192000"/>
                <a:gd name="connsiteY46" fmla="*/ 5048031 h 6562446"/>
                <a:gd name="connsiteX47" fmla="*/ 7805669 w 12192000"/>
                <a:gd name="connsiteY47" fmla="*/ 5060851 h 6562446"/>
                <a:gd name="connsiteX48" fmla="*/ 7802051 w 12192000"/>
                <a:gd name="connsiteY48" fmla="*/ 5052476 h 6562446"/>
                <a:gd name="connsiteX49" fmla="*/ 7801239 w 12192000"/>
                <a:gd name="connsiteY49" fmla="*/ 5049700 h 6562446"/>
                <a:gd name="connsiteX50" fmla="*/ 7787760 w 12192000"/>
                <a:gd name="connsiteY50" fmla="*/ 5063900 h 6562446"/>
                <a:gd name="connsiteX51" fmla="*/ 7815022 w 12192000"/>
                <a:gd name="connsiteY51" fmla="*/ 5168982 h 6562446"/>
                <a:gd name="connsiteX52" fmla="*/ 7819266 w 12192000"/>
                <a:gd name="connsiteY52" fmla="*/ 5152364 h 6562446"/>
                <a:gd name="connsiteX53" fmla="*/ 7865303 w 12192000"/>
                <a:gd name="connsiteY53" fmla="*/ 5019091 h 6562446"/>
                <a:gd name="connsiteX54" fmla="*/ 7867088 w 12192000"/>
                <a:gd name="connsiteY54" fmla="*/ 5014393 h 6562446"/>
                <a:gd name="connsiteX55" fmla="*/ 7863179 w 12192000"/>
                <a:gd name="connsiteY55" fmla="*/ 4996522 h 6562446"/>
                <a:gd name="connsiteX56" fmla="*/ 11323806 w 12192000"/>
                <a:gd name="connsiteY56" fmla="*/ 4963561 h 6562446"/>
                <a:gd name="connsiteX57" fmla="*/ 11331625 w 12192000"/>
                <a:gd name="connsiteY57" fmla="*/ 4976143 h 6562446"/>
                <a:gd name="connsiteX58" fmla="*/ 11336391 w 12192000"/>
                <a:gd name="connsiteY58" fmla="*/ 4984838 h 6562446"/>
                <a:gd name="connsiteX59" fmla="*/ 11309605 w 12192000"/>
                <a:gd name="connsiteY59" fmla="*/ 4939873 h 6562446"/>
                <a:gd name="connsiteX60" fmla="*/ 11313649 w 12192000"/>
                <a:gd name="connsiteY60" fmla="*/ 4946390 h 6562446"/>
                <a:gd name="connsiteX61" fmla="*/ 11323806 w 12192000"/>
                <a:gd name="connsiteY61" fmla="*/ 4963561 h 6562446"/>
                <a:gd name="connsiteX62" fmla="*/ 11318144 w 12192000"/>
                <a:gd name="connsiteY62" fmla="*/ 4954452 h 6562446"/>
                <a:gd name="connsiteX63" fmla="*/ 4256724 w 12192000"/>
                <a:gd name="connsiteY63" fmla="*/ 4872288 h 6562446"/>
                <a:gd name="connsiteX64" fmla="*/ 4251174 w 12192000"/>
                <a:gd name="connsiteY64" fmla="*/ 4890709 h 6562446"/>
                <a:gd name="connsiteX65" fmla="*/ 4250391 w 12192000"/>
                <a:gd name="connsiteY65" fmla="*/ 4902443 h 6562446"/>
                <a:gd name="connsiteX66" fmla="*/ 4249181 w 12192000"/>
                <a:gd name="connsiteY66" fmla="*/ 4941286 h 6562446"/>
                <a:gd name="connsiteX67" fmla="*/ 4258508 w 12192000"/>
                <a:gd name="connsiteY67" fmla="*/ 4886624 h 6562446"/>
                <a:gd name="connsiteX68" fmla="*/ 4257501 w 12192000"/>
                <a:gd name="connsiteY68" fmla="*/ 4875505 h 6562446"/>
                <a:gd name="connsiteX69" fmla="*/ 8229600 w 12192000"/>
                <a:gd name="connsiteY69" fmla="*/ 806117 h 6562446"/>
                <a:gd name="connsiteX70" fmla="*/ 12192000 w 12192000"/>
                <a:gd name="connsiteY70" fmla="*/ 806117 h 6562446"/>
                <a:gd name="connsiteX71" fmla="*/ 12192000 w 12192000"/>
                <a:gd name="connsiteY71" fmla="*/ 2597157 h 6562446"/>
                <a:gd name="connsiteX72" fmla="*/ 12192000 w 12192000"/>
                <a:gd name="connsiteY72" fmla="*/ 3070346 h 6562446"/>
                <a:gd name="connsiteX73" fmla="*/ 12192000 w 12192000"/>
                <a:gd name="connsiteY73" fmla="*/ 5766086 h 6562446"/>
                <a:gd name="connsiteX74" fmla="*/ 12173123 w 12192000"/>
                <a:gd name="connsiteY74" fmla="*/ 5719201 h 6562446"/>
                <a:gd name="connsiteX75" fmla="*/ 12139053 w 12192000"/>
                <a:gd name="connsiteY75" fmla="*/ 5632214 h 6562446"/>
                <a:gd name="connsiteX76" fmla="*/ 12170280 w 12192000"/>
                <a:gd name="connsiteY76" fmla="*/ 5893296 h 6562446"/>
                <a:gd name="connsiteX77" fmla="*/ 12048479 w 12192000"/>
                <a:gd name="connsiteY77" fmla="*/ 5582772 h 6562446"/>
                <a:gd name="connsiteX78" fmla="*/ 12005809 w 12192000"/>
                <a:gd name="connsiteY78" fmla="*/ 5506671 h 6562446"/>
                <a:gd name="connsiteX79" fmla="*/ 12128824 w 12192000"/>
                <a:gd name="connsiteY79" fmla="*/ 5881284 h 6562446"/>
                <a:gd name="connsiteX80" fmla="*/ 12013214 w 12192000"/>
                <a:gd name="connsiteY80" fmla="*/ 5572862 h 6562446"/>
                <a:gd name="connsiteX81" fmla="*/ 11951082 w 12192000"/>
                <a:gd name="connsiteY81" fmla="*/ 5490839 h 6562446"/>
                <a:gd name="connsiteX82" fmla="*/ 11923851 w 12192000"/>
                <a:gd name="connsiteY82" fmla="*/ 5412895 h 6562446"/>
                <a:gd name="connsiteX83" fmla="*/ 11883196 w 12192000"/>
                <a:gd name="connsiteY83" fmla="*/ 5329948 h 6562446"/>
                <a:gd name="connsiteX84" fmla="*/ 12017107 w 12192000"/>
                <a:gd name="connsiteY84" fmla="*/ 5698670 h 6562446"/>
                <a:gd name="connsiteX85" fmla="*/ 11872473 w 12192000"/>
                <a:gd name="connsiteY85" fmla="*/ 5313068 h 6562446"/>
                <a:gd name="connsiteX86" fmla="*/ 11891017 w 12192000"/>
                <a:gd name="connsiteY86" fmla="*/ 5377253 h 6562446"/>
                <a:gd name="connsiteX87" fmla="*/ 11842875 w 12192000"/>
                <a:gd name="connsiteY87" fmla="*/ 5248606 h 6562446"/>
                <a:gd name="connsiteX88" fmla="*/ 11969531 w 12192000"/>
                <a:gd name="connsiteY88" fmla="*/ 5620171 h 6562446"/>
                <a:gd name="connsiteX89" fmla="*/ 11873609 w 12192000"/>
                <a:gd name="connsiteY89" fmla="*/ 5381930 h 6562446"/>
                <a:gd name="connsiteX90" fmla="*/ 11992088 w 12192000"/>
                <a:gd name="connsiteY90" fmla="*/ 5689630 h 6562446"/>
                <a:gd name="connsiteX91" fmla="*/ 11897629 w 12192000"/>
                <a:gd name="connsiteY91" fmla="*/ 5485439 h 6562446"/>
                <a:gd name="connsiteX92" fmla="*/ 11841882 w 12192000"/>
                <a:gd name="connsiteY92" fmla="*/ 5329850 h 6562446"/>
                <a:gd name="connsiteX93" fmla="*/ 11815721 w 12192000"/>
                <a:gd name="connsiteY93" fmla="*/ 5283381 h 6562446"/>
                <a:gd name="connsiteX94" fmla="*/ 11860867 w 12192000"/>
                <a:gd name="connsiteY94" fmla="*/ 5424031 h 6562446"/>
                <a:gd name="connsiteX95" fmla="*/ 12062104 w 12192000"/>
                <a:gd name="connsiteY95" fmla="*/ 5942406 h 6562446"/>
                <a:gd name="connsiteX96" fmla="*/ 11982100 w 12192000"/>
                <a:gd name="connsiteY96" fmla="*/ 5718334 h 6562446"/>
                <a:gd name="connsiteX97" fmla="*/ 12166940 w 12192000"/>
                <a:gd name="connsiteY97" fmla="*/ 6222245 h 6562446"/>
                <a:gd name="connsiteX98" fmla="*/ 12061049 w 12192000"/>
                <a:gd name="connsiteY98" fmla="*/ 5954830 h 6562446"/>
                <a:gd name="connsiteX99" fmla="*/ 12058106 w 12192000"/>
                <a:gd name="connsiteY99" fmla="*/ 5962819 h 6562446"/>
                <a:gd name="connsiteX100" fmla="*/ 12113069 w 12192000"/>
                <a:gd name="connsiteY100" fmla="*/ 6113254 h 6562446"/>
                <a:gd name="connsiteX101" fmla="*/ 11972821 w 12192000"/>
                <a:gd name="connsiteY101" fmla="*/ 5759457 h 6562446"/>
                <a:gd name="connsiteX102" fmla="*/ 12093170 w 12192000"/>
                <a:gd name="connsiteY102" fmla="*/ 6077335 h 6562446"/>
                <a:gd name="connsiteX103" fmla="*/ 11806390 w 12192000"/>
                <a:gd name="connsiteY103" fmla="*/ 5362443 h 6562446"/>
                <a:gd name="connsiteX104" fmla="*/ 11765978 w 12192000"/>
                <a:gd name="connsiteY104" fmla="*/ 5280890 h 6562446"/>
                <a:gd name="connsiteX105" fmla="*/ 11927216 w 12192000"/>
                <a:gd name="connsiteY105" fmla="*/ 5680616 h 6562446"/>
                <a:gd name="connsiteX106" fmla="*/ 11792727 w 12192000"/>
                <a:gd name="connsiteY106" fmla="*/ 5356044 h 6562446"/>
                <a:gd name="connsiteX107" fmla="*/ 11823179 w 12192000"/>
                <a:gd name="connsiteY107" fmla="*/ 5447333 h 6562446"/>
                <a:gd name="connsiteX108" fmla="*/ 11700104 w 12192000"/>
                <a:gd name="connsiteY108" fmla="*/ 5142091 h 6562446"/>
                <a:gd name="connsiteX109" fmla="*/ 11797590 w 12192000"/>
                <a:gd name="connsiteY109" fmla="*/ 5403862 h 6562446"/>
                <a:gd name="connsiteX110" fmla="*/ 11699140 w 12192000"/>
                <a:gd name="connsiteY110" fmla="*/ 5154725 h 6562446"/>
                <a:gd name="connsiteX111" fmla="*/ 11727932 w 12192000"/>
                <a:gd name="connsiteY111" fmla="*/ 5253705 h 6562446"/>
                <a:gd name="connsiteX112" fmla="*/ 11740362 w 12192000"/>
                <a:gd name="connsiteY112" fmla="*/ 5290314 h 6562446"/>
                <a:gd name="connsiteX113" fmla="*/ 11754440 w 12192000"/>
                <a:gd name="connsiteY113" fmla="*/ 5327466 h 6562446"/>
                <a:gd name="connsiteX114" fmla="*/ 11780819 w 12192000"/>
                <a:gd name="connsiteY114" fmla="*/ 5396792 h 6562446"/>
                <a:gd name="connsiteX115" fmla="*/ 11738359 w 12192000"/>
                <a:gd name="connsiteY115" fmla="*/ 5322847 h 6562446"/>
                <a:gd name="connsiteX116" fmla="*/ 11687572 w 12192000"/>
                <a:gd name="connsiteY116" fmla="*/ 5202063 h 6562446"/>
                <a:gd name="connsiteX117" fmla="*/ 11674298 w 12192000"/>
                <a:gd name="connsiteY117" fmla="*/ 5195749 h 6562446"/>
                <a:gd name="connsiteX118" fmla="*/ 11700121 w 12192000"/>
                <a:gd name="connsiteY118" fmla="*/ 5253837 h 6562446"/>
                <a:gd name="connsiteX119" fmla="*/ 11723543 w 12192000"/>
                <a:gd name="connsiteY119" fmla="*/ 5323676 h 6562446"/>
                <a:gd name="connsiteX120" fmla="*/ 11629063 w 12192000"/>
                <a:gd name="connsiteY120" fmla="*/ 5107021 h 6562446"/>
                <a:gd name="connsiteX121" fmla="*/ 11661898 w 12192000"/>
                <a:gd name="connsiteY121" fmla="*/ 5194799 h 6562446"/>
                <a:gd name="connsiteX122" fmla="*/ 11588055 w 12192000"/>
                <a:gd name="connsiteY122" fmla="*/ 5025722 h 6562446"/>
                <a:gd name="connsiteX123" fmla="*/ 11617596 w 12192000"/>
                <a:gd name="connsiteY123" fmla="*/ 5125631 h 6562446"/>
                <a:gd name="connsiteX124" fmla="*/ 11665783 w 12192000"/>
                <a:gd name="connsiteY124" fmla="*/ 5229563 h 6562446"/>
                <a:gd name="connsiteX125" fmla="*/ 12063758 w 12192000"/>
                <a:gd name="connsiteY125" fmla="*/ 6120057 h 6562446"/>
                <a:gd name="connsiteX126" fmla="*/ 12130279 w 12192000"/>
                <a:gd name="connsiteY126" fmla="*/ 6270303 h 6562446"/>
                <a:gd name="connsiteX127" fmla="*/ 11959766 w 12192000"/>
                <a:gd name="connsiteY127" fmla="*/ 5895983 h 6562446"/>
                <a:gd name="connsiteX128" fmla="*/ 12031384 w 12192000"/>
                <a:gd name="connsiteY128" fmla="*/ 6056530 h 6562446"/>
                <a:gd name="connsiteX129" fmla="*/ 12181712 w 12192000"/>
                <a:gd name="connsiteY129" fmla="*/ 6384326 h 6562446"/>
                <a:gd name="connsiteX130" fmla="*/ 11936060 w 12192000"/>
                <a:gd name="connsiteY130" fmla="*/ 5851960 h 6562446"/>
                <a:gd name="connsiteX131" fmla="*/ 11752314 w 12192000"/>
                <a:gd name="connsiteY131" fmla="*/ 5462327 h 6562446"/>
                <a:gd name="connsiteX132" fmla="*/ 11840949 w 12192000"/>
                <a:gd name="connsiteY132" fmla="*/ 5667753 h 6562446"/>
                <a:gd name="connsiteX133" fmla="*/ 11836680 w 12192000"/>
                <a:gd name="connsiteY133" fmla="*/ 5669324 h 6562446"/>
                <a:gd name="connsiteX134" fmla="*/ 11609847 w 12192000"/>
                <a:gd name="connsiteY134" fmla="*/ 5204268 h 6562446"/>
                <a:gd name="connsiteX135" fmla="*/ 11717254 w 12192000"/>
                <a:gd name="connsiteY135" fmla="*/ 5433870 h 6562446"/>
                <a:gd name="connsiteX136" fmla="*/ 11768800 w 12192000"/>
                <a:gd name="connsiteY136" fmla="*/ 5544851 h 6562446"/>
                <a:gd name="connsiteX137" fmla="*/ 11815049 w 12192000"/>
                <a:gd name="connsiteY137" fmla="*/ 5650856 h 6562446"/>
                <a:gd name="connsiteX138" fmla="*/ 11828629 w 12192000"/>
                <a:gd name="connsiteY138" fmla="*/ 5677745 h 6562446"/>
                <a:gd name="connsiteX139" fmla="*/ 11809295 w 12192000"/>
                <a:gd name="connsiteY139" fmla="*/ 5639840 h 6562446"/>
                <a:gd name="connsiteX140" fmla="*/ 11808933 w 12192000"/>
                <a:gd name="connsiteY140" fmla="*/ 5638996 h 6562446"/>
                <a:gd name="connsiteX141" fmla="*/ 11808846 w 12192000"/>
                <a:gd name="connsiteY141" fmla="*/ 5638783 h 6562446"/>
                <a:gd name="connsiteX142" fmla="*/ 11791119 w 12192000"/>
                <a:gd name="connsiteY142" fmla="*/ 5615409 h 6562446"/>
                <a:gd name="connsiteX143" fmla="*/ 11860049 w 12192000"/>
                <a:gd name="connsiteY143" fmla="*/ 5758891 h 6562446"/>
                <a:gd name="connsiteX144" fmla="*/ 11934038 w 12192000"/>
                <a:gd name="connsiteY144" fmla="*/ 5908449 h 6562446"/>
                <a:gd name="connsiteX145" fmla="*/ 11829487 w 12192000"/>
                <a:gd name="connsiteY145" fmla="*/ 5707064 h 6562446"/>
                <a:gd name="connsiteX146" fmla="*/ 11993068 w 12192000"/>
                <a:gd name="connsiteY146" fmla="*/ 6028712 h 6562446"/>
                <a:gd name="connsiteX147" fmla="*/ 11686319 w 12192000"/>
                <a:gd name="connsiteY147" fmla="*/ 5475496 h 6562446"/>
                <a:gd name="connsiteX148" fmla="*/ 11647438 w 12192000"/>
                <a:gd name="connsiteY148" fmla="*/ 5415739 h 6562446"/>
                <a:gd name="connsiteX149" fmla="*/ 11721581 w 12192000"/>
                <a:gd name="connsiteY149" fmla="*/ 5550763 h 6562446"/>
                <a:gd name="connsiteX150" fmla="*/ 11569028 w 12192000"/>
                <a:gd name="connsiteY150" fmla="*/ 5300495 h 6562446"/>
                <a:gd name="connsiteX151" fmla="*/ 11552718 w 12192000"/>
                <a:gd name="connsiteY151" fmla="*/ 5301960 h 6562446"/>
                <a:gd name="connsiteX152" fmla="*/ 11699049 w 12192000"/>
                <a:gd name="connsiteY152" fmla="*/ 5564110 h 6562446"/>
                <a:gd name="connsiteX153" fmla="*/ 11526837 w 12192000"/>
                <a:gd name="connsiteY153" fmla="*/ 5261108 h 6562446"/>
                <a:gd name="connsiteX154" fmla="*/ 11405428 w 12192000"/>
                <a:gd name="connsiteY154" fmla="*/ 5054936 h 6562446"/>
                <a:gd name="connsiteX155" fmla="*/ 11445512 w 12192000"/>
                <a:gd name="connsiteY155" fmla="*/ 5153092 h 6562446"/>
                <a:gd name="connsiteX156" fmla="*/ 11374860 w 12192000"/>
                <a:gd name="connsiteY156" fmla="*/ 5032048 h 6562446"/>
                <a:gd name="connsiteX157" fmla="*/ 11354398 w 12192000"/>
                <a:gd name="connsiteY157" fmla="*/ 4964190 h 6562446"/>
                <a:gd name="connsiteX158" fmla="*/ 11346013 w 12192000"/>
                <a:gd name="connsiteY158" fmla="*/ 4918872 h 6562446"/>
                <a:gd name="connsiteX159" fmla="*/ 11195970 w 12192000"/>
                <a:gd name="connsiteY159" fmla="*/ 4651321 h 6562446"/>
                <a:gd name="connsiteX160" fmla="*/ 11074462 w 12192000"/>
                <a:gd name="connsiteY160" fmla="*/ 4455668 h 6562446"/>
                <a:gd name="connsiteX161" fmla="*/ 11262057 w 12192000"/>
                <a:gd name="connsiteY161" fmla="*/ 4792273 h 6562446"/>
                <a:gd name="connsiteX162" fmla="*/ 11141499 w 12192000"/>
                <a:gd name="connsiteY162" fmla="*/ 4610434 h 6562446"/>
                <a:gd name="connsiteX163" fmla="*/ 11152745 w 12192000"/>
                <a:gd name="connsiteY163" fmla="*/ 4652536 h 6562446"/>
                <a:gd name="connsiteX164" fmla="*/ 11298397 w 12192000"/>
                <a:gd name="connsiteY164" fmla="*/ 4919715 h 6562446"/>
                <a:gd name="connsiteX165" fmla="*/ 11302594 w 12192000"/>
                <a:gd name="connsiteY165" fmla="*/ 4927903 h 6562446"/>
                <a:gd name="connsiteX166" fmla="*/ 11309605 w 12192000"/>
                <a:gd name="connsiteY166" fmla="*/ 4939873 h 6562446"/>
                <a:gd name="connsiteX167" fmla="*/ 11308017 w 12192000"/>
                <a:gd name="connsiteY167" fmla="*/ 4937315 h 6562446"/>
                <a:gd name="connsiteX168" fmla="*/ 11302087 w 12192000"/>
                <a:gd name="connsiteY168" fmla="*/ 4928370 h 6562446"/>
                <a:gd name="connsiteX169" fmla="*/ 11290793 w 12192000"/>
                <a:gd name="connsiteY169" fmla="*/ 4910983 h 6562446"/>
                <a:gd name="connsiteX170" fmla="*/ 11247603 w 12192000"/>
                <a:gd name="connsiteY170" fmla="*/ 4846079 h 6562446"/>
                <a:gd name="connsiteX171" fmla="*/ 11171794 w 12192000"/>
                <a:gd name="connsiteY171" fmla="*/ 4731971 h 6562446"/>
                <a:gd name="connsiteX172" fmla="*/ 11023814 w 12192000"/>
                <a:gd name="connsiteY172" fmla="*/ 4516424 h 6562446"/>
                <a:gd name="connsiteX173" fmla="*/ 11040600 w 12192000"/>
                <a:gd name="connsiteY173" fmla="*/ 4515254 h 6562446"/>
                <a:gd name="connsiteX174" fmla="*/ 10835470 w 12192000"/>
                <a:gd name="connsiteY174" fmla="*/ 4197100 h 6562446"/>
                <a:gd name="connsiteX175" fmla="*/ 10937256 w 12192000"/>
                <a:gd name="connsiteY175" fmla="*/ 4388688 h 6562446"/>
                <a:gd name="connsiteX176" fmla="*/ 10850567 w 12192000"/>
                <a:gd name="connsiteY176" fmla="*/ 4287949 h 6562446"/>
                <a:gd name="connsiteX177" fmla="*/ 10667583 w 12192000"/>
                <a:gd name="connsiteY177" fmla="*/ 3992782 h 6562446"/>
                <a:gd name="connsiteX178" fmla="*/ 10661084 w 12192000"/>
                <a:gd name="connsiteY178" fmla="*/ 4017255 h 6562446"/>
                <a:gd name="connsiteX179" fmla="*/ 10432644 w 12192000"/>
                <a:gd name="connsiteY179" fmla="*/ 3675862 h 6562446"/>
                <a:gd name="connsiteX180" fmla="*/ 10966023 w 12192000"/>
                <a:gd name="connsiteY180" fmla="*/ 4558772 h 6562446"/>
                <a:gd name="connsiteX181" fmla="*/ 10876025 w 12192000"/>
                <a:gd name="connsiteY181" fmla="*/ 4462687 h 6562446"/>
                <a:gd name="connsiteX182" fmla="*/ 10871929 w 12192000"/>
                <a:gd name="connsiteY182" fmla="*/ 4511827 h 6562446"/>
                <a:gd name="connsiteX183" fmla="*/ 10735359 w 12192000"/>
                <a:gd name="connsiteY183" fmla="*/ 4279193 h 6562446"/>
                <a:gd name="connsiteX184" fmla="*/ 10806862 w 12192000"/>
                <a:gd name="connsiteY184" fmla="*/ 4424572 h 6562446"/>
                <a:gd name="connsiteX185" fmla="*/ 10717678 w 12192000"/>
                <a:gd name="connsiteY185" fmla="*/ 4280743 h 6562446"/>
                <a:gd name="connsiteX186" fmla="*/ 11179989 w 12192000"/>
                <a:gd name="connsiteY186" fmla="*/ 5113627 h 6562446"/>
                <a:gd name="connsiteX187" fmla="*/ 11134351 w 12192000"/>
                <a:gd name="connsiteY187" fmla="*/ 5033055 h 6562446"/>
                <a:gd name="connsiteX188" fmla="*/ 11074137 w 12192000"/>
                <a:gd name="connsiteY188" fmla="*/ 5004346 h 6562446"/>
                <a:gd name="connsiteX189" fmla="*/ 10894024 w 12192000"/>
                <a:gd name="connsiteY189" fmla="*/ 4778798 h 6562446"/>
                <a:gd name="connsiteX190" fmla="*/ 10939429 w 12192000"/>
                <a:gd name="connsiteY190" fmla="*/ 4862962 h 6562446"/>
                <a:gd name="connsiteX191" fmla="*/ 11072267 w 12192000"/>
                <a:gd name="connsiteY191" fmla="*/ 5080227 h 6562446"/>
                <a:gd name="connsiteX192" fmla="*/ 10831667 w 12192000"/>
                <a:gd name="connsiteY192" fmla="*/ 4721068 h 6562446"/>
                <a:gd name="connsiteX193" fmla="*/ 10899246 w 12192000"/>
                <a:gd name="connsiteY193" fmla="*/ 4895309 h 6562446"/>
                <a:gd name="connsiteX194" fmla="*/ 10779309 w 12192000"/>
                <a:gd name="connsiteY194" fmla="*/ 4743888 h 6562446"/>
                <a:gd name="connsiteX195" fmla="*/ 10662551 w 12192000"/>
                <a:gd name="connsiteY195" fmla="*/ 4515528 h 6562446"/>
                <a:gd name="connsiteX196" fmla="*/ 10493408 w 12192000"/>
                <a:gd name="connsiteY196" fmla="*/ 4240405 h 6562446"/>
                <a:gd name="connsiteX197" fmla="*/ 10589613 w 12192000"/>
                <a:gd name="connsiteY197" fmla="*/ 4418904 h 6562446"/>
                <a:gd name="connsiteX198" fmla="*/ 10622516 w 12192000"/>
                <a:gd name="connsiteY198" fmla="*/ 4494430 h 6562446"/>
                <a:gd name="connsiteX199" fmla="*/ 10468664 w 12192000"/>
                <a:gd name="connsiteY199" fmla="*/ 4218774 h 6562446"/>
                <a:gd name="connsiteX200" fmla="*/ 10350125 w 12192000"/>
                <a:gd name="connsiteY200" fmla="*/ 4030087 h 6562446"/>
                <a:gd name="connsiteX201" fmla="*/ 10336430 w 12192000"/>
                <a:gd name="connsiteY201" fmla="*/ 4055882 h 6562446"/>
                <a:gd name="connsiteX202" fmla="*/ 10275600 w 12192000"/>
                <a:gd name="connsiteY202" fmla="*/ 3983530 h 6562446"/>
                <a:gd name="connsiteX203" fmla="*/ 10218029 w 12192000"/>
                <a:gd name="connsiteY203" fmla="*/ 3892955 h 6562446"/>
                <a:gd name="connsiteX204" fmla="*/ 10201170 w 12192000"/>
                <a:gd name="connsiteY204" fmla="*/ 3864464 h 6562446"/>
                <a:gd name="connsiteX205" fmla="*/ 10159375 w 12192000"/>
                <a:gd name="connsiteY205" fmla="*/ 4074171 h 6562446"/>
                <a:gd name="connsiteX206" fmla="*/ 9965550 w 12192000"/>
                <a:gd name="connsiteY206" fmla="*/ 4950510 h 6562446"/>
                <a:gd name="connsiteX207" fmla="*/ 9981698 w 12192000"/>
                <a:gd name="connsiteY207" fmla="*/ 4868790 h 6562446"/>
                <a:gd name="connsiteX208" fmla="*/ 9904403 w 12192000"/>
                <a:gd name="connsiteY208" fmla="*/ 4815743 h 6562446"/>
                <a:gd name="connsiteX209" fmla="*/ 9836684 w 12192000"/>
                <a:gd name="connsiteY209" fmla="*/ 4734441 h 6562446"/>
                <a:gd name="connsiteX210" fmla="*/ 9826831 w 12192000"/>
                <a:gd name="connsiteY210" fmla="*/ 4783317 h 6562446"/>
                <a:gd name="connsiteX211" fmla="*/ 9787136 w 12192000"/>
                <a:gd name="connsiteY211" fmla="*/ 4704744 h 6562446"/>
                <a:gd name="connsiteX212" fmla="*/ 9728373 w 12192000"/>
                <a:gd name="connsiteY212" fmla="*/ 4671745 h 6562446"/>
                <a:gd name="connsiteX213" fmla="*/ 9658455 w 12192000"/>
                <a:gd name="connsiteY213" fmla="*/ 4732494 h 6562446"/>
                <a:gd name="connsiteX214" fmla="*/ 9551962 w 12192000"/>
                <a:gd name="connsiteY214" fmla="*/ 5010806 h 6562446"/>
                <a:gd name="connsiteX215" fmla="*/ 9545937 w 12192000"/>
                <a:gd name="connsiteY215" fmla="*/ 5020831 h 6562446"/>
                <a:gd name="connsiteX216" fmla="*/ 9547588 w 12192000"/>
                <a:gd name="connsiteY216" fmla="*/ 5015708 h 6562446"/>
                <a:gd name="connsiteX217" fmla="*/ 9583495 w 12192000"/>
                <a:gd name="connsiteY217" fmla="*/ 4818004 h 6562446"/>
                <a:gd name="connsiteX218" fmla="*/ 9554143 w 12192000"/>
                <a:gd name="connsiteY218" fmla="*/ 4777750 h 6562446"/>
                <a:gd name="connsiteX219" fmla="*/ 9451868 w 12192000"/>
                <a:gd name="connsiteY219" fmla="*/ 5078459 h 6562446"/>
                <a:gd name="connsiteX220" fmla="*/ 9384167 w 12192000"/>
                <a:gd name="connsiteY220" fmla="*/ 5171202 h 6562446"/>
                <a:gd name="connsiteX221" fmla="*/ 9365209 w 12192000"/>
                <a:gd name="connsiteY221" fmla="*/ 5028638 h 6562446"/>
                <a:gd name="connsiteX222" fmla="*/ 9298712 w 12192000"/>
                <a:gd name="connsiteY222" fmla="*/ 5046248 h 6562446"/>
                <a:gd name="connsiteX223" fmla="*/ 9263809 w 12192000"/>
                <a:gd name="connsiteY223" fmla="*/ 5201687 h 6562446"/>
                <a:gd name="connsiteX224" fmla="*/ 9168352 w 12192000"/>
                <a:gd name="connsiteY224" fmla="*/ 5109229 h 6562446"/>
                <a:gd name="connsiteX225" fmla="*/ 9042758 w 12192000"/>
                <a:gd name="connsiteY225" fmla="*/ 5116147 h 6562446"/>
                <a:gd name="connsiteX226" fmla="*/ 8982389 w 12192000"/>
                <a:gd name="connsiteY226" fmla="*/ 5112065 h 6562446"/>
                <a:gd name="connsiteX227" fmla="*/ 8934333 w 12192000"/>
                <a:gd name="connsiteY227" fmla="*/ 5079734 h 6562446"/>
                <a:gd name="connsiteX228" fmla="*/ 8902401 w 12192000"/>
                <a:gd name="connsiteY228" fmla="*/ 4860373 h 6562446"/>
                <a:gd name="connsiteX229" fmla="*/ 8888594 w 12192000"/>
                <a:gd name="connsiteY229" fmla="*/ 4885163 h 6562446"/>
                <a:gd name="connsiteX230" fmla="*/ 8899053 w 12192000"/>
                <a:gd name="connsiteY230" fmla="*/ 4845280 h 6562446"/>
                <a:gd name="connsiteX231" fmla="*/ 8874994 w 12192000"/>
                <a:gd name="connsiteY231" fmla="*/ 4774989 h 6562446"/>
                <a:gd name="connsiteX232" fmla="*/ 8843430 w 12192000"/>
                <a:gd name="connsiteY232" fmla="*/ 4858499 h 6562446"/>
                <a:gd name="connsiteX233" fmla="*/ 8656393 w 12192000"/>
                <a:gd name="connsiteY233" fmla="*/ 5256805 h 6562446"/>
                <a:gd name="connsiteX234" fmla="*/ 8661456 w 12192000"/>
                <a:gd name="connsiteY234" fmla="*/ 5106761 h 6562446"/>
                <a:gd name="connsiteX235" fmla="*/ 8691346 w 12192000"/>
                <a:gd name="connsiteY235" fmla="*/ 4966834 h 6562446"/>
                <a:gd name="connsiteX236" fmla="*/ 8723883 w 12192000"/>
                <a:gd name="connsiteY236" fmla="*/ 4860758 h 6562446"/>
                <a:gd name="connsiteX237" fmla="*/ 8542795 w 12192000"/>
                <a:gd name="connsiteY237" fmla="*/ 5103490 h 6562446"/>
                <a:gd name="connsiteX238" fmla="*/ 8512203 w 12192000"/>
                <a:gd name="connsiteY238" fmla="*/ 4985764 h 6562446"/>
                <a:gd name="connsiteX239" fmla="*/ 8477705 w 12192000"/>
                <a:gd name="connsiteY239" fmla="*/ 4881996 h 6562446"/>
                <a:gd name="connsiteX240" fmla="*/ 8273669 w 12192000"/>
                <a:gd name="connsiteY240" fmla="*/ 5162816 h 6562446"/>
                <a:gd name="connsiteX241" fmla="*/ 8310732 w 12192000"/>
                <a:gd name="connsiteY241" fmla="*/ 5092977 h 6562446"/>
                <a:gd name="connsiteX242" fmla="*/ 8310753 w 12192000"/>
                <a:gd name="connsiteY242" fmla="*/ 5019615 h 6562446"/>
                <a:gd name="connsiteX243" fmla="*/ 8162543 w 12192000"/>
                <a:gd name="connsiteY243" fmla="*/ 5399657 h 6562446"/>
                <a:gd name="connsiteX244" fmla="*/ 8147871 w 12192000"/>
                <a:gd name="connsiteY244" fmla="*/ 5333706 h 6562446"/>
                <a:gd name="connsiteX245" fmla="*/ 8162052 w 12192000"/>
                <a:gd name="connsiteY245" fmla="*/ 5237632 h 6562446"/>
                <a:gd name="connsiteX246" fmla="*/ 8181028 w 12192000"/>
                <a:gd name="connsiteY246" fmla="*/ 5202992 h 6562446"/>
                <a:gd name="connsiteX247" fmla="*/ 8277362 w 12192000"/>
                <a:gd name="connsiteY247" fmla="*/ 4868468 h 6562446"/>
                <a:gd name="connsiteX248" fmla="*/ 8181288 w 12192000"/>
                <a:gd name="connsiteY248" fmla="*/ 5112165 h 6562446"/>
                <a:gd name="connsiteX249" fmla="*/ 8088410 w 12192000"/>
                <a:gd name="connsiteY249" fmla="*/ 5273645 h 6562446"/>
                <a:gd name="connsiteX250" fmla="*/ 8087646 w 12192000"/>
                <a:gd name="connsiteY250" fmla="*/ 5086414 h 6562446"/>
                <a:gd name="connsiteX251" fmla="*/ 8103964 w 12192000"/>
                <a:gd name="connsiteY251" fmla="*/ 4895796 h 6562446"/>
                <a:gd name="connsiteX252" fmla="*/ 8027931 w 12192000"/>
                <a:gd name="connsiteY252" fmla="*/ 5049137 h 6562446"/>
                <a:gd name="connsiteX253" fmla="*/ 8028669 w 12192000"/>
                <a:gd name="connsiteY253" fmla="*/ 5057658 h 6562446"/>
                <a:gd name="connsiteX254" fmla="*/ 8027903 w 12192000"/>
                <a:gd name="connsiteY254" fmla="*/ 5049191 h 6562446"/>
                <a:gd name="connsiteX255" fmla="*/ 7982392 w 12192000"/>
                <a:gd name="connsiteY255" fmla="*/ 5140976 h 6562446"/>
                <a:gd name="connsiteX256" fmla="*/ 7984949 w 12192000"/>
                <a:gd name="connsiteY256" fmla="*/ 5173090 h 6562446"/>
                <a:gd name="connsiteX257" fmla="*/ 8036259 w 12192000"/>
                <a:gd name="connsiteY257" fmla="*/ 5614435 h 6562446"/>
                <a:gd name="connsiteX258" fmla="*/ 7984262 w 12192000"/>
                <a:gd name="connsiteY258" fmla="*/ 5256523 h 6562446"/>
                <a:gd name="connsiteX259" fmla="*/ 8014325 w 12192000"/>
                <a:gd name="connsiteY259" fmla="*/ 5482083 h 6562446"/>
                <a:gd name="connsiteX260" fmla="*/ 7987726 w 12192000"/>
                <a:gd name="connsiteY260" fmla="*/ 5317090 h 6562446"/>
                <a:gd name="connsiteX261" fmla="*/ 7959803 w 12192000"/>
                <a:gd name="connsiteY261" fmla="*/ 5160215 h 6562446"/>
                <a:gd name="connsiteX262" fmla="*/ 7956757 w 12192000"/>
                <a:gd name="connsiteY262" fmla="*/ 5190250 h 6562446"/>
                <a:gd name="connsiteX263" fmla="*/ 7956811 w 12192000"/>
                <a:gd name="connsiteY263" fmla="*/ 5190473 h 6562446"/>
                <a:gd name="connsiteX264" fmla="*/ 7957029 w 12192000"/>
                <a:gd name="connsiteY264" fmla="*/ 5191364 h 6562446"/>
                <a:gd name="connsiteX265" fmla="*/ 7963090 w 12192000"/>
                <a:gd name="connsiteY265" fmla="*/ 5233583 h 6562446"/>
                <a:gd name="connsiteX266" fmla="*/ 7958632 w 12192000"/>
                <a:gd name="connsiteY266" fmla="*/ 5203727 h 6562446"/>
                <a:gd name="connsiteX267" fmla="*/ 7942987 w 12192000"/>
                <a:gd name="connsiteY267" fmla="*/ 5129510 h 6562446"/>
                <a:gd name="connsiteX268" fmla="*/ 7937466 w 12192000"/>
                <a:gd name="connsiteY268" fmla="*/ 5096854 h 6562446"/>
                <a:gd name="connsiteX269" fmla="*/ 7934061 w 12192000"/>
                <a:gd name="connsiteY269" fmla="*/ 5100787 h 6562446"/>
                <a:gd name="connsiteX270" fmla="*/ 7938293 w 12192000"/>
                <a:gd name="connsiteY270" fmla="*/ 5127823 h 6562446"/>
                <a:gd name="connsiteX271" fmla="*/ 7937349 w 12192000"/>
                <a:gd name="connsiteY271" fmla="*/ 5128880 h 6562446"/>
                <a:gd name="connsiteX272" fmla="*/ 7932543 w 12192000"/>
                <a:gd name="connsiteY272" fmla="*/ 5102539 h 6562446"/>
                <a:gd name="connsiteX273" fmla="*/ 7928673 w 12192000"/>
                <a:gd name="connsiteY273" fmla="*/ 5107011 h 6562446"/>
                <a:gd name="connsiteX274" fmla="*/ 7926482 w 12192000"/>
                <a:gd name="connsiteY274" fmla="*/ 5109744 h 6562446"/>
                <a:gd name="connsiteX275" fmla="*/ 7947305 w 12192000"/>
                <a:gd name="connsiteY275" fmla="*/ 5232713 h 6562446"/>
                <a:gd name="connsiteX276" fmla="*/ 7941125 w 12192000"/>
                <a:gd name="connsiteY276" fmla="*/ 5234458 h 6562446"/>
                <a:gd name="connsiteX277" fmla="*/ 7925590 w 12192000"/>
                <a:gd name="connsiteY277" fmla="*/ 5162041 h 6562446"/>
                <a:gd name="connsiteX278" fmla="*/ 7916694 w 12192000"/>
                <a:gd name="connsiteY278" fmla="*/ 5121958 h 6562446"/>
                <a:gd name="connsiteX279" fmla="*/ 7909631 w 12192000"/>
                <a:gd name="connsiteY279" fmla="*/ 5130770 h 6562446"/>
                <a:gd name="connsiteX280" fmla="*/ 7921626 w 12192000"/>
                <a:gd name="connsiteY280" fmla="*/ 5195667 h 6562446"/>
                <a:gd name="connsiteX281" fmla="*/ 7969234 w 12192000"/>
                <a:gd name="connsiteY281" fmla="*/ 5440418 h 6562446"/>
                <a:gd name="connsiteX282" fmla="*/ 8084639 w 12192000"/>
                <a:gd name="connsiteY282" fmla="*/ 6015514 h 6562446"/>
                <a:gd name="connsiteX283" fmla="*/ 8012494 w 12192000"/>
                <a:gd name="connsiteY283" fmla="*/ 5662047 h 6562446"/>
                <a:gd name="connsiteX284" fmla="*/ 7974810 w 12192000"/>
                <a:gd name="connsiteY284" fmla="*/ 5490312 h 6562446"/>
                <a:gd name="connsiteX285" fmla="*/ 8058539 w 12192000"/>
                <a:gd name="connsiteY285" fmla="*/ 5893153 h 6562446"/>
                <a:gd name="connsiteX286" fmla="*/ 8022685 w 12192000"/>
                <a:gd name="connsiteY286" fmla="*/ 5732783 h 6562446"/>
                <a:gd name="connsiteX287" fmla="*/ 7924884 w 12192000"/>
                <a:gd name="connsiteY287" fmla="*/ 5279359 h 6562446"/>
                <a:gd name="connsiteX288" fmla="*/ 7896197 w 12192000"/>
                <a:gd name="connsiteY288" fmla="*/ 5147532 h 6562446"/>
                <a:gd name="connsiteX289" fmla="*/ 7875278 w 12192000"/>
                <a:gd name="connsiteY289" fmla="*/ 5173634 h 6562446"/>
                <a:gd name="connsiteX290" fmla="*/ 7850160 w 12192000"/>
                <a:gd name="connsiteY290" fmla="*/ 5203803 h 6562446"/>
                <a:gd name="connsiteX291" fmla="*/ 7829608 w 12192000"/>
                <a:gd name="connsiteY291" fmla="*/ 5225211 h 6562446"/>
                <a:gd name="connsiteX292" fmla="*/ 7849974 w 12192000"/>
                <a:gd name="connsiteY292" fmla="*/ 5303718 h 6562446"/>
                <a:gd name="connsiteX293" fmla="*/ 7828738 w 12192000"/>
                <a:gd name="connsiteY293" fmla="*/ 5226118 h 6562446"/>
                <a:gd name="connsiteX294" fmla="*/ 7828672 w 12192000"/>
                <a:gd name="connsiteY294" fmla="*/ 5226186 h 6562446"/>
                <a:gd name="connsiteX295" fmla="*/ 7816138 w 12192000"/>
                <a:gd name="connsiteY295" fmla="*/ 5234350 h 6562446"/>
                <a:gd name="connsiteX296" fmla="*/ 7840248 w 12192000"/>
                <a:gd name="connsiteY296" fmla="*/ 5320412 h 6562446"/>
                <a:gd name="connsiteX297" fmla="*/ 7955981 w 12192000"/>
                <a:gd name="connsiteY297" fmla="*/ 5720489 h 6562446"/>
                <a:gd name="connsiteX298" fmla="*/ 7856277 w 12192000"/>
                <a:gd name="connsiteY298" fmla="*/ 5395245 h 6562446"/>
                <a:gd name="connsiteX299" fmla="*/ 7959879 w 12192000"/>
                <a:gd name="connsiteY299" fmla="*/ 5761581 h 6562446"/>
                <a:gd name="connsiteX300" fmla="*/ 7910364 w 12192000"/>
                <a:gd name="connsiteY300" fmla="*/ 5609033 h 6562446"/>
                <a:gd name="connsiteX301" fmla="*/ 7900879 w 12192000"/>
                <a:gd name="connsiteY301" fmla="*/ 5604973 h 6562446"/>
                <a:gd name="connsiteX302" fmla="*/ 7979319 w 12192000"/>
                <a:gd name="connsiteY302" fmla="*/ 5881789 h 6562446"/>
                <a:gd name="connsiteX303" fmla="*/ 7814322 w 12192000"/>
                <a:gd name="connsiteY303" fmla="*/ 5370294 h 6562446"/>
                <a:gd name="connsiteX304" fmla="*/ 7890251 w 12192000"/>
                <a:gd name="connsiteY304" fmla="*/ 5596229 h 6562446"/>
                <a:gd name="connsiteX305" fmla="*/ 7747794 w 12192000"/>
                <a:gd name="connsiteY305" fmla="*/ 5111130 h 6562446"/>
                <a:gd name="connsiteX306" fmla="*/ 7734410 w 12192000"/>
                <a:gd name="connsiteY306" fmla="*/ 5126969 h 6562446"/>
                <a:gd name="connsiteX307" fmla="*/ 7736946 w 12192000"/>
                <a:gd name="connsiteY307" fmla="*/ 5134555 h 6562446"/>
                <a:gd name="connsiteX308" fmla="*/ 7733977 w 12192000"/>
                <a:gd name="connsiteY308" fmla="*/ 5127480 h 6562446"/>
                <a:gd name="connsiteX309" fmla="*/ 7725604 w 12192000"/>
                <a:gd name="connsiteY309" fmla="*/ 5137389 h 6562446"/>
                <a:gd name="connsiteX310" fmla="*/ 7729151 w 12192000"/>
                <a:gd name="connsiteY310" fmla="*/ 5152638 h 6562446"/>
                <a:gd name="connsiteX311" fmla="*/ 7780934 w 12192000"/>
                <a:gd name="connsiteY311" fmla="*/ 5355298 h 6562446"/>
                <a:gd name="connsiteX312" fmla="*/ 7733294 w 12192000"/>
                <a:gd name="connsiteY312" fmla="*/ 5185551 h 6562446"/>
                <a:gd name="connsiteX313" fmla="*/ 7720602 w 12192000"/>
                <a:gd name="connsiteY313" fmla="*/ 5143307 h 6562446"/>
                <a:gd name="connsiteX314" fmla="*/ 7716016 w 12192000"/>
                <a:gd name="connsiteY314" fmla="*/ 5148734 h 6562446"/>
                <a:gd name="connsiteX315" fmla="*/ 7736368 w 12192000"/>
                <a:gd name="connsiteY315" fmla="*/ 5218977 h 6562446"/>
                <a:gd name="connsiteX316" fmla="*/ 7754772 w 12192000"/>
                <a:gd name="connsiteY316" fmla="*/ 5286807 h 6562446"/>
                <a:gd name="connsiteX317" fmla="*/ 7716530 w 12192000"/>
                <a:gd name="connsiteY317" fmla="*/ 5162067 h 6562446"/>
                <a:gd name="connsiteX318" fmla="*/ 7713328 w 12192000"/>
                <a:gd name="connsiteY318" fmla="*/ 5151916 h 6562446"/>
                <a:gd name="connsiteX319" fmla="*/ 7694590 w 12192000"/>
                <a:gd name="connsiteY319" fmla="*/ 5174089 h 6562446"/>
                <a:gd name="connsiteX320" fmla="*/ 7758514 w 12192000"/>
                <a:gd name="connsiteY320" fmla="*/ 5379433 h 6562446"/>
                <a:gd name="connsiteX321" fmla="*/ 7692181 w 12192000"/>
                <a:gd name="connsiteY321" fmla="*/ 5176942 h 6562446"/>
                <a:gd name="connsiteX322" fmla="*/ 7686919 w 12192000"/>
                <a:gd name="connsiteY322" fmla="*/ 5183169 h 6562446"/>
                <a:gd name="connsiteX323" fmla="*/ 7676438 w 12192000"/>
                <a:gd name="connsiteY323" fmla="*/ 5196204 h 6562446"/>
                <a:gd name="connsiteX324" fmla="*/ 7667908 w 12192000"/>
                <a:gd name="connsiteY324" fmla="*/ 5280852 h 6562446"/>
                <a:gd name="connsiteX325" fmla="*/ 7765998 w 12192000"/>
                <a:gd name="connsiteY325" fmla="*/ 5595624 h 6562446"/>
                <a:gd name="connsiteX326" fmla="*/ 7654358 w 12192000"/>
                <a:gd name="connsiteY326" fmla="*/ 5313829 h 6562446"/>
                <a:gd name="connsiteX327" fmla="*/ 7633970 w 12192000"/>
                <a:gd name="connsiteY327" fmla="*/ 5249028 h 6562446"/>
                <a:gd name="connsiteX328" fmla="*/ 7633285 w 12192000"/>
                <a:gd name="connsiteY328" fmla="*/ 5249882 h 6562446"/>
                <a:gd name="connsiteX329" fmla="*/ 7639415 w 12192000"/>
                <a:gd name="connsiteY329" fmla="*/ 5272105 h 6562446"/>
                <a:gd name="connsiteX330" fmla="*/ 7634162 w 12192000"/>
                <a:gd name="connsiteY330" fmla="*/ 5312713 h 6562446"/>
                <a:gd name="connsiteX331" fmla="*/ 7726606 w 12192000"/>
                <a:gd name="connsiteY331" fmla="*/ 5633351 h 6562446"/>
                <a:gd name="connsiteX332" fmla="*/ 7575373 w 12192000"/>
                <a:gd name="connsiteY332" fmla="*/ 5339314 h 6562446"/>
                <a:gd name="connsiteX333" fmla="*/ 7568600 w 12192000"/>
                <a:gd name="connsiteY333" fmla="*/ 5330340 h 6562446"/>
                <a:gd name="connsiteX334" fmla="*/ 7556509 w 12192000"/>
                <a:gd name="connsiteY334" fmla="*/ 5345380 h 6562446"/>
                <a:gd name="connsiteX335" fmla="*/ 7558025 w 12192000"/>
                <a:gd name="connsiteY335" fmla="*/ 5365459 h 6562446"/>
                <a:gd name="connsiteX336" fmla="*/ 7565644 w 12192000"/>
                <a:gd name="connsiteY336" fmla="*/ 5412822 h 6562446"/>
                <a:gd name="connsiteX337" fmla="*/ 7652363 w 12192000"/>
                <a:gd name="connsiteY337" fmla="*/ 5796981 h 6562446"/>
                <a:gd name="connsiteX338" fmla="*/ 7616513 w 12192000"/>
                <a:gd name="connsiteY338" fmla="*/ 5837622 h 6562446"/>
                <a:gd name="connsiteX339" fmla="*/ 7444839 w 12192000"/>
                <a:gd name="connsiteY339" fmla="*/ 5550030 h 6562446"/>
                <a:gd name="connsiteX340" fmla="*/ 7279910 w 12192000"/>
                <a:gd name="connsiteY340" fmla="*/ 5301652 h 6562446"/>
                <a:gd name="connsiteX341" fmla="*/ 7277118 w 12192000"/>
                <a:gd name="connsiteY341" fmla="*/ 5516338 h 6562446"/>
                <a:gd name="connsiteX342" fmla="*/ 7193104 w 12192000"/>
                <a:gd name="connsiteY342" fmla="*/ 5496932 h 6562446"/>
                <a:gd name="connsiteX343" fmla="*/ 7127019 w 12192000"/>
                <a:gd name="connsiteY343" fmla="*/ 5311900 h 6562446"/>
                <a:gd name="connsiteX344" fmla="*/ 7117849 w 12192000"/>
                <a:gd name="connsiteY344" fmla="*/ 5332131 h 6562446"/>
                <a:gd name="connsiteX345" fmla="*/ 7120100 w 12192000"/>
                <a:gd name="connsiteY345" fmla="*/ 5343637 h 6562446"/>
                <a:gd name="connsiteX346" fmla="*/ 7093247 w 12192000"/>
                <a:gd name="connsiteY346" fmla="*/ 5402974 h 6562446"/>
                <a:gd name="connsiteX347" fmla="*/ 7087376 w 12192000"/>
                <a:gd name="connsiteY347" fmla="*/ 5399362 h 6562446"/>
                <a:gd name="connsiteX348" fmla="*/ 7069436 w 12192000"/>
                <a:gd name="connsiteY348" fmla="*/ 5438943 h 6562446"/>
                <a:gd name="connsiteX349" fmla="*/ 7084875 w 12192000"/>
                <a:gd name="connsiteY349" fmla="*/ 5397824 h 6562446"/>
                <a:gd name="connsiteX350" fmla="*/ 7072727 w 12192000"/>
                <a:gd name="connsiteY350" fmla="*/ 5390353 h 6562446"/>
                <a:gd name="connsiteX351" fmla="*/ 7079771 w 12192000"/>
                <a:gd name="connsiteY351" fmla="*/ 5587435 h 6562446"/>
                <a:gd name="connsiteX352" fmla="*/ 7007782 w 12192000"/>
                <a:gd name="connsiteY352" fmla="*/ 5416282 h 6562446"/>
                <a:gd name="connsiteX353" fmla="*/ 7003648 w 12192000"/>
                <a:gd name="connsiteY353" fmla="*/ 5396571 h 6562446"/>
                <a:gd name="connsiteX354" fmla="*/ 7000124 w 12192000"/>
                <a:gd name="connsiteY354" fmla="*/ 5382402 h 6562446"/>
                <a:gd name="connsiteX355" fmla="*/ 6999331 w 12192000"/>
                <a:gd name="connsiteY355" fmla="*/ 5384864 h 6562446"/>
                <a:gd name="connsiteX356" fmla="*/ 6982099 w 12192000"/>
                <a:gd name="connsiteY356" fmla="*/ 5438545 h 6562446"/>
                <a:gd name="connsiteX357" fmla="*/ 6981961 w 12192000"/>
                <a:gd name="connsiteY357" fmla="*/ 5438972 h 6562446"/>
                <a:gd name="connsiteX358" fmla="*/ 6983211 w 12192000"/>
                <a:gd name="connsiteY358" fmla="*/ 5443347 h 6562446"/>
                <a:gd name="connsiteX359" fmla="*/ 7001809 w 12192000"/>
                <a:gd name="connsiteY359" fmla="*/ 5505845 h 6562446"/>
                <a:gd name="connsiteX360" fmla="*/ 7016406 w 12192000"/>
                <a:gd name="connsiteY360" fmla="*/ 5542437 h 6562446"/>
                <a:gd name="connsiteX361" fmla="*/ 7022516 w 12192000"/>
                <a:gd name="connsiteY361" fmla="*/ 5638971 h 6562446"/>
                <a:gd name="connsiteX362" fmla="*/ 7004896 w 12192000"/>
                <a:gd name="connsiteY362" fmla="*/ 5702089 h 6562446"/>
                <a:gd name="connsiteX363" fmla="*/ 6955022 w 12192000"/>
                <a:gd name="connsiteY363" fmla="*/ 5517733 h 6562446"/>
                <a:gd name="connsiteX364" fmla="*/ 6942513 w 12192000"/>
                <a:gd name="connsiteY364" fmla="*/ 5557998 h 6562446"/>
                <a:gd name="connsiteX365" fmla="*/ 6954944 w 12192000"/>
                <a:gd name="connsiteY365" fmla="*/ 5517451 h 6562446"/>
                <a:gd name="connsiteX366" fmla="*/ 6898380 w 12192000"/>
                <a:gd name="connsiteY366" fmla="*/ 5308355 h 6562446"/>
                <a:gd name="connsiteX367" fmla="*/ 6893387 w 12192000"/>
                <a:gd name="connsiteY367" fmla="*/ 5380674 h 6562446"/>
                <a:gd name="connsiteX368" fmla="*/ 6921744 w 12192000"/>
                <a:gd name="connsiteY368" fmla="*/ 5454297 h 6562446"/>
                <a:gd name="connsiteX369" fmla="*/ 6758547 w 12192000"/>
                <a:gd name="connsiteY369" fmla="*/ 5151169 h 6562446"/>
                <a:gd name="connsiteX370" fmla="*/ 6720618 w 12192000"/>
                <a:gd name="connsiteY370" fmla="*/ 5249008 h 6562446"/>
                <a:gd name="connsiteX371" fmla="*/ 6685229 w 12192000"/>
                <a:gd name="connsiteY371" fmla="*/ 5361108 h 6562446"/>
                <a:gd name="connsiteX372" fmla="*/ 6539944 w 12192000"/>
                <a:gd name="connsiteY372" fmla="*/ 5098486 h 6562446"/>
                <a:gd name="connsiteX373" fmla="*/ 6561780 w 12192000"/>
                <a:gd name="connsiteY373" fmla="*/ 5207242 h 6562446"/>
                <a:gd name="connsiteX374" fmla="*/ 6578938 w 12192000"/>
                <a:gd name="connsiteY374" fmla="*/ 5349030 h 6562446"/>
                <a:gd name="connsiteX375" fmla="*/ 6573212 w 12192000"/>
                <a:gd name="connsiteY375" fmla="*/ 5497585 h 6562446"/>
                <a:gd name="connsiteX376" fmla="*/ 6433237 w 12192000"/>
                <a:gd name="connsiteY376" fmla="*/ 5080840 h 6562446"/>
                <a:gd name="connsiteX377" fmla="*/ 6410729 w 12192000"/>
                <a:gd name="connsiteY377" fmla="*/ 4994451 h 6562446"/>
                <a:gd name="connsiteX378" fmla="*/ 6384419 w 12192000"/>
                <a:gd name="connsiteY378" fmla="*/ 5060636 h 6562446"/>
                <a:gd name="connsiteX379" fmla="*/ 6391045 w 12192000"/>
                <a:gd name="connsiteY379" fmla="*/ 5101300 h 6562446"/>
                <a:gd name="connsiteX380" fmla="*/ 6380396 w 12192000"/>
                <a:gd name="connsiteY380" fmla="*/ 5075082 h 6562446"/>
                <a:gd name="connsiteX381" fmla="*/ 6336867 w 12192000"/>
                <a:gd name="connsiteY381" fmla="*/ 5287196 h 6562446"/>
                <a:gd name="connsiteX382" fmla="*/ 6291698 w 12192000"/>
                <a:gd name="connsiteY382" fmla="*/ 5312868 h 6562446"/>
                <a:gd name="connsiteX383" fmla="*/ 6237458 w 12192000"/>
                <a:gd name="connsiteY383" fmla="*/ 5309105 h 6562446"/>
                <a:gd name="connsiteX384" fmla="*/ 6180725 w 12192000"/>
                <a:gd name="connsiteY384" fmla="*/ 5294169 h 6562446"/>
                <a:gd name="connsiteX385" fmla="*/ 6175423 w 12192000"/>
                <a:gd name="connsiteY385" fmla="*/ 5293392 h 6562446"/>
                <a:gd name="connsiteX386" fmla="*/ 6174898 w 12192000"/>
                <a:gd name="connsiteY386" fmla="*/ 5306129 h 6562446"/>
                <a:gd name="connsiteX387" fmla="*/ 6157195 w 12192000"/>
                <a:gd name="connsiteY387" fmla="*/ 5327221 h 6562446"/>
                <a:gd name="connsiteX388" fmla="*/ 6149598 w 12192000"/>
                <a:gd name="connsiteY388" fmla="*/ 5289600 h 6562446"/>
                <a:gd name="connsiteX389" fmla="*/ 6125665 w 12192000"/>
                <a:gd name="connsiteY389" fmla="*/ 5286087 h 6562446"/>
                <a:gd name="connsiteX390" fmla="*/ 6075665 w 12192000"/>
                <a:gd name="connsiteY390" fmla="*/ 5303315 h 6562446"/>
                <a:gd name="connsiteX391" fmla="*/ 6056727 w 12192000"/>
                <a:gd name="connsiteY391" fmla="*/ 5324033 h 6562446"/>
                <a:gd name="connsiteX392" fmla="*/ 6060504 w 12192000"/>
                <a:gd name="connsiteY392" fmla="*/ 5362051 h 6562446"/>
                <a:gd name="connsiteX393" fmla="*/ 6045451 w 12192000"/>
                <a:gd name="connsiteY393" fmla="*/ 5343077 h 6562446"/>
                <a:gd name="connsiteX394" fmla="*/ 6034021 w 12192000"/>
                <a:gd name="connsiteY394" fmla="*/ 5364917 h 6562446"/>
                <a:gd name="connsiteX395" fmla="*/ 6028738 w 12192000"/>
                <a:gd name="connsiteY395" fmla="*/ 5324429 h 6562446"/>
                <a:gd name="connsiteX396" fmla="*/ 6007224 w 12192000"/>
                <a:gd name="connsiteY396" fmla="*/ 5308422 h 6562446"/>
                <a:gd name="connsiteX397" fmla="*/ 5956271 w 12192000"/>
                <a:gd name="connsiteY397" fmla="*/ 5303188 h 6562446"/>
                <a:gd name="connsiteX398" fmla="*/ 5928393 w 12192000"/>
                <a:gd name="connsiteY398" fmla="*/ 5315727 h 6562446"/>
                <a:gd name="connsiteX399" fmla="*/ 5928517 w 12192000"/>
                <a:gd name="connsiteY399" fmla="*/ 5319343 h 6562446"/>
                <a:gd name="connsiteX400" fmla="*/ 5906802 w 12192000"/>
                <a:gd name="connsiteY400" fmla="*/ 5342347 h 6562446"/>
                <a:gd name="connsiteX401" fmla="*/ 5902573 w 12192000"/>
                <a:gd name="connsiteY401" fmla="*/ 5327917 h 6562446"/>
                <a:gd name="connsiteX402" fmla="*/ 5856477 w 12192000"/>
                <a:gd name="connsiteY402" fmla="*/ 5355647 h 6562446"/>
                <a:gd name="connsiteX403" fmla="*/ 5806358 w 12192000"/>
                <a:gd name="connsiteY403" fmla="*/ 5373380 h 6562446"/>
                <a:gd name="connsiteX404" fmla="*/ 5758012 w 12192000"/>
                <a:gd name="connsiteY404" fmla="*/ 5358110 h 6562446"/>
                <a:gd name="connsiteX405" fmla="*/ 5668416 w 12192000"/>
                <a:gd name="connsiteY405" fmla="*/ 5148028 h 6562446"/>
                <a:gd name="connsiteX406" fmla="*/ 5664424 w 12192000"/>
                <a:gd name="connsiteY406" fmla="*/ 5178075 h 6562446"/>
                <a:gd name="connsiteX407" fmla="*/ 5661318 w 12192000"/>
                <a:gd name="connsiteY407" fmla="*/ 5133990 h 6562446"/>
                <a:gd name="connsiteX408" fmla="*/ 5621401 w 12192000"/>
                <a:gd name="connsiteY408" fmla="*/ 5071680 h 6562446"/>
                <a:gd name="connsiteX409" fmla="*/ 5620072 w 12192000"/>
                <a:gd name="connsiteY409" fmla="*/ 5167486 h 6562446"/>
                <a:gd name="connsiteX410" fmla="*/ 5584147 w 12192000"/>
                <a:gd name="connsiteY410" fmla="*/ 5637644 h 6562446"/>
                <a:gd name="connsiteX411" fmla="*/ 5544669 w 12192000"/>
                <a:gd name="connsiteY411" fmla="*/ 5484208 h 6562446"/>
                <a:gd name="connsiteX412" fmla="*/ 5528259 w 12192000"/>
                <a:gd name="connsiteY412" fmla="*/ 5332003 h 6562446"/>
                <a:gd name="connsiteX413" fmla="*/ 5523824 w 12192000"/>
                <a:gd name="connsiteY413" fmla="*/ 5213048 h 6562446"/>
                <a:gd name="connsiteX414" fmla="*/ 5447534 w 12192000"/>
                <a:gd name="connsiteY414" fmla="*/ 5523861 h 6562446"/>
                <a:gd name="connsiteX415" fmla="*/ 5388547 w 12192000"/>
                <a:gd name="connsiteY415" fmla="*/ 5415987 h 6562446"/>
                <a:gd name="connsiteX416" fmla="*/ 5330443 w 12192000"/>
                <a:gd name="connsiteY416" fmla="*/ 5323630 h 6562446"/>
                <a:gd name="connsiteX417" fmla="*/ 5246614 w 12192000"/>
                <a:gd name="connsiteY417" fmla="*/ 5681237 h 6562446"/>
                <a:gd name="connsiteX418" fmla="*/ 5256371 w 12192000"/>
                <a:gd name="connsiteY418" fmla="*/ 5597254 h 6562446"/>
                <a:gd name="connsiteX419" fmla="*/ 5235082 w 12192000"/>
                <a:gd name="connsiteY419" fmla="*/ 5523121 h 6562446"/>
                <a:gd name="connsiteX420" fmla="*/ 5225324 w 12192000"/>
                <a:gd name="connsiteY420" fmla="*/ 5960771 h 6562446"/>
                <a:gd name="connsiteX421" fmla="*/ 5194276 w 12192000"/>
                <a:gd name="connsiteY421" fmla="*/ 5899446 h 6562446"/>
                <a:gd name="connsiteX422" fmla="*/ 5177866 w 12192000"/>
                <a:gd name="connsiteY422" fmla="*/ 5797237 h 6562446"/>
                <a:gd name="connsiteX423" fmla="*/ 5183188 w 12192000"/>
                <a:gd name="connsiteY423" fmla="*/ 5755368 h 6562446"/>
                <a:gd name="connsiteX424" fmla="*/ 5164117 w 12192000"/>
                <a:gd name="connsiteY424" fmla="*/ 5382492 h 6562446"/>
                <a:gd name="connsiteX425" fmla="*/ 5157021 w 12192000"/>
                <a:gd name="connsiteY425" fmla="*/ 5663504 h 6562446"/>
                <a:gd name="connsiteX426" fmla="*/ 5128633 w 12192000"/>
                <a:gd name="connsiteY426" fmla="*/ 5860286 h 6562446"/>
                <a:gd name="connsiteX427" fmla="*/ 5073634 w 12192000"/>
                <a:gd name="connsiteY427" fmla="*/ 5671386 h 6562446"/>
                <a:gd name="connsiteX428" fmla="*/ 5031499 w 12192000"/>
                <a:gd name="connsiteY428" fmla="*/ 5472879 h 6562446"/>
                <a:gd name="connsiteX429" fmla="*/ 5001339 w 12192000"/>
                <a:gd name="connsiteY429" fmla="*/ 5794774 h 6562446"/>
                <a:gd name="connsiteX430" fmla="*/ 4926823 w 12192000"/>
                <a:gd name="connsiteY430" fmla="*/ 5836396 h 6562446"/>
                <a:gd name="connsiteX431" fmla="*/ 4874929 w 12192000"/>
                <a:gd name="connsiteY431" fmla="*/ 5613262 h 6562446"/>
                <a:gd name="connsiteX432" fmla="*/ 4776909 w 12192000"/>
                <a:gd name="connsiteY432" fmla="*/ 5914223 h 6562446"/>
                <a:gd name="connsiteX433" fmla="*/ 4681552 w 12192000"/>
                <a:gd name="connsiteY433" fmla="*/ 6257792 h 6562446"/>
                <a:gd name="connsiteX434" fmla="*/ 4638527 w 12192000"/>
                <a:gd name="connsiteY434" fmla="*/ 6224543 h 6562446"/>
                <a:gd name="connsiteX435" fmla="*/ 4631873 w 12192000"/>
                <a:gd name="connsiteY435" fmla="*/ 5801917 h 6562446"/>
                <a:gd name="connsiteX436" fmla="*/ 4531190 w 12192000"/>
                <a:gd name="connsiteY436" fmla="*/ 6072830 h 6562446"/>
                <a:gd name="connsiteX437" fmla="*/ 4544497 w 12192000"/>
                <a:gd name="connsiteY437" fmla="*/ 5714977 h 6562446"/>
                <a:gd name="connsiteX438" fmla="*/ 4531634 w 12192000"/>
                <a:gd name="connsiteY438" fmla="*/ 5621881 h 6562446"/>
                <a:gd name="connsiteX439" fmla="*/ 4485508 w 12192000"/>
                <a:gd name="connsiteY439" fmla="*/ 6043521 h 6562446"/>
                <a:gd name="connsiteX440" fmla="*/ 4505467 w 12192000"/>
                <a:gd name="connsiteY440" fmla="*/ 5690349 h 6562446"/>
                <a:gd name="connsiteX441" fmla="*/ 4471314 w 12192000"/>
                <a:gd name="connsiteY441" fmla="*/ 5583215 h 6562446"/>
                <a:gd name="connsiteX442" fmla="*/ 4478856 w 12192000"/>
                <a:gd name="connsiteY442" fmla="*/ 5494798 h 6562446"/>
                <a:gd name="connsiteX443" fmla="*/ 4472200 w 12192000"/>
                <a:gd name="connsiteY443" fmla="*/ 5395791 h 6562446"/>
                <a:gd name="connsiteX444" fmla="*/ 4442928 w 12192000"/>
                <a:gd name="connsiteY444" fmla="*/ 5816201 h 6562446"/>
                <a:gd name="connsiteX445" fmla="*/ 4467766 w 12192000"/>
                <a:gd name="connsiteY445" fmla="*/ 5374611 h 6562446"/>
                <a:gd name="connsiteX446" fmla="*/ 4456678 w 12192000"/>
                <a:gd name="connsiteY446" fmla="*/ 5445787 h 6562446"/>
                <a:gd name="connsiteX447" fmla="*/ 4465103 w 12192000"/>
                <a:gd name="connsiteY447" fmla="*/ 5298508 h 6562446"/>
                <a:gd name="connsiteX448" fmla="*/ 4425185 w 12192000"/>
                <a:gd name="connsiteY448" fmla="*/ 5718671 h 6562446"/>
                <a:gd name="connsiteX449" fmla="*/ 4432283 w 12192000"/>
                <a:gd name="connsiteY449" fmla="*/ 5443080 h 6562446"/>
                <a:gd name="connsiteX450" fmla="*/ 4416315 w 12192000"/>
                <a:gd name="connsiteY450" fmla="*/ 5796745 h 6562446"/>
                <a:gd name="connsiteX451" fmla="*/ 4407003 w 12192000"/>
                <a:gd name="connsiteY451" fmla="*/ 5555385 h 6562446"/>
                <a:gd name="connsiteX452" fmla="*/ 4420307 w 12192000"/>
                <a:gd name="connsiteY452" fmla="*/ 5378306 h 6562446"/>
                <a:gd name="connsiteX453" fmla="*/ 4412323 w 12192000"/>
                <a:gd name="connsiteY453" fmla="*/ 5321413 h 6562446"/>
                <a:gd name="connsiteX454" fmla="*/ 4393694 w 12192000"/>
                <a:gd name="connsiteY454" fmla="*/ 5479282 h 6562446"/>
                <a:gd name="connsiteX455" fmla="*/ 4368856 w 12192000"/>
                <a:gd name="connsiteY455" fmla="*/ 6075785 h 6562446"/>
                <a:gd name="connsiteX456" fmla="*/ 4388373 w 12192000"/>
                <a:gd name="connsiteY456" fmla="*/ 5820880 h 6562446"/>
                <a:gd name="connsiteX457" fmla="*/ 4350674 w 12192000"/>
                <a:gd name="connsiteY457" fmla="*/ 6396203 h 6562446"/>
                <a:gd name="connsiteX458" fmla="*/ 4360875 w 12192000"/>
                <a:gd name="connsiteY458" fmla="*/ 6087607 h 6562446"/>
                <a:gd name="connsiteX459" fmla="*/ 4352889 w 12192000"/>
                <a:gd name="connsiteY459" fmla="*/ 6094257 h 6562446"/>
                <a:gd name="connsiteX460" fmla="*/ 4341359 w 12192000"/>
                <a:gd name="connsiteY460" fmla="*/ 6265917 h 6562446"/>
                <a:gd name="connsiteX461" fmla="*/ 4354666 w 12192000"/>
                <a:gd name="connsiteY461" fmla="*/ 5857576 h 6562446"/>
                <a:gd name="connsiteX462" fmla="*/ 4335592 w 12192000"/>
                <a:gd name="connsiteY462" fmla="*/ 6222079 h 6562446"/>
                <a:gd name="connsiteX463" fmla="*/ 4358212 w 12192000"/>
                <a:gd name="connsiteY463" fmla="*/ 5395545 h 6562446"/>
                <a:gd name="connsiteX464" fmla="*/ 4351117 w 12192000"/>
                <a:gd name="connsiteY464" fmla="*/ 5298017 h 6562446"/>
                <a:gd name="connsiteX465" fmla="*/ 4339585 w 12192000"/>
                <a:gd name="connsiteY465" fmla="*/ 5760539 h 6562446"/>
                <a:gd name="connsiteX466" fmla="*/ 4344463 w 12192000"/>
                <a:gd name="connsiteY466" fmla="*/ 5383477 h 6562446"/>
                <a:gd name="connsiteX467" fmla="*/ 4333818 w 12192000"/>
                <a:gd name="connsiteY467" fmla="*/ 5486424 h 6562446"/>
                <a:gd name="connsiteX468" fmla="*/ 4342687 w 12192000"/>
                <a:gd name="connsiteY468" fmla="*/ 5133253 h 6562446"/>
                <a:gd name="connsiteX469" fmla="*/ 4324948 w 12192000"/>
                <a:gd name="connsiteY469" fmla="*/ 5432734 h 6562446"/>
                <a:gd name="connsiteX470" fmla="*/ 4334706 w 12192000"/>
                <a:gd name="connsiteY470" fmla="*/ 5145319 h 6562446"/>
                <a:gd name="connsiteX471" fmla="*/ 4317850 w 12192000"/>
                <a:gd name="connsiteY471" fmla="*/ 5255162 h 6562446"/>
                <a:gd name="connsiteX472" fmla="*/ 4313860 w 12192000"/>
                <a:gd name="connsiteY472" fmla="*/ 5296540 h 6562446"/>
                <a:gd name="connsiteX473" fmla="*/ 4311640 w 12192000"/>
                <a:gd name="connsiteY473" fmla="*/ 5339145 h 6562446"/>
                <a:gd name="connsiteX474" fmla="*/ 4307650 w 12192000"/>
                <a:gd name="connsiteY474" fmla="*/ 5418697 h 6562446"/>
                <a:gd name="connsiteX475" fmla="*/ 4293899 w 12192000"/>
                <a:gd name="connsiteY475" fmla="*/ 5327816 h 6562446"/>
                <a:gd name="connsiteX476" fmla="*/ 4294788 w 12192000"/>
                <a:gd name="connsiteY476" fmla="*/ 5187189 h 6562446"/>
                <a:gd name="connsiteX477" fmla="*/ 4281482 w 12192000"/>
                <a:gd name="connsiteY477" fmla="*/ 5175366 h 6562446"/>
                <a:gd name="connsiteX478" fmla="*/ 4282812 w 12192000"/>
                <a:gd name="connsiteY478" fmla="*/ 5243589 h 6562446"/>
                <a:gd name="connsiteX479" fmla="*/ 4274829 w 12192000"/>
                <a:gd name="connsiteY479" fmla="*/ 5322399 h 6562446"/>
                <a:gd name="connsiteX480" fmla="*/ 4272166 w 12192000"/>
                <a:gd name="connsiteY480" fmla="*/ 5068725 h 6562446"/>
                <a:gd name="connsiteX481" fmla="*/ 4266400 w 12192000"/>
                <a:gd name="connsiteY481" fmla="*/ 5169208 h 6562446"/>
                <a:gd name="connsiteX482" fmla="*/ 4264182 w 12192000"/>
                <a:gd name="connsiteY482" fmla="*/ 4971196 h 6562446"/>
                <a:gd name="connsiteX483" fmla="*/ 4260676 w 12192000"/>
                <a:gd name="connsiteY483" fmla="*/ 4910552 h 6562446"/>
                <a:gd name="connsiteX484" fmla="*/ 4259944 w 12192000"/>
                <a:gd name="connsiteY484" fmla="*/ 4902476 h 6562446"/>
                <a:gd name="connsiteX485" fmla="*/ 4248767 w 12192000"/>
                <a:gd name="connsiteY485" fmla="*/ 4961801 h 6562446"/>
                <a:gd name="connsiteX486" fmla="*/ 4248079 w 12192000"/>
                <a:gd name="connsiteY486" fmla="*/ 5008928 h 6562446"/>
                <a:gd name="connsiteX487" fmla="*/ 4247771 w 12192000"/>
                <a:gd name="connsiteY487" fmla="*/ 5082270 h 6562446"/>
                <a:gd name="connsiteX488" fmla="*/ 4252651 w 12192000"/>
                <a:gd name="connsiteY488" fmla="*/ 5205168 h 6562446"/>
                <a:gd name="connsiteX489" fmla="*/ 4275715 w 12192000"/>
                <a:gd name="connsiteY489" fmla="*/ 6251879 h 6562446"/>
                <a:gd name="connsiteX490" fmla="*/ 4278820 w 12192000"/>
                <a:gd name="connsiteY490" fmla="*/ 6428219 h 6562446"/>
                <a:gd name="connsiteX491" fmla="*/ 4265069 w 12192000"/>
                <a:gd name="connsiteY491" fmla="*/ 5986877 h 6562446"/>
                <a:gd name="connsiteX492" fmla="*/ 4269062 w 12192000"/>
                <a:gd name="connsiteY492" fmla="*/ 6175532 h 6562446"/>
                <a:gd name="connsiteX493" fmla="*/ 4282369 w 12192000"/>
                <a:gd name="connsiteY493" fmla="*/ 6562446 h 6562446"/>
                <a:gd name="connsiteX494" fmla="*/ 4258859 w 12192000"/>
                <a:gd name="connsiteY494" fmla="*/ 5933433 h 6562446"/>
                <a:gd name="connsiteX495" fmla="*/ 4236684 w 12192000"/>
                <a:gd name="connsiteY495" fmla="*/ 5471401 h 6562446"/>
                <a:gd name="connsiteX496" fmla="*/ 4238016 w 12192000"/>
                <a:gd name="connsiteY496" fmla="*/ 5711529 h 6562446"/>
                <a:gd name="connsiteX497" fmla="*/ 4231805 w 12192000"/>
                <a:gd name="connsiteY497" fmla="*/ 5711282 h 6562446"/>
                <a:gd name="connsiteX498" fmla="*/ 4196145 w 12192000"/>
                <a:gd name="connsiteY498" fmla="*/ 5160770 h 6562446"/>
                <a:gd name="connsiteX499" fmla="*/ 4194658 w 12192000"/>
                <a:gd name="connsiteY499" fmla="*/ 5170895 h 6562446"/>
                <a:gd name="connsiteX500" fmla="*/ 4195106 w 12192000"/>
                <a:gd name="connsiteY500" fmla="*/ 5185014 h 6562446"/>
                <a:gd name="connsiteX501" fmla="*/ 4207856 w 12192000"/>
                <a:gd name="connsiteY501" fmla="*/ 5428548 h 6562446"/>
                <a:gd name="connsiteX502" fmla="*/ 4213177 w 12192000"/>
                <a:gd name="connsiteY502" fmla="*/ 5559818 h 6562446"/>
                <a:gd name="connsiteX503" fmla="*/ 4214508 w 12192000"/>
                <a:gd name="connsiteY503" fmla="*/ 5683945 h 6562446"/>
                <a:gd name="connsiteX504" fmla="*/ 4217169 w 12192000"/>
                <a:gd name="connsiteY504" fmla="*/ 5716209 h 6562446"/>
                <a:gd name="connsiteX505" fmla="*/ 4213176 w 12192000"/>
                <a:gd name="connsiteY505" fmla="*/ 5670646 h 6562446"/>
                <a:gd name="connsiteX506" fmla="*/ 4213177 w 12192000"/>
                <a:gd name="connsiteY506" fmla="*/ 5669662 h 6562446"/>
                <a:gd name="connsiteX507" fmla="*/ 4213176 w 12192000"/>
                <a:gd name="connsiteY507" fmla="*/ 5669414 h 6562446"/>
                <a:gd name="connsiteX508" fmla="*/ 4203419 w 12192000"/>
                <a:gd name="connsiteY508" fmla="*/ 5638874 h 6562446"/>
                <a:gd name="connsiteX509" fmla="*/ 4213176 w 12192000"/>
                <a:gd name="connsiteY509" fmla="*/ 5809553 h 6562446"/>
                <a:gd name="connsiteX510" fmla="*/ 4226039 w 12192000"/>
                <a:gd name="connsiteY510" fmla="*/ 5988355 h 6562446"/>
                <a:gd name="connsiteX511" fmla="*/ 4202534 w 12192000"/>
                <a:gd name="connsiteY511" fmla="*/ 5745517 h 6562446"/>
                <a:gd name="connsiteX512" fmla="*/ 4235796 w 12192000"/>
                <a:gd name="connsiteY512" fmla="*/ 6131938 h 6562446"/>
                <a:gd name="connsiteX513" fmla="*/ 4146647 w 12192000"/>
                <a:gd name="connsiteY513" fmla="*/ 5456626 h 6562446"/>
                <a:gd name="connsiteX514" fmla="*/ 4129791 w 12192000"/>
                <a:gd name="connsiteY514" fmla="*/ 5381260 h 6562446"/>
                <a:gd name="connsiteX515" fmla="*/ 4150638 w 12192000"/>
                <a:gd name="connsiteY515" fmla="*/ 5545782 h 6562446"/>
                <a:gd name="connsiteX516" fmla="*/ 4121830 w 12192000"/>
                <a:gd name="connsiteY516" fmla="*/ 5375827 h 6562446"/>
                <a:gd name="connsiteX517" fmla="*/ 4117171 w 12192000"/>
                <a:gd name="connsiteY517" fmla="*/ 5350369 h 6562446"/>
                <a:gd name="connsiteX518" fmla="*/ 4113405 w 12192000"/>
                <a:gd name="connsiteY518" fmla="*/ 5408874 h 6562446"/>
                <a:gd name="connsiteX519" fmla="*/ 4104158 w 12192000"/>
                <a:gd name="connsiteY519" fmla="*/ 5468407 h 6562446"/>
                <a:gd name="connsiteX520" fmla="*/ 4115154 w 12192000"/>
                <a:gd name="connsiteY520" fmla="*/ 5549473 h 6562446"/>
                <a:gd name="connsiteX521" fmla="*/ 4104012 w 12192000"/>
                <a:gd name="connsiteY521" fmla="*/ 5469342 h 6562446"/>
                <a:gd name="connsiteX522" fmla="*/ 4102575 w 12192000"/>
                <a:gd name="connsiteY522" fmla="*/ 5478598 h 6562446"/>
                <a:gd name="connsiteX523" fmla="*/ 4086449 w 12192000"/>
                <a:gd name="connsiteY523" fmla="*/ 5548269 h 6562446"/>
                <a:gd name="connsiteX524" fmla="*/ 4042456 w 12192000"/>
                <a:gd name="connsiteY524" fmla="*/ 5651144 h 6562446"/>
                <a:gd name="connsiteX525" fmla="*/ 3993563 w 12192000"/>
                <a:gd name="connsiteY525" fmla="*/ 5646528 h 6562446"/>
                <a:gd name="connsiteX526" fmla="*/ 3975715 w 12192000"/>
                <a:gd name="connsiteY526" fmla="*/ 5582410 h 6562446"/>
                <a:gd name="connsiteX527" fmla="*/ 3971222 w 12192000"/>
                <a:gd name="connsiteY527" fmla="*/ 5531237 h 6562446"/>
                <a:gd name="connsiteX528" fmla="*/ 3970227 w 12192000"/>
                <a:gd name="connsiteY528" fmla="*/ 5500524 h 6562446"/>
                <a:gd name="connsiteX529" fmla="*/ 3969404 w 12192000"/>
                <a:gd name="connsiteY529" fmla="*/ 5492292 h 6562446"/>
                <a:gd name="connsiteX530" fmla="*/ 3967802 w 12192000"/>
                <a:gd name="connsiteY530" fmla="*/ 5483397 h 6562446"/>
                <a:gd name="connsiteX531" fmla="*/ 3965595 w 12192000"/>
                <a:gd name="connsiteY531" fmla="*/ 5465378 h 6562446"/>
                <a:gd name="connsiteX532" fmla="*/ 3828531 w 12192000"/>
                <a:gd name="connsiteY532" fmla="*/ 5259482 h 6562446"/>
                <a:gd name="connsiteX533" fmla="*/ 3676598 w 12192000"/>
                <a:gd name="connsiteY533" fmla="*/ 5303877 h 6562446"/>
                <a:gd name="connsiteX534" fmla="*/ 3528620 w 12192000"/>
                <a:gd name="connsiteY534" fmla="*/ 5328215 h 6562446"/>
                <a:gd name="connsiteX535" fmla="*/ 3425737 w 12192000"/>
                <a:gd name="connsiteY535" fmla="*/ 5067361 h 6562446"/>
                <a:gd name="connsiteX536" fmla="*/ 3192905 w 12192000"/>
                <a:gd name="connsiteY536" fmla="*/ 4813043 h 6562446"/>
                <a:gd name="connsiteX537" fmla="*/ 2921470 w 12192000"/>
                <a:gd name="connsiteY537" fmla="*/ 4830859 h 6562446"/>
                <a:gd name="connsiteX538" fmla="*/ 2622435 w 12192000"/>
                <a:gd name="connsiteY538" fmla="*/ 4928861 h 6562446"/>
                <a:gd name="connsiteX539" fmla="*/ 2584953 w 12192000"/>
                <a:gd name="connsiteY539" fmla="*/ 4937425 h 6562446"/>
                <a:gd name="connsiteX540" fmla="*/ 2565289 w 12192000"/>
                <a:gd name="connsiteY540" fmla="*/ 4940655 h 6562446"/>
                <a:gd name="connsiteX541" fmla="*/ 2555512 w 12192000"/>
                <a:gd name="connsiteY541" fmla="*/ 4942047 h 6562446"/>
                <a:gd name="connsiteX542" fmla="*/ 2550623 w 12192000"/>
                <a:gd name="connsiteY542" fmla="*/ 4942743 h 6562446"/>
                <a:gd name="connsiteX543" fmla="*/ 2546625 w 12192000"/>
                <a:gd name="connsiteY543" fmla="*/ 4943656 h 6562446"/>
                <a:gd name="connsiteX544" fmla="*/ 2483289 w 12192000"/>
                <a:gd name="connsiteY544" fmla="*/ 4951814 h 6562446"/>
                <a:gd name="connsiteX545" fmla="*/ 2370596 w 12192000"/>
                <a:gd name="connsiteY545" fmla="*/ 4930203 h 6562446"/>
                <a:gd name="connsiteX546" fmla="*/ 2384900 w 12192000"/>
                <a:gd name="connsiteY546" fmla="*/ 4890942 h 6562446"/>
                <a:gd name="connsiteX547" fmla="*/ 2375002 w 12192000"/>
                <a:gd name="connsiteY547" fmla="*/ 4635783 h 6562446"/>
                <a:gd name="connsiteX548" fmla="*/ 2274951 w 12192000"/>
                <a:gd name="connsiteY548" fmla="*/ 4724734 h 6562446"/>
                <a:gd name="connsiteX549" fmla="*/ 2304941 w 12192000"/>
                <a:gd name="connsiteY549" fmla="*/ 4623165 h 6562446"/>
                <a:gd name="connsiteX550" fmla="*/ 2251117 w 12192000"/>
                <a:gd name="connsiteY550" fmla="*/ 4685137 h 6562446"/>
                <a:gd name="connsiteX551" fmla="*/ 2265975 w 12192000"/>
                <a:gd name="connsiteY551" fmla="*/ 4645540 h 6562446"/>
                <a:gd name="connsiteX552" fmla="*/ 2044210 w 12192000"/>
                <a:gd name="connsiteY552" fmla="*/ 4792486 h 6562446"/>
                <a:gd name="connsiteX553" fmla="*/ 2034444 w 12192000"/>
                <a:gd name="connsiteY553" fmla="*/ 4810366 h 6562446"/>
                <a:gd name="connsiteX554" fmla="*/ 1962279 w 12192000"/>
                <a:gd name="connsiteY554" fmla="*/ 5261938 h 6562446"/>
                <a:gd name="connsiteX555" fmla="*/ 1976968 w 12192000"/>
                <a:gd name="connsiteY555" fmla="*/ 4920474 h 6562446"/>
                <a:gd name="connsiteX556" fmla="*/ 1973881 w 12192000"/>
                <a:gd name="connsiteY556" fmla="*/ 4926844 h 6562446"/>
                <a:gd name="connsiteX557" fmla="*/ 1897522 w 12192000"/>
                <a:gd name="connsiteY557" fmla="*/ 5557725 h 6562446"/>
                <a:gd name="connsiteX558" fmla="*/ 1890425 w 12192000"/>
                <a:gd name="connsiteY558" fmla="*/ 5444435 h 6562446"/>
                <a:gd name="connsiteX559" fmla="*/ 1864256 w 12192000"/>
                <a:gd name="connsiteY559" fmla="*/ 5331389 h 6562446"/>
                <a:gd name="connsiteX560" fmla="*/ 1855829 w 12192000"/>
                <a:gd name="connsiteY560" fmla="*/ 4856304 h 6562446"/>
                <a:gd name="connsiteX561" fmla="*/ 1839418 w 12192000"/>
                <a:gd name="connsiteY561" fmla="*/ 5196425 h 6562446"/>
                <a:gd name="connsiteX562" fmla="*/ 1817242 w 12192000"/>
                <a:gd name="connsiteY562" fmla="*/ 5179678 h 6562446"/>
                <a:gd name="connsiteX563" fmla="*/ 1789743 w 12192000"/>
                <a:gd name="connsiteY563" fmla="*/ 5118353 h 6562446"/>
                <a:gd name="connsiteX564" fmla="*/ 1769784 w 12192000"/>
                <a:gd name="connsiteY564" fmla="*/ 5324986 h 6562446"/>
                <a:gd name="connsiteX565" fmla="*/ 1753372 w 12192000"/>
                <a:gd name="connsiteY565" fmla="*/ 4916152 h 6562446"/>
                <a:gd name="connsiteX566" fmla="*/ 1752486 w 12192000"/>
                <a:gd name="connsiteY566" fmla="*/ 5216868 h 6562446"/>
                <a:gd name="connsiteX567" fmla="*/ 1660230 w 12192000"/>
                <a:gd name="connsiteY567" fmla="*/ 5088799 h 6562446"/>
                <a:gd name="connsiteX568" fmla="*/ 1546685 w 12192000"/>
                <a:gd name="connsiteY568" fmla="*/ 4932899 h 6562446"/>
                <a:gd name="connsiteX569" fmla="*/ 1312054 w 12192000"/>
                <a:gd name="connsiteY569" fmla="*/ 5105299 h 6562446"/>
                <a:gd name="connsiteX570" fmla="*/ 1253064 w 12192000"/>
                <a:gd name="connsiteY570" fmla="*/ 5503543 h 6562446"/>
                <a:gd name="connsiteX571" fmla="*/ 1029079 w 12192000"/>
                <a:gd name="connsiteY571" fmla="*/ 5063678 h 6562446"/>
                <a:gd name="connsiteX572" fmla="*/ 1033957 w 12192000"/>
                <a:gd name="connsiteY572" fmla="*/ 5108747 h 6562446"/>
                <a:gd name="connsiteX573" fmla="*/ 997588 w 12192000"/>
                <a:gd name="connsiteY573" fmla="*/ 5030428 h 6562446"/>
                <a:gd name="connsiteX574" fmla="*/ 1002467 w 12192000"/>
                <a:gd name="connsiteY574" fmla="*/ 5143967 h 6562446"/>
                <a:gd name="connsiteX575" fmla="*/ 928840 w 12192000"/>
                <a:gd name="connsiteY575" fmla="*/ 5025750 h 6562446"/>
                <a:gd name="connsiteX576" fmla="*/ 860978 w 12192000"/>
                <a:gd name="connsiteY576" fmla="*/ 5289275 h 6562446"/>
                <a:gd name="connsiteX577" fmla="*/ 865414 w 12192000"/>
                <a:gd name="connsiteY577" fmla="*/ 5333853 h 6562446"/>
                <a:gd name="connsiteX578" fmla="*/ 754530 w 12192000"/>
                <a:gd name="connsiteY578" fmla="*/ 5327696 h 6562446"/>
                <a:gd name="connsiteX579" fmla="*/ 696870 w 12192000"/>
                <a:gd name="connsiteY579" fmla="*/ 5303067 h 6562446"/>
                <a:gd name="connsiteX580" fmla="*/ 693322 w 12192000"/>
                <a:gd name="connsiteY580" fmla="*/ 5301096 h 6562446"/>
                <a:gd name="connsiteX581" fmla="*/ 688886 w 12192000"/>
                <a:gd name="connsiteY581" fmla="*/ 5299126 h 6562446"/>
                <a:gd name="connsiteX582" fmla="*/ 680016 w 12192000"/>
                <a:gd name="connsiteY582" fmla="*/ 5295185 h 6562446"/>
                <a:gd name="connsiteX583" fmla="*/ 662274 w 12192000"/>
                <a:gd name="connsiteY583" fmla="*/ 5286811 h 6562446"/>
                <a:gd name="connsiteX584" fmla="*/ 629010 w 12192000"/>
                <a:gd name="connsiteY584" fmla="*/ 5268340 h 6562446"/>
                <a:gd name="connsiteX585" fmla="*/ 370428 w 12192000"/>
                <a:gd name="connsiteY585" fmla="*/ 5090030 h 6562446"/>
                <a:gd name="connsiteX586" fmla="*/ 119386 w 12192000"/>
                <a:gd name="connsiteY586" fmla="*/ 5002351 h 6562446"/>
                <a:gd name="connsiteX587" fmla="*/ 54430 w 12192000"/>
                <a:gd name="connsiteY587" fmla="*/ 5018453 h 6562446"/>
                <a:gd name="connsiteX588" fmla="*/ 0 w 12192000"/>
                <a:gd name="connsiteY588" fmla="*/ 5048867 h 6562446"/>
                <a:gd name="connsiteX589" fmla="*/ 0 w 12192000"/>
                <a:gd name="connsiteY589" fmla="*/ 806119 h 6562446"/>
                <a:gd name="connsiteX590" fmla="*/ 8229600 w 12192000"/>
                <a:gd name="connsiteY590" fmla="*/ 806119 h 6562446"/>
                <a:gd name="connsiteX591" fmla="*/ 0 w 12192000"/>
                <a:gd name="connsiteY591" fmla="*/ 0 h 6562446"/>
                <a:gd name="connsiteX592" fmla="*/ 12192000 w 12192000"/>
                <a:gd name="connsiteY592" fmla="*/ 0 h 6562446"/>
                <a:gd name="connsiteX593" fmla="*/ 12192000 w 12192000"/>
                <a:gd name="connsiteY593" fmla="*/ 806116 h 6562446"/>
                <a:gd name="connsiteX594" fmla="*/ 0 w 12192000"/>
                <a:gd name="connsiteY594" fmla="*/ 806116 h 6562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</a:cxnLst>
              <a:rect l="l" t="t" r="r" b="b"/>
              <a:pathLst>
                <a:path w="12192000" h="6562446">
                  <a:moveTo>
                    <a:pt x="6998753" y="5376967"/>
                  </a:moveTo>
                  <a:lnTo>
                    <a:pt x="6980778" y="5434828"/>
                  </a:lnTo>
                  <a:lnTo>
                    <a:pt x="6981403" y="5437018"/>
                  </a:lnTo>
                  <a:lnTo>
                    <a:pt x="6999458" y="5379718"/>
                  </a:lnTo>
                  <a:lnTo>
                    <a:pt x="6999125" y="5378377"/>
                  </a:lnTo>
                  <a:close/>
                  <a:moveTo>
                    <a:pt x="7116525" y="5282523"/>
                  </a:moveTo>
                  <a:lnTo>
                    <a:pt x="7110787" y="5296051"/>
                  </a:lnTo>
                  <a:lnTo>
                    <a:pt x="7115797" y="5321647"/>
                  </a:lnTo>
                  <a:lnTo>
                    <a:pt x="7123707" y="5302633"/>
                  </a:lnTo>
                  <a:close/>
                  <a:moveTo>
                    <a:pt x="7091685" y="5212971"/>
                  </a:moveTo>
                  <a:cubicBezTo>
                    <a:pt x="7098829" y="5241993"/>
                    <a:pt x="7104664" y="5267064"/>
                    <a:pt x="7109346" y="5288679"/>
                  </a:cubicBezTo>
                  <a:lnTo>
                    <a:pt x="7110631" y="5295247"/>
                  </a:lnTo>
                  <a:lnTo>
                    <a:pt x="7116177" y="5281548"/>
                  </a:lnTo>
                  <a:lnTo>
                    <a:pt x="7112094" y="5270113"/>
                  </a:lnTo>
                  <a:lnTo>
                    <a:pt x="7107671" y="5280310"/>
                  </a:lnTo>
                  <a:lnTo>
                    <a:pt x="7112004" y="5269861"/>
                  </a:lnTo>
                  <a:close/>
                  <a:moveTo>
                    <a:pt x="6938555" y="5163672"/>
                  </a:moveTo>
                  <a:cubicBezTo>
                    <a:pt x="6961301" y="5278820"/>
                    <a:pt x="6908236" y="5175208"/>
                    <a:pt x="6968495" y="5391831"/>
                  </a:cubicBezTo>
                  <a:lnTo>
                    <a:pt x="6980536" y="5433983"/>
                  </a:lnTo>
                  <a:lnTo>
                    <a:pt x="6998414" y="5375677"/>
                  </a:lnTo>
                  <a:lnTo>
                    <a:pt x="6992518" y="5353280"/>
                  </a:lnTo>
                  <a:cubicBezTo>
                    <a:pt x="6982170" y="5314766"/>
                    <a:pt x="6965373" y="5255149"/>
                    <a:pt x="6938555" y="5163672"/>
                  </a:cubicBezTo>
                  <a:close/>
                  <a:moveTo>
                    <a:pt x="4194519" y="5149825"/>
                  </a:moveTo>
                  <a:cubicBezTo>
                    <a:pt x="4194268" y="5150572"/>
                    <a:pt x="4194211" y="5154185"/>
                    <a:pt x="4194319" y="5160205"/>
                  </a:cubicBezTo>
                  <a:lnTo>
                    <a:pt x="4194420" y="5163383"/>
                  </a:lnTo>
                  <a:lnTo>
                    <a:pt x="4194880" y="5160157"/>
                  </a:lnTo>
                  <a:lnTo>
                    <a:pt x="4195572" y="5155105"/>
                  </a:lnTo>
                  <a:close/>
                  <a:moveTo>
                    <a:pt x="7785167" y="5066904"/>
                  </a:moveTo>
                  <a:lnTo>
                    <a:pt x="7774664" y="5079333"/>
                  </a:lnTo>
                  <a:lnTo>
                    <a:pt x="7785714" y="5122606"/>
                  </a:lnTo>
                  <a:lnTo>
                    <a:pt x="7806894" y="5200801"/>
                  </a:lnTo>
                  <a:lnTo>
                    <a:pt x="7814094" y="5172609"/>
                  </a:lnTo>
                  <a:close/>
                  <a:moveTo>
                    <a:pt x="7986144" y="5055842"/>
                  </a:moveTo>
                  <a:lnTo>
                    <a:pt x="7976887" y="5059139"/>
                  </a:lnTo>
                  <a:lnTo>
                    <a:pt x="7979384" y="5103195"/>
                  </a:lnTo>
                  <a:lnTo>
                    <a:pt x="7981231" y="5126392"/>
                  </a:lnTo>
                  <a:lnTo>
                    <a:pt x="7986703" y="5104371"/>
                  </a:lnTo>
                  <a:cubicBezTo>
                    <a:pt x="7993710" y="5072402"/>
                    <a:pt x="7992660" y="5058135"/>
                    <a:pt x="7986144" y="5055842"/>
                  </a:cubicBezTo>
                  <a:close/>
                  <a:moveTo>
                    <a:pt x="9545937" y="5020831"/>
                  </a:moveTo>
                  <a:lnTo>
                    <a:pt x="9543771" y="5027536"/>
                  </a:lnTo>
                  <a:cubicBezTo>
                    <a:pt x="9542759" y="5029696"/>
                    <a:pt x="9542020" y="5029957"/>
                    <a:pt x="9541633" y="5027989"/>
                  </a:cubicBezTo>
                  <a:close/>
                  <a:moveTo>
                    <a:pt x="7861021" y="4986719"/>
                  </a:moveTo>
                  <a:lnTo>
                    <a:pt x="7826053" y="5023560"/>
                  </a:lnTo>
                  <a:lnTo>
                    <a:pt x="7828711" y="5037875"/>
                  </a:lnTo>
                  <a:cubicBezTo>
                    <a:pt x="7831863" y="5057422"/>
                    <a:pt x="7829339" y="5053927"/>
                    <a:pt x="7823153" y="5036653"/>
                  </a:cubicBezTo>
                  <a:lnTo>
                    <a:pt x="7820636" y="5029266"/>
                  </a:lnTo>
                  <a:lnTo>
                    <a:pt x="7802826" y="5048031"/>
                  </a:lnTo>
                  <a:lnTo>
                    <a:pt x="7805669" y="5060851"/>
                  </a:lnTo>
                  <a:cubicBezTo>
                    <a:pt x="7807023" y="5067918"/>
                    <a:pt x="7805533" y="5064020"/>
                    <a:pt x="7802051" y="5052476"/>
                  </a:cubicBezTo>
                  <a:lnTo>
                    <a:pt x="7801239" y="5049700"/>
                  </a:lnTo>
                  <a:lnTo>
                    <a:pt x="7787760" y="5063900"/>
                  </a:lnTo>
                  <a:lnTo>
                    <a:pt x="7815022" y="5168982"/>
                  </a:lnTo>
                  <a:lnTo>
                    <a:pt x="7819266" y="5152364"/>
                  </a:lnTo>
                  <a:cubicBezTo>
                    <a:pt x="7829100" y="5119677"/>
                    <a:pt x="7844068" y="5076053"/>
                    <a:pt x="7865303" y="5019091"/>
                  </a:cubicBezTo>
                  <a:lnTo>
                    <a:pt x="7867088" y="5014393"/>
                  </a:lnTo>
                  <a:lnTo>
                    <a:pt x="7863179" y="4996522"/>
                  </a:lnTo>
                  <a:close/>
                  <a:moveTo>
                    <a:pt x="11323806" y="4963561"/>
                  </a:moveTo>
                  <a:lnTo>
                    <a:pt x="11331625" y="4976143"/>
                  </a:lnTo>
                  <a:lnTo>
                    <a:pt x="11336391" y="4984838"/>
                  </a:lnTo>
                  <a:close/>
                  <a:moveTo>
                    <a:pt x="11309605" y="4939873"/>
                  </a:moveTo>
                  <a:lnTo>
                    <a:pt x="11313649" y="4946390"/>
                  </a:lnTo>
                  <a:lnTo>
                    <a:pt x="11323806" y="4963561"/>
                  </a:lnTo>
                  <a:lnTo>
                    <a:pt x="11318144" y="4954452"/>
                  </a:lnTo>
                  <a:close/>
                  <a:moveTo>
                    <a:pt x="4256724" y="4872288"/>
                  </a:moveTo>
                  <a:lnTo>
                    <a:pt x="4251174" y="4890709"/>
                  </a:lnTo>
                  <a:lnTo>
                    <a:pt x="4250391" y="4902443"/>
                  </a:lnTo>
                  <a:lnTo>
                    <a:pt x="4249181" y="4941286"/>
                  </a:lnTo>
                  <a:lnTo>
                    <a:pt x="4258508" y="4886624"/>
                  </a:lnTo>
                  <a:lnTo>
                    <a:pt x="4257501" y="4875505"/>
                  </a:lnTo>
                  <a:close/>
                  <a:moveTo>
                    <a:pt x="8229600" y="806117"/>
                  </a:moveTo>
                  <a:lnTo>
                    <a:pt x="12192000" y="806117"/>
                  </a:lnTo>
                  <a:lnTo>
                    <a:pt x="12192000" y="2597157"/>
                  </a:lnTo>
                  <a:lnTo>
                    <a:pt x="12192000" y="3070346"/>
                  </a:lnTo>
                  <a:lnTo>
                    <a:pt x="12192000" y="5766086"/>
                  </a:lnTo>
                  <a:lnTo>
                    <a:pt x="12173123" y="5719201"/>
                  </a:lnTo>
                  <a:cubicBezTo>
                    <a:pt x="12162614" y="5692717"/>
                    <a:pt x="12151282" y="5663795"/>
                    <a:pt x="12139053" y="5632214"/>
                  </a:cubicBezTo>
                  <a:cubicBezTo>
                    <a:pt x="12005566" y="5351367"/>
                    <a:pt x="12206522" y="5931975"/>
                    <a:pt x="12170280" y="5893296"/>
                  </a:cubicBezTo>
                  <a:cubicBezTo>
                    <a:pt x="12061104" y="5593355"/>
                    <a:pt x="12048038" y="5568493"/>
                    <a:pt x="12048479" y="5582772"/>
                  </a:cubicBezTo>
                  <a:cubicBezTo>
                    <a:pt x="12048833" y="5596839"/>
                    <a:pt x="12062400" y="5650175"/>
                    <a:pt x="12005809" y="5506671"/>
                  </a:cubicBezTo>
                  <a:cubicBezTo>
                    <a:pt x="12204256" y="6036713"/>
                    <a:pt x="11973068" y="5455524"/>
                    <a:pt x="12128824" y="5881284"/>
                  </a:cubicBezTo>
                  <a:lnTo>
                    <a:pt x="12013214" y="5572862"/>
                  </a:lnTo>
                  <a:cubicBezTo>
                    <a:pt x="11992403" y="5545563"/>
                    <a:pt x="11971593" y="5518265"/>
                    <a:pt x="11951082" y="5490839"/>
                  </a:cubicBezTo>
                  <a:lnTo>
                    <a:pt x="11923851" y="5412895"/>
                  </a:lnTo>
                  <a:cubicBezTo>
                    <a:pt x="11826307" y="5152646"/>
                    <a:pt x="11926577" y="5434184"/>
                    <a:pt x="11883196" y="5329948"/>
                  </a:cubicBezTo>
                  <a:lnTo>
                    <a:pt x="12017107" y="5698670"/>
                  </a:lnTo>
                  <a:lnTo>
                    <a:pt x="11872473" y="5313068"/>
                  </a:lnTo>
                  <a:cubicBezTo>
                    <a:pt x="11838155" y="5230912"/>
                    <a:pt x="11871112" y="5320633"/>
                    <a:pt x="11891017" y="5377253"/>
                  </a:cubicBezTo>
                  <a:cubicBezTo>
                    <a:pt x="11879281" y="5345586"/>
                    <a:pt x="11861483" y="5298046"/>
                    <a:pt x="11842875" y="5248606"/>
                  </a:cubicBezTo>
                  <a:cubicBezTo>
                    <a:pt x="11774394" y="5087970"/>
                    <a:pt x="11837513" y="5274091"/>
                    <a:pt x="11969531" y="5620171"/>
                  </a:cubicBezTo>
                  <a:cubicBezTo>
                    <a:pt x="11945205" y="5563938"/>
                    <a:pt x="11865521" y="5352201"/>
                    <a:pt x="11873609" y="5381930"/>
                  </a:cubicBezTo>
                  <a:cubicBezTo>
                    <a:pt x="11896164" y="5451390"/>
                    <a:pt x="11953683" y="5593751"/>
                    <a:pt x="11992088" y="5689630"/>
                  </a:cubicBezTo>
                  <a:cubicBezTo>
                    <a:pt x="11943165" y="5576532"/>
                    <a:pt x="11857642" y="5356059"/>
                    <a:pt x="11897629" y="5485439"/>
                  </a:cubicBezTo>
                  <a:lnTo>
                    <a:pt x="11841882" y="5329850"/>
                  </a:lnTo>
                  <a:cubicBezTo>
                    <a:pt x="11867134" y="5403150"/>
                    <a:pt x="11835695" y="5327749"/>
                    <a:pt x="11815721" y="5283381"/>
                  </a:cubicBezTo>
                  <a:cubicBezTo>
                    <a:pt x="11796137" y="5239096"/>
                    <a:pt x="11787720" y="5225972"/>
                    <a:pt x="11860867" y="5424031"/>
                  </a:cubicBezTo>
                  <a:lnTo>
                    <a:pt x="12062104" y="5942406"/>
                  </a:lnTo>
                  <a:lnTo>
                    <a:pt x="11982100" y="5718334"/>
                  </a:lnTo>
                  <a:cubicBezTo>
                    <a:pt x="12043246" y="5886587"/>
                    <a:pt x="12104990" y="6054586"/>
                    <a:pt x="12166940" y="6222245"/>
                  </a:cubicBezTo>
                  <a:cubicBezTo>
                    <a:pt x="12142615" y="6166013"/>
                    <a:pt x="12113891" y="6088707"/>
                    <a:pt x="12061049" y="5954830"/>
                  </a:cubicBezTo>
                  <a:cubicBezTo>
                    <a:pt x="12101604" y="6066505"/>
                    <a:pt x="12075114" y="6002715"/>
                    <a:pt x="12058106" y="5962819"/>
                  </a:cubicBezTo>
                  <a:cubicBezTo>
                    <a:pt x="12041010" y="5922713"/>
                    <a:pt x="12033482" y="5906714"/>
                    <a:pt x="12113069" y="6113254"/>
                  </a:cubicBezTo>
                  <a:lnTo>
                    <a:pt x="11972821" y="5759457"/>
                  </a:lnTo>
                  <a:lnTo>
                    <a:pt x="12093170" y="6077335"/>
                  </a:lnTo>
                  <a:cubicBezTo>
                    <a:pt x="12010888" y="5866955"/>
                    <a:pt x="11866334" y="5492295"/>
                    <a:pt x="11806390" y="5362443"/>
                  </a:cubicBezTo>
                  <a:lnTo>
                    <a:pt x="11765978" y="5280890"/>
                  </a:lnTo>
                  <a:lnTo>
                    <a:pt x="11927216" y="5680616"/>
                  </a:lnTo>
                  <a:lnTo>
                    <a:pt x="11792727" y="5356044"/>
                  </a:lnTo>
                  <a:cubicBezTo>
                    <a:pt x="11755169" y="5266291"/>
                    <a:pt x="11744975" y="5245690"/>
                    <a:pt x="11823179" y="5447333"/>
                  </a:cubicBezTo>
                  <a:lnTo>
                    <a:pt x="11700104" y="5142091"/>
                  </a:lnTo>
                  <a:cubicBezTo>
                    <a:pt x="11644328" y="5021188"/>
                    <a:pt x="11901976" y="5648721"/>
                    <a:pt x="11797590" y="5403862"/>
                  </a:cubicBezTo>
                  <a:lnTo>
                    <a:pt x="11699140" y="5154725"/>
                  </a:lnTo>
                  <a:cubicBezTo>
                    <a:pt x="11699489" y="5166301"/>
                    <a:pt x="11711896" y="5206162"/>
                    <a:pt x="11727932" y="5253705"/>
                  </a:cubicBezTo>
                  <a:lnTo>
                    <a:pt x="11740362" y="5290314"/>
                  </a:lnTo>
                  <a:lnTo>
                    <a:pt x="11754440" y="5327466"/>
                  </a:lnTo>
                  <a:cubicBezTo>
                    <a:pt x="11763892" y="5352123"/>
                    <a:pt x="11773075" y="5376147"/>
                    <a:pt x="11780819" y="5396792"/>
                  </a:cubicBezTo>
                  <a:cubicBezTo>
                    <a:pt x="11811195" y="5479631"/>
                    <a:pt x="11821523" y="5509652"/>
                    <a:pt x="11738359" y="5322847"/>
                  </a:cubicBezTo>
                  <a:lnTo>
                    <a:pt x="11687572" y="5202063"/>
                  </a:lnTo>
                  <a:cubicBezTo>
                    <a:pt x="11636770" y="5089517"/>
                    <a:pt x="11663253" y="5166533"/>
                    <a:pt x="11674298" y="5195749"/>
                  </a:cubicBezTo>
                  <a:lnTo>
                    <a:pt x="11700121" y="5253837"/>
                  </a:lnTo>
                  <a:lnTo>
                    <a:pt x="11723543" y="5323676"/>
                  </a:lnTo>
                  <a:lnTo>
                    <a:pt x="11629063" y="5107021"/>
                  </a:lnTo>
                  <a:lnTo>
                    <a:pt x="11661898" y="5194799"/>
                  </a:lnTo>
                  <a:lnTo>
                    <a:pt x="11588055" y="5025722"/>
                  </a:lnTo>
                  <a:cubicBezTo>
                    <a:pt x="11509226" y="4859020"/>
                    <a:pt x="11540654" y="4945153"/>
                    <a:pt x="11617596" y="5125631"/>
                  </a:cubicBezTo>
                  <a:lnTo>
                    <a:pt x="11665783" y="5229563"/>
                  </a:lnTo>
                  <a:cubicBezTo>
                    <a:pt x="11674156" y="5251685"/>
                    <a:pt x="11912910" y="5785247"/>
                    <a:pt x="12063758" y="6120057"/>
                  </a:cubicBezTo>
                  <a:cubicBezTo>
                    <a:pt x="12058065" y="6110012"/>
                    <a:pt x="12225581" y="6478126"/>
                    <a:pt x="12130279" y="6270303"/>
                  </a:cubicBezTo>
                  <a:lnTo>
                    <a:pt x="11959766" y="5895983"/>
                  </a:lnTo>
                  <a:cubicBezTo>
                    <a:pt x="12005894" y="6000045"/>
                    <a:pt x="12012310" y="6014272"/>
                    <a:pt x="12031384" y="6056530"/>
                  </a:cubicBezTo>
                  <a:lnTo>
                    <a:pt x="12181712" y="6384326"/>
                  </a:lnTo>
                  <a:lnTo>
                    <a:pt x="11936060" y="5851960"/>
                  </a:lnTo>
                  <a:cubicBezTo>
                    <a:pt x="11859534" y="5686521"/>
                    <a:pt x="11792879" y="5545063"/>
                    <a:pt x="11752314" y="5462327"/>
                  </a:cubicBezTo>
                  <a:cubicBezTo>
                    <a:pt x="11749390" y="5464571"/>
                    <a:pt x="11802714" y="5583027"/>
                    <a:pt x="11840949" y="5667753"/>
                  </a:cubicBezTo>
                  <a:cubicBezTo>
                    <a:pt x="11879393" y="5752141"/>
                    <a:pt x="11902574" y="5802376"/>
                    <a:pt x="11836680" y="5669324"/>
                  </a:cubicBezTo>
                  <a:cubicBezTo>
                    <a:pt x="11761337" y="5514107"/>
                    <a:pt x="11685787" y="5359230"/>
                    <a:pt x="11609847" y="5204268"/>
                  </a:cubicBezTo>
                  <a:cubicBezTo>
                    <a:pt x="11590337" y="5168433"/>
                    <a:pt x="11658217" y="5311114"/>
                    <a:pt x="11717254" y="5433870"/>
                  </a:cubicBezTo>
                  <a:cubicBezTo>
                    <a:pt x="11775990" y="5556753"/>
                    <a:pt x="11825880" y="5659709"/>
                    <a:pt x="11768800" y="5544851"/>
                  </a:cubicBezTo>
                  <a:cubicBezTo>
                    <a:pt x="11672614" y="5360604"/>
                    <a:pt x="11889442" y="5792258"/>
                    <a:pt x="11815049" y="5650856"/>
                  </a:cubicBezTo>
                  <a:lnTo>
                    <a:pt x="11828629" y="5677745"/>
                  </a:lnTo>
                  <a:lnTo>
                    <a:pt x="11809295" y="5639840"/>
                  </a:lnTo>
                  <a:lnTo>
                    <a:pt x="11808933" y="5638996"/>
                  </a:lnTo>
                  <a:lnTo>
                    <a:pt x="11808846" y="5638783"/>
                  </a:lnTo>
                  <a:cubicBezTo>
                    <a:pt x="11714929" y="5454068"/>
                    <a:pt x="11805202" y="5639339"/>
                    <a:pt x="11791119" y="5615409"/>
                  </a:cubicBezTo>
                  <a:lnTo>
                    <a:pt x="11860049" y="5758891"/>
                  </a:lnTo>
                  <a:cubicBezTo>
                    <a:pt x="11973574" y="5984638"/>
                    <a:pt x="11968718" y="5975732"/>
                    <a:pt x="11934038" y="5908449"/>
                  </a:cubicBezTo>
                  <a:cubicBezTo>
                    <a:pt x="11899356" y="5841165"/>
                    <a:pt x="11834849" y="5715504"/>
                    <a:pt x="11829487" y="5707064"/>
                  </a:cubicBezTo>
                  <a:lnTo>
                    <a:pt x="11993068" y="6028712"/>
                  </a:lnTo>
                  <a:cubicBezTo>
                    <a:pt x="11814480" y="5684275"/>
                    <a:pt x="11717577" y="5516549"/>
                    <a:pt x="11686319" y="5475496"/>
                  </a:cubicBezTo>
                  <a:cubicBezTo>
                    <a:pt x="11568352" y="5255882"/>
                    <a:pt x="11607087" y="5335157"/>
                    <a:pt x="11647438" y="5415739"/>
                  </a:cubicBezTo>
                  <a:lnTo>
                    <a:pt x="11721581" y="5550763"/>
                  </a:lnTo>
                  <a:cubicBezTo>
                    <a:pt x="11633610" y="5400680"/>
                    <a:pt x="11589662" y="5329864"/>
                    <a:pt x="11569028" y="5300495"/>
                  </a:cubicBezTo>
                  <a:cubicBezTo>
                    <a:pt x="11548394" y="5271126"/>
                    <a:pt x="11550866" y="5283542"/>
                    <a:pt x="11552718" y="5301960"/>
                  </a:cubicBezTo>
                  <a:lnTo>
                    <a:pt x="11699049" y="5564110"/>
                  </a:lnTo>
                  <a:cubicBezTo>
                    <a:pt x="11648495" y="5473659"/>
                    <a:pt x="11583560" y="5359406"/>
                    <a:pt x="11526837" y="5261108"/>
                  </a:cubicBezTo>
                  <a:cubicBezTo>
                    <a:pt x="11469907" y="5163148"/>
                    <a:pt x="11421577" y="5081228"/>
                    <a:pt x="11405428" y="5054936"/>
                  </a:cubicBezTo>
                  <a:cubicBezTo>
                    <a:pt x="11387075" y="5030083"/>
                    <a:pt x="11449422" y="5150678"/>
                    <a:pt x="11445512" y="5153092"/>
                  </a:cubicBezTo>
                  <a:lnTo>
                    <a:pt x="11374860" y="5032048"/>
                  </a:lnTo>
                  <a:cubicBezTo>
                    <a:pt x="11374994" y="5023260"/>
                    <a:pt x="11363736" y="4991889"/>
                    <a:pt x="11354398" y="4964190"/>
                  </a:cubicBezTo>
                  <a:cubicBezTo>
                    <a:pt x="11345148" y="4936703"/>
                    <a:pt x="11338025" y="4912549"/>
                    <a:pt x="11346013" y="4918872"/>
                  </a:cubicBezTo>
                  <a:lnTo>
                    <a:pt x="11195970" y="4651321"/>
                  </a:lnTo>
                  <a:cubicBezTo>
                    <a:pt x="11155737" y="4585906"/>
                    <a:pt x="11115292" y="4520829"/>
                    <a:pt x="11074462" y="4455668"/>
                  </a:cubicBezTo>
                  <a:lnTo>
                    <a:pt x="11262057" y="4792273"/>
                  </a:lnTo>
                  <a:cubicBezTo>
                    <a:pt x="11158218" y="4621516"/>
                    <a:pt x="11138459" y="4597512"/>
                    <a:pt x="11141499" y="4610434"/>
                  </a:cubicBezTo>
                  <a:cubicBezTo>
                    <a:pt x="11144331" y="4623695"/>
                    <a:pt x="11169571" y="4673800"/>
                    <a:pt x="11152745" y="4652536"/>
                  </a:cubicBezTo>
                  <a:cubicBezTo>
                    <a:pt x="11141499" y="4644359"/>
                    <a:pt x="11203445" y="4757392"/>
                    <a:pt x="11298397" y="4919715"/>
                  </a:cubicBezTo>
                  <a:cubicBezTo>
                    <a:pt x="11299865" y="4922332"/>
                    <a:pt x="11300826" y="4925414"/>
                    <a:pt x="11302594" y="4927903"/>
                  </a:cubicBezTo>
                  <a:lnTo>
                    <a:pt x="11309605" y="4939873"/>
                  </a:lnTo>
                  <a:lnTo>
                    <a:pt x="11308017" y="4937315"/>
                  </a:lnTo>
                  <a:lnTo>
                    <a:pt x="11302087" y="4928370"/>
                  </a:lnTo>
                  <a:lnTo>
                    <a:pt x="11290793" y="4910983"/>
                  </a:lnTo>
                  <a:lnTo>
                    <a:pt x="11247603" y="4846079"/>
                  </a:lnTo>
                  <a:lnTo>
                    <a:pt x="11171794" y="4731971"/>
                  </a:lnTo>
                  <a:cubicBezTo>
                    <a:pt x="11124051" y="4660528"/>
                    <a:pt x="11079306" y="4595290"/>
                    <a:pt x="11023814" y="4516424"/>
                  </a:cubicBezTo>
                  <a:lnTo>
                    <a:pt x="11040600" y="4515254"/>
                  </a:lnTo>
                  <a:lnTo>
                    <a:pt x="10835470" y="4197100"/>
                  </a:lnTo>
                  <a:cubicBezTo>
                    <a:pt x="10779552" y="4113925"/>
                    <a:pt x="10874234" y="4275614"/>
                    <a:pt x="10937256" y="4388688"/>
                  </a:cubicBezTo>
                  <a:cubicBezTo>
                    <a:pt x="11000187" y="4501551"/>
                    <a:pt x="11031547" y="4566010"/>
                    <a:pt x="10850567" y="4287949"/>
                  </a:cubicBezTo>
                  <a:lnTo>
                    <a:pt x="10667583" y="3992782"/>
                  </a:lnTo>
                  <a:cubicBezTo>
                    <a:pt x="10750107" y="4136706"/>
                    <a:pt x="10723888" y="4107474"/>
                    <a:pt x="10661084" y="4017255"/>
                  </a:cubicBezTo>
                  <a:cubicBezTo>
                    <a:pt x="10598282" y="3927037"/>
                    <a:pt x="10498510" y="3775751"/>
                    <a:pt x="10432644" y="3675862"/>
                  </a:cubicBezTo>
                  <a:cubicBezTo>
                    <a:pt x="10609770" y="3970533"/>
                    <a:pt x="10787495" y="4264949"/>
                    <a:pt x="10966023" y="4558772"/>
                  </a:cubicBezTo>
                  <a:cubicBezTo>
                    <a:pt x="10944752" y="4541149"/>
                    <a:pt x="10903108" y="4489805"/>
                    <a:pt x="10876025" y="4462687"/>
                  </a:cubicBezTo>
                  <a:cubicBezTo>
                    <a:pt x="10848852" y="4435356"/>
                    <a:pt x="10836241" y="4432251"/>
                    <a:pt x="10871929" y="4511827"/>
                  </a:cubicBezTo>
                  <a:cubicBezTo>
                    <a:pt x="10849066" y="4471436"/>
                    <a:pt x="10802068" y="4382711"/>
                    <a:pt x="10735359" y="4279193"/>
                  </a:cubicBezTo>
                  <a:lnTo>
                    <a:pt x="10806862" y="4424572"/>
                  </a:lnTo>
                  <a:lnTo>
                    <a:pt x="10717678" y="4280743"/>
                  </a:lnTo>
                  <a:cubicBezTo>
                    <a:pt x="10811745" y="4466642"/>
                    <a:pt x="10997243" y="4783437"/>
                    <a:pt x="11179989" y="5113627"/>
                  </a:cubicBezTo>
                  <a:lnTo>
                    <a:pt x="11134351" y="5033055"/>
                  </a:lnTo>
                  <a:cubicBezTo>
                    <a:pt x="11258025" y="5254475"/>
                    <a:pt x="11175445" y="5145997"/>
                    <a:pt x="11074137" y="5004346"/>
                  </a:cubicBezTo>
                  <a:cubicBezTo>
                    <a:pt x="10972528" y="4862820"/>
                    <a:pt x="10852908" y="4687317"/>
                    <a:pt x="10894024" y="4778798"/>
                  </a:cubicBezTo>
                  <a:cubicBezTo>
                    <a:pt x="10919720" y="4816735"/>
                    <a:pt x="11047067" y="5036839"/>
                    <a:pt x="10939429" y="4862962"/>
                  </a:cubicBezTo>
                  <a:cubicBezTo>
                    <a:pt x="10984441" y="4944550"/>
                    <a:pt x="11028078" y="5008015"/>
                    <a:pt x="11072267" y="5080227"/>
                  </a:cubicBezTo>
                  <a:cubicBezTo>
                    <a:pt x="11050793" y="5065434"/>
                    <a:pt x="10961008" y="4903653"/>
                    <a:pt x="10831667" y="4721068"/>
                  </a:cubicBezTo>
                  <a:cubicBezTo>
                    <a:pt x="10939059" y="4924983"/>
                    <a:pt x="10934481" y="4937412"/>
                    <a:pt x="10899246" y="4895309"/>
                  </a:cubicBezTo>
                  <a:cubicBezTo>
                    <a:pt x="10863504" y="4853672"/>
                    <a:pt x="10797524" y="4756826"/>
                    <a:pt x="10779309" y="4743888"/>
                  </a:cubicBezTo>
                  <a:cubicBezTo>
                    <a:pt x="10735139" y="4665932"/>
                    <a:pt x="10664070" y="4545563"/>
                    <a:pt x="10662551" y="4515528"/>
                  </a:cubicBezTo>
                  <a:cubicBezTo>
                    <a:pt x="10605574" y="4424074"/>
                    <a:pt x="10549192" y="4332366"/>
                    <a:pt x="10493408" y="4240405"/>
                  </a:cubicBezTo>
                  <a:cubicBezTo>
                    <a:pt x="10493780" y="4248725"/>
                    <a:pt x="10546759" y="4342383"/>
                    <a:pt x="10589613" y="4418904"/>
                  </a:cubicBezTo>
                  <a:cubicBezTo>
                    <a:pt x="10632375" y="4495215"/>
                    <a:pt x="10664414" y="4554646"/>
                    <a:pt x="10622516" y="4494430"/>
                  </a:cubicBezTo>
                  <a:cubicBezTo>
                    <a:pt x="10569610" y="4409222"/>
                    <a:pt x="10516375" y="4306694"/>
                    <a:pt x="10468664" y="4218774"/>
                  </a:cubicBezTo>
                  <a:cubicBezTo>
                    <a:pt x="10420655" y="4130981"/>
                    <a:pt x="10378852" y="4057751"/>
                    <a:pt x="10350125" y="4030087"/>
                  </a:cubicBezTo>
                  <a:cubicBezTo>
                    <a:pt x="10309151" y="3968729"/>
                    <a:pt x="10326987" y="4020493"/>
                    <a:pt x="10336430" y="4055882"/>
                  </a:cubicBezTo>
                  <a:cubicBezTo>
                    <a:pt x="10345962" y="4091480"/>
                    <a:pt x="10347100" y="4110702"/>
                    <a:pt x="10275600" y="3983530"/>
                  </a:cubicBezTo>
                  <a:cubicBezTo>
                    <a:pt x="10272203" y="3982080"/>
                    <a:pt x="10250167" y="3946796"/>
                    <a:pt x="10218029" y="3892955"/>
                  </a:cubicBezTo>
                  <a:lnTo>
                    <a:pt x="10201170" y="3864464"/>
                  </a:lnTo>
                  <a:lnTo>
                    <a:pt x="10159375" y="4074171"/>
                  </a:lnTo>
                  <a:cubicBezTo>
                    <a:pt x="10097777" y="4367303"/>
                    <a:pt x="10033177" y="4659449"/>
                    <a:pt x="9965550" y="4950510"/>
                  </a:cubicBezTo>
                  <a:cubicBezTo>
                    <a:pt x="9973936" y="4911834"/>
                    <a:pt x="9981698" y="4868790"/>
                    <a:pt x="9981698" y="4868790"/>
                  </a:cubicBezTo>
                  <a:cubicBezTo>
                    <a:pt x="9983545" y="4672744"/>
                    <a:pt x="9944858" y="4747121"/>
                    <a:pt x="9904403" y="4815743"/>
                  </a:cubicBezTo>
                  <a:cubicBezTo>
                    <a:pt x="9864916" y="4884715"/>
                    <a:pt x="9824145" y="4948107"/>
                    <a:pt x="9836684" y="4734441"/>
                  </a:cubicBezTo>
                  <a:lnTo>
                    <a:pt x="9826831" y="4783317"/>
                  </a:lnTo>
                  <a:cubicBezTo>
                    <a:pt x="9881467" y="4491866"/>
                    <a:pt x="9836906" y="4594852"/>
                    <a:pt x="9787136" y="4704744"/>
                  </a:cubicBezTo>
                  <a:cubicBezTo>
                    <a:pt x="9737363" y="4814637"/>
                    <a:pt x="9681412" y="4931089"/>
                    <a:pt x="9728373" y="4671745"/>
                  </a:cubicBezTo>
                  <a:cubicBezTo>
                    <a:pt x="9733301" y="4546516"/>
                    <a:pt x="9700391" y="4620038"/>
                    <a:pt x="9658455" y="4732494"/>
                  </a:cubicBezTo>
                  <a:cubicBezTo>
                    <a:pt x="9621762" y="4830893"/>
                    <a:pt x="9578588" y="4959070"/>
                    <a:pt x="9551962" y="5010806"/>
                  </a:cubicBezTo>
                  <a:lnTo>
                    <a:pt x="9545937" y="5020831"/>
                  </a:lnTo>
                  <a:lnTo>
                    <a:pt x="9547588" y="5015708"/>
                  </a:lnTo>
                  <a:cubicBezTo>
                    <a:pt x="9556639" y="4982009"/>
                    <a:pt x="9573371" y="4892073"/>
                    <a:pt x="9583495" y="4818004"/>
                  </a:cubicBezTo>
                  <a:cubicBezTo>
                    <a:pt x="9596993" y="4719247"/>
                    <a:pt x="9599636" y="4649261"/>
                    <a:pt x="9554143" y="4777750"/>
                  </a:cubicBezTo>
                  <a:cubicBezTo>
                    <a:pt x="9546491" y="4788416"/>
                    <a:pt x="9496491" y="4950875"/>
                    <a:pt x="9451868" y="5078459"/>
                  </a:cubicBezTo>
                  <a:cubicBezTo>
                    <a:pt x="9407250" y="5206040"/>
                    <a:pt x="9367531" y="5298571"/>
                    <a:pt x="9384167" y="5171202"/>
                  </a:cubicBezTo>
                  <a:cubicBezTo>
                    <a:pt x="9400961" y="5043398"/>
                    <a:pt x="9387487" y="5022970"/>
                    <a:pt x="9365209" y="5028638"/>
                  </a:cubicBezTo>
                  <a:cubicBezTo>
                    <a:pt x="9343342" y="5034697"/>
                    <a:pt x="9312593" y="5067066"/>
                    <a:pt x="9298712" y="5046248"/>
                  </a:cubicBezTo>
                  <a:lnTo>
                    <a:pt x="9263809" y="5201687"/>
                  </a:lnTo>
                  <a:cubicBezTo>
                    <a:pt x="9241285" y="5137798"/>
                    <a:pt x="9207759" y="5115304"/>
                    <a:pt x="9168352" y="5109229"/>
                  </a:cubicBezTo>
                  <a:cubicBezTo>
                    <a:pt x="9129506" y="5103111"/>
                    <a:pt x="9084776" y="5113408"/>
                    <a:pt x="9042758" y="5116147"/>
                  </a:cubicBezTo>
                  <a:cubicBezTo>
                    <a:pt x="9021952" y="5117710"/>
                    <a:pt x="9001279" y="5117373"/>
                    <a:pt x="8982389" y="5112065"/>
                  </a:cubicBezTo>
                  <a:cubicBezTo>
                    <a:pt x="8964469" y="5107108"/>
                    <a:pt x="8947763" y="5097222"/>
                    <a:pt x="8934333" y="5079734"/>
                  </a:cubicBezTo>
                  <a:cubicBezTo>
                    <a:pt x="8907467" y="5044757"/>
                    <a:pt x="8893688" y="4979370"/>
                    <a:pt x="8902401" y="4860373"/>
                  </a:cubicBezTo>
                  <a:cubicBezTo>
                    <a:pt x="8999368" y="4617238"/>
                    <a:pt x="8942288" y="4756688"/>
                    <a:pt x="8888594" y="4885163"/>
                  </a:cubicBezTo>
                  <a:cubicBezTo>
                    <a:pt x="8834976" y="5013422"/>
                    <a:pt x="8784669" y="5130922"/>
                    <a:pt x="8899053" y="4845280"/>
                  </a:cubicBezTo>
                  <a:cubicBezTo>
                    <a:pt x="8890602" y="4821532"/>
                    <a:pt x="8882555" y="4798173"/>
                    <a:pt x="8874994" y="4774989"/>
                  </a:cubicBezTo>
                  <a:cubicBezTo>
                    <a:pt x="8860923" y="4809679"/>
                    <a:pt x="8851480" y="4836034"/>
                    <a:pt x="8843430" y="4858499"/>
                  </a:cubicBezTo>
                  <a:cubicBezTo>
                    <a:pt x="8803830" y="4930842"/>
                    <a:pt x="8714751" y="5139751"/>
                    <a:pt x="8656393" y="5256805"/>
                  </a:cubicBezTo>
                  <a:cubicBezTo>
                    <a:pt x="8598036" y="5373858"/>
                    <a:pt x="8570887" y="5399233"/>
                    <a:pt x="8661456" y="5106761"/>
                  </a:cubicBezTo>
                  <a:cubicBezTo>
                    <a:pt x="8744470" y="4878129"/>
                    <a:pt x="8718033" y="4919845"/>
                    <a:pt x="8691346" y="4966834"/>
                  </a:cubicBezTo>
                  <a:cubicBezTo>
                    <a:pt x="8664661" y="5013822"/>
                    <a:pt x="8638214" y="5066258"/>
                    <a:pt x="8723883" y="4860758"/>
                  </a:cubicBezTo>
                  <a:cubicBezTo>
                    <a:pt x="8622704" y="5043882"/>
                    <a:pt x="8569575" y="5103579"/>
                    <a:pt x="8542795" y="5103490"/>
                  </a:cubicBezTo>
                  <a:cubicBezTo>
                    <a:pt x="8515454" y="5103443"/>
                    <a:pt x="8514052" y="5043220"/>
                    <a:pt x="8512203" y="4985764"/>
                  </a:cubicBezTo>
                  <a:cubicBezTo>
                    <a:pt x="8509951" y="4927918"/>
                    <a:pt x="8507812" y="4872796"/>
                    <a:pt x="8477705" y="4881996"/>
                  </a:cubicBezTo>
                  <a:cubicBezTo>
                    <a:pt x="8447674" y="4890980"/>
                    <a:pt x="8389673" y="4964285"/>
                    <a:pt x="8273669" y="5162816"/>
                  </a:cubicBezTo>
                  <a:lnTo>
                    <a:pt x="8310732" y="5092977"/>
                  </a:lnTo>
                  <a:lnTo>
                    <a:pt x="8310753" y="5019615"/>
                  </a:lnTo>
                  <a:lnTo>
                    <a:pt x="8162543" y="5399657"/>
                  </a:lnTo>
                  <a:cubicBezTo>
                    <a:pt x="8217631" y="5244382"/>
                    <a:pt x="8180495" y="5291526"/>
                    <a:pt x="8147871" y="5333706"/>
                  </a:cubicBezTo>
                  <a:cubicBezTo>
                    <a:pt x="8114763" y="5375712"/>
                    <a:pt x="8086732" y="5412713"/>
                    <a:pt x="8162052" y="5237632"/>
                  </a:cubicBezTo>
                  <a:lnTo>
                    <a:pt x="8181028" y="5202992"/>
                  </a:lnTo>
                  <a:cubicBezTo>
                    <a:pt x="8331181" y="4852651"/>
                    <a:pt x="8238463" y="4996881"/>
                    <a:pt x="8277362" y="4868468"/>
                  </a:cubicBezTo>
                  <a:cubicBezTo>
                    <a:pt x="8203905" y="5044463"/>
                    <a:pt x="8184633" y="5098251"/>
                    <a:pt x="8181288" y="5112165"/>
                  </a:cubicBezTo>
                  <a:cubicBezTo>
                    <a:pt x="8174256" y="5121102"/>
                    <a:pt x="8152080" y="5157032"/>
                    <a:pt x="8088410" y="5273645"/>
                  </a:cubicBezTo>
                  <a:cubicBezTo>
                    <a:pt x="8156459" y="5050130"/>
                    <a:pt x="8120850" y="5068572"/>
                    <a:pt x="8087646" y="5086414"/>
                  </a:cubicBezTo>
                  <a:cubicBezTo>
                    <a:pt x="8054035" y="5103864"/>
                    <a:pt x="8022828" y="5120713"/>
                    <a:pt x="8103964" y="4895796"/>
                  </a:cubicBezTo>
                  <a:lnTo>
                    <a:pt x="8027931" y="5049137"/>
                  </a:lnTo>
                  <a:lnTo>
                    <a:pt x="8028669" y="5057658"/>
                  </a:lnTo>
                  <a:lnTo>
                    <a:pt x="8027903" y="5049191"/>
                  </a:lnTo>
                  <a:lnTo>
                    <a:pt x="7982392" y="5140976"/>
                  </a:lnTo>
                  <a:lnTo>
                    <a:pt x="7984949" y="5173090"/>
                  </a:lnTo>
                  <a:cubicBezTo>
                    <a:pt x="7994109" y="5276557"/>
                    <a:pt x="8010416" y="5421622"/>
                    <a:pt x="8036259" y="5614435"/>
                  </a:cubicBezTo>
                  <a:lnTo>
                    <a:pt x="7984262" y="5256523"/>
                  </a:lnTo>
                  <a:cubicBezTo>
                    <a:pt x="7984376" y="5266651"/>
                    <a:pt x="8003990" y="5406893"/>
                    <a:pt x="8014325" y="5482083"/>
                  </a:cubicBezTo>
                  <a:cubicBezTo>
                    <a:pt x="8024660" y="5557271"/>
                    <a:pt x="8025721" y="5567405"/>
                    <a:pt x="7987726" y="5317090"/>
                  </a:cubicBezTo>
                  <a:lnTo>
                    <a:pt x="7959803" y="5160215"/>
                  </a:lnTo>
                  <a:cubicBezTo>
                    <a:pt x="7961437" y="5188161"/>
                    <a:pt x="7926866" y="4984724"/>
                    <a:pt x="7956757" y="5190250"/>
                  </a:cubicBezTo>
                  <a:lnTo>
                    <a:pt x="7956811" y="5190473"/>
                  </a:lnTo>
                  <a:lnTo>
                    <a:pt x="7957029" y="5191364"/>
                  </a:lnTo>
                  <a:lnTo>
                    <a:pt x="7963090" y="5233583"/>
                  </a:lnTo>
                  <a:lnTo>
                    <a:pt x="7958632" y="5203727"/>
                  </a:lnTo>
                  <a:cubicBezTo>
                    <a:pt x="7968611" y="5283255"/>
                    <a:pt x="7955367" y="5203403"/>
                    <a:pt x="7942987" y="5129510"/>
                  </a:cubicBezTo>
                  <a:lnTo>
                    <a:pt x="7937466" y="5096854"/>
                  </a:lnTo>
                  <a:lnTo>
                    <a:pt x="7934061" y="5100787"/>
                  </a:lnTo>
                  <a:lnTo>
                    <a:pt x="7938293" y="5127823"/>
                  </a:lnTo>
                  <a:cubicBezTo>
                    <a:pt x="7942328" y="5154209"/>
                    <a:pt x="7941399" y="5150721"/>
                    <a:pt x="7937349" y="5128880"/>
                  </a:cubicBezTo>
                  <a:lnTo>
                    <a:pt x="7932543" y="5102539"/>
                  </a:lnTo>
                  <a:lnTo>
                    <a:pt x="7928673" y="5107011"/>
                  </a:lnTo>
                  <a:lnTo>
                    <a:pt x="7926482" y="5109744"/>
                  </a:lnTo>
                  <a:lnTo>
                    <a:pt x="7947305" y="5232713"/>
                  </a:lnTo>
                  <a:cubicBezTo>
                    <a:pt x="7970887" y="5379544"/>
                    <a:pt x="7959996" y="5325277"/>
                    <a:pt x="7941125" y="5234458"/>
                  </a:cubicBezTo>
                  <a:cubicBezTo>
                    <a:pt x="7936282" y="5211724"/>
                    <a:pt x="7930948" y="5186734"/>
                    <a:pt x="7925590" y="5162041"/>
                  </a:cubicBezTo>
                  <a:lnTo>
                    <a:pt x="7916694" y="5121958"/>
                  </a:lnTo>
                  <a:lnTo>
                    <a:pt x="7909631" y="5130770"/>
                  </a:lnTo>
                  <a:lnTo>
                    <a:pt x="7921626" y="5195667"/>
                  </a:lnTo>
                  <a:cubicBezTo>
                    <a:pt x="7935238" y="5267841"/>
                    <a:pt x="7951410" y="5350995"/>
                    <a:pt x="7969234" y="5440418"/>
                  </a:cubicBezTo>
                  <a:lnTo>
                    <a:pt x="8084639" y="6015514"/>
                  </a:lnTo>
                  <a:lnTo>
                    <a:pt x="8012494" y="5662047"/>
                  </a:lnTo>
                  <a:cubicBezTo>
                    <a:pt x="8002836" y="5616691"/>
                    <a:pt x="7999580" y="5601424"/>
                    <a:pt x="7974810" y="5490312"/>
                  </a:cubicBezTo>
                  <a:lnTo>
                    <a:pt x="8058539" y="5893153"/>
                  </a:lnTo>
                  <a:cubicBezTo>
                    <a:pt x="8104288" y="6117246"/>
                    <a:pt x="8021745" y="5721202"/>
                    <a:pt x="8022685" y="5732783"/>
                  </a:cubicBezTo>
                  <a:cubicBezTo>
                    <a:pt x="7993870" y="5598094"/>
                    <a:pt x="7958370" y="5433580"/>
                    <a:pt x="7924884" y="5279359"/>
                  </a:cubicBezTo>
                  <a:lnTo>
                    <a:pt x="7896197" y="5147532"/>
                  </a:lnTo>
                  <a:lnTo>
                    <a:pt x="7875278" y="5173634"/>
                  </a:lnTo>
                  <a:cubicBezTo>
                    <a:pt x="7866525" y="5184513"/>
                    <a:pt x="7858041" y="5194808"/>
                    <a:pt x="7850160" y="5203803"/>
                  </a:cubicBezTo>
                  <a:lnTo>
                    <a:pt x="7829608" y="5225211"/>
                  </a:lnTo>
                  <a:lnTo>
                    <a:pt x="7849974" y="5303718"/>
                  </a:lnTo>
                  <a:lnTo>
                    <a:pt x="7828738" y="5226118"/>
                  </a:lnTo>
                  <a:lnTo>
                    <a:pt x="7828672" y="5226186"/>
                  </a:lnTo>
                  <a:lnTo>
                    <a:pt x="7816138" y="5234350"/>
                  </a:lnTo>
                  <a:lnTo>
                    <a:pt x="7840248" y="5320412"/>
                  </a:lnTo>
                  <a:cubicBezTo>
                    <a:pt x="7880213" y="5461385"/>
                    <a:pt x="7924527" y="5611955"/>
                    <a:pt x="7955981" y="5720489"/>
                  </a:cubicBezTo>
                  <a:lnTo>
                    <a:pt x="7856277" y="5395245"/>
                  </a:lnTo>
                  <a:lnTo>
                    <a:pt x="7959879" y="5761581"/>
                  </a:lnTo>
                  <a:cubicBezTo>
                    <a:pt x="7896723" y="5549297"/>
                    <a:pt x="7900024" y="5566681"/>
                    <a:pt x="7910364" y="5609033"/>
                  </a:cubicBezTo>
                  <a:cubicBezTo>
                    <a:pt x="7920651" y="5651166"/>
                    <a:pt x="7937925" y="5718046"/>
                    <a:pt x="7900879" y="5604973"/>
                  </a:cubicBezTo>
                  <a:cubicBezTo>
                    <a:pt x="7940349" y="5743438"/>
                    <a:pt x="7965233" y="5822161"/>
                    <a:pt x="7979319" y="5881789"/>
                  </a:cubicBezTo>
                  <a:cubicBezTo>
                    <a:pt x="7924951" y="5711294"/>
                    <a:pt x="7870081" y="5540685"/>
                    <a:pt x="7814322" y="5370294"/>
                  </a:cubicBezTo>
                  <a:lnTo>
                    <a:pt x="7890251" y="5596229"/>
                  </a:lnTo>
                  <a:lnTo>
                    <a:pt x="7747794" y="5111130"/>
                  </a:lnTo>
                  <a:lnTo>
                    <a:pt x="7734410" y="5126969"/>
                  </a:lnTo>
                  <a:lnTo>
                    <a:pt x="7736946" y="5134555"/>
                  </a:lnTo>
                  <a:lnTo>
                    <a:pt x="7733977" y="5127480"/>
                  </a:lnTo>
                  <a:lnTo>
                    <a:pt x="7725604" y="5137389"/>
                  </a:lnTo>
                  <a:lnTo>
                    <a:pt x="7729151" y="5152638"/>
                  </a:lnTo>
                  <a:cubicBezTo>
                    <a:pt x="7742994" y="5208605"/>
                    <a:pt x="7766764" y="5295335"/>
                    <a:pt x="7780934" y="5355298"/>
                  </a:cubicBezTo>
                  <a:cubicBezTo>
                    <a:pt x="7767128" y="5305521"/>
                    <a:pt x="7750120" y="5243595"/>
                    <a:pt x="7733294" y="5185551"/>
                  </a:cubicBezTo>
                  <a:lnTo>
                    <a:pt x="7720602" y="5143307"/>
                  </a:lnTo>
                  <a:lnTo>
                    <a:pt x="7716016" y="5148734"/>
                  </a:lnTo>
                  <a:lnTo>
                    <a:pt x="7736368" y="5218977"/>
                  </a:lnTo>
                  <a:cubicBezTo>
                    <a:pt x="7744424" y="5247201"/>
                    <a:pt x="7751251" y="5271900"/>
                    <a:pt x="7754772" y="5286807"/>
                  </a:cubicBezTo>
                  <a:cubicBezTo>
                    <a:pt x="7741350" y="5242459"/>
                    <a:pt x="7728558" y="5200758"/>
                    <a:pt x="7716530" y="5162067"/>
                  </a:cubicBezTo>
                  <a:lnTo>
                    <a:pt x="7713328" y="5151916"/>
                  </a:lnTo>
                  <a:lnTo>
                    <a:pt x="7694590" y="5174089"/>
                  </a:lnTo>
                  <a:lnTo>
                    <a:pt x="7758514" y="5379433"/>
                  </a:lnTo>
                  <a:lnTo>
                    <a:pt x="7692181" y="5176942"/>
                  </a:lnTo>
                  <a:lnTo>
                    <a:pt x="7686919" y="5183169"/>
                  </a:lnTo>
                  <a:lnTo>
                    <a:pt x="7676438" y="5196204"/>
                  </a:lnTo>
                  <a:lnTo>
                    <a:pt x="7667908" y="5280852"/>
                  </a:lnTo>
                  <a:lnTo>
                    <a:pt x="7765998" y="5595624"/>
                  </a:lnTo>
                  <a:cubicBezTo>
                    <a:pt x="7634847" y="5190736"/>
                    <a:pt x="7775401" y="5694833"/>
                    <a:pt x="7654358" y="5313829"/>
                  </a:cubicBezTo>
                  <a:lnTo>
                    <a:pt x="7633970" y="5249028"/>
                  </a:lnTo>
                  <a:lnTo>
                    <a:pt x="7633285" y="5249882"/>
                  </a:lnTo>
                  <a:lnTo>
                    <a:pt x="7639415" y="5272105"/>
                  </a:lnTo>
                  <a:cubicBezTo>
                    <a:pt x="7662971" y="5361792"/>
                    <a:pt x="7643111" y="5322308"/>
                    <a:pt x="7634162" y="5312713"/>
                  </a:cubicBezTo>
                  <a:cubicBezTo>
                    <a:pt x="7623880" y="5301522"/>
                    <a:pt x="7627403" y="5329479"/>
                    <a:pt x="7726606" y="5633351"/>
                  </a:cubicBezTo>
                  <a:cubicBezTo>
                    <a:pt x="7717580" y="5670794"/>
                    <a:pt x="7618262" y="5407852"/>
                    <a:pt x="7575373" y="5339314"/>
                  </a:cubicBezTo>
                  <a:lnTo>
                    <a:pt x="7568600" y="5330340"/>
                  </a:lnTo>
                  <a:lnTo>
                    <a:pt x="7556509" y="5345380"/>
                  </a:lnTo>
                  <a:lnTo>
                    <a:pt x="7558025" y="5365459"/>
                  </a:lnTo>
                  <a:cubicBezTo>
                    <a:pt x="7559621" y="5378029"/>
                    <a:pt x="7562122" y="5393694"/>
                    <a:pt x="7565644" y="5412822"/>
                  </a:cubicBezTo>
                  <a:cubicBezTo>
                    <a:pt x="7642338" y="5672822"/>
                    <a:pt x="7657430" y="5763621"/>
                    <a:pt x="7652363" y="5796981"/>
                  </a:cubicBezTo>
                  <a:cubicBezTo>
                    <a:pt x="7647295" y="5830343"/>
                    <a:pt x="7621234" y="5806708"/>
                    <a:pt x="7616513" y="5837622"/>
                  </a:cubicBezTo>
                  <a:lnTo>
                    <a:pt x="7444839" y="5550030"/>
                  </a:lnTo>
                  <a:cubicBezTo>
                    <a:pt x="7390273" y="5459894"/>
                    <a:pt x="7336839" y="5376330"/>
                    <a:pt x="7279910" y="5301652"/>
                  </a:cubicBezTo>
                  <a:cubicBezTo>
                    <a:pt x="7377569" y="5666842"/>
                    <a:pt x="7333773" y="5611161"/>
                    <a:pt x="7277118" y="5516338"/>
                  </a:cubicBezTo>
                  <a:cubicBezTo>
                    <a:pt x="7219964" y="5421401"/>
                    <a:pt x="7150893" y="5287329"/>
                    <a:pt x="7193104" y="5496932"/>
                  </a:cubicBezTo>
                  <a:lnTo>
                    <a:pt x="7127019" y="5311900"/>
                  </a:lnTo>
                  <a:lnTo>
                    <a:pt x="7117849" y="5332131"/>
                  </a:lnTo>
                  <a:lnTo>
                    <a:pt x="7120100" y="5343637"/>
                  </a:lnTo>
                  <a:cubicBezTo>
                    <a:pt x="7135340" y="5434771"/>
                    <a:pt x="7114886" y="5419127"/>
                    <a:pt x="7093247" y="5402974"/>
                  </a:cubicBezTo>
                  <a:lnTo>
                    <a:pt x="7087376" y="5399362"/>
                  </a:lnTo>
                  <a:lnTo>
                    <a:pt x="7069436" y="5438943"/>
                  </a:lnTo>
                  <a:lnTo>
                    <a:pt x="7084875" y="5397824"/>
                  </a:lnTo>
                  <a:lnTo>
                    <a:pt x="7072727" y="5390353"/>
                  </a:lnTo>
                  <a:cubicBezTo>
                    <a:pt x="7054257" y="5385462"/>
                    <a:pt x="7045605" y="5415609"/>
                    <a:pt x="7079771" y="5587435"/>
                  </a:cubicBezTo>
                  <a:cubicBezTo>
                    <a:pt x="7030824" y="5464275"/>
                    <a:pt x="7013458" y="5425999"/>
                    <a:pt x="7007782" y="5416282"/>
                  </a:cubicBezTo>
                  <a:cubicBezTo>
                    <a:pt x="7007273" y="5412745"/>
                    <a:pt x="7006043" y="5406624"/>
                    <a:pt x="7003648" y="5396571"/>
                  </a:cubicBezTo>
                  <a:lnTo>
                    <a:pt x="7000124" y="5382402"/>
                  </a:lnTo>
                  <a:lnTo>
                    <a:pt x="6999331" y="5384864"/>
                  </a:lnTo>
                  <a:cubicBezTo>
                    <a:pt x="6993480" y="5403071"/>
                    <a:pt x="6987531" y="5421615"/>
                    <a:pt x="6982099" y="5438545"/>
                  </a:cubicBezTo>
                  <a:lnTo>
                    <a:pt x="6981961" y="5438972"/>
                  </a:lnTo>
                  <a:lnTo>
                    <a:pt x="6983211" y="5443347"/>
                  </a:lnTo>
                  <a:cubicBezTo>
                    <a:pt x="6988740" y="5462284"/>
                    <a:pt x="6994917" y="5483051"/>
                    <a:pt x="7001809" y="5505845"/>
                  </a:cubicBezTo>
                  <a:lnTo>
                    <a:pt x="7016406" y="5542437"/>
                  </a:lnTo>
                  <a:cubicBezTo>
                    <a:pt x="7071770" y="5724736"/>
                    <a:pt x="7049239" y="5684649"/>
                    <a:pt x="7022516" y="5638971"/>
                  </a:cubicBezTo>
                  <a:cubicBezTo>
                    <a:pt x="6996237" y="5593187"/>
                    <a:pt x="6966261" y="5541925"/>
                    <a:pt x="7004896" y="5702089"/>
                  </a:cubicBezTo>
                  <a:lnTo>
                    <a:pt x="6955022" y="5517733"/>
                  </a:lnTo>
                  <a:lnTo>
                    <a:pt x="6942513" y="5557998"/>
                  </a:lnTo>
                  <a:lnTo>
                    <a:pt x="6954944" y="5517451"/>
                  </a:lnTo>
                  <a:lnTo>
                    <a:pt x="6898380" y="5308355"/>
                  </a:lnTo>
                  <a:lnTo>
                    <a:pt x="6893387" y="5380674"/>
                  </a:lnTo>
                  <a:lnTo>
                    <a:pt x="6921744" y="5454297"/>
                  </a:lnTo>
                  <a:cubicBezTo>
                    <a:pt x="6831615" y="5243637"/>
                    <a:pt x="6784777" y="5163897"/>
                    <a:pt x="6758547" y="5151169"/>
                  </a:cubicBezTo>
                  <a:cubicBezTo>
                    <a:pt x="6732263" y="5138218"/>
                    <a:pt x="6726587" y="5192277"/>
                    <a:pt x="6720618" y="5249008"/>
                  </a:cubicBezTo>
                  <a:cubicBezTo>
                    <a:pt x="6715042" y="5305405"/>
                    <a:pt x="6709673" y="5364587"/>
                    <a:pt x="6685229" y="5361108"/>
                  </a:cubicBezTo>
                  <a:cubicBezTo>
                    <a:pt x="6661285" y="5357740"/>
                    <a:pt x="6617875" y="5292045"/>
                    <a:pt x="6539944" y="5098486"/>
                  </a:cubicBezTo>
                  <a:cubicBezTo>
                    <a:pt x="6602482" y="5312101"/>
                    <a:pt x="6582422" y="5257002"/>
                    <a:pt x="6561780" y="5207242"/>
                  </a:cubicBezTo>
                  <a:cubicBezTo>
                    <a:pt x="6541136" y="5157483"/>
                    <a:pt x="6520354" y="5112953"/>
                    <a:pt x="6578938" y="5349030"/>
                  </a:cubicBezTo>
                  <a:cubicBezTo>
                    <a:pt x="6639911" y="5649007"/>
                    <a:pt x="6617378" y="5620494"/>
                    <a:pt x="6573212" y="5497585"/>
                  </a:cubicBezTo>
                  <a:cubicBezTo>
                    <a:pt x="6529046" y="5374675"/>
                    <a:pt x="6463693" y="5157259"/>
                    <a:pt x="6433237" y="5080840"/>
                  </a:cubicBezTo>
                  <a:cubicBezTo>
                    <a:pt x="6427577" y="5057657"/>
                    <a:pt x="6420937" y="5030461"/>
                    <a:pt x="6410729" y="4994451"/>
                  </a:cubicBezTo>
                  <a:cubicBezTo>
                    <a:pt x="6402386" y="5016330"/>
                    <a:pt x="6393597" y="5038318"/>
                    <a:pt x="6384419" y="5060636"/>
                  </a:cubicBezTo>
                  <a:cubicBezTo>
                    <a:pt x="6467149" y="5356955"/>
                    <a:pt x="6430209" y="5234643"/>
                    <a:pt x="6391045" y="5101300"/>
                  </a:cubicBezTo>
                  <a:cubicBezTo>
                    <a:pt x="6351827" y="4967732"/>
                    <a:pt x="6310332" y="4822912"/>
                    <a:pt x="6380396" y="5075082"/>
                  </a:cubicBezTo>
                  <a:cubicBezTo>
                    <a:pt x="6380054" y="5193505"/>
                    <a:pt x="6363270" y="5256182"/>
                    <a:pt x="6336867" y="5287196"/>
                  </a:cubicBezTo>
                  <a:cubicBezTo>
                    <a:pt x="6323664" y="5302702"/>
                    <a:pt x="6308057" y="5310291"/>
                    <a:pt x="6291698" y="5312868"/>
                  </a:cubicBezTo>
                  <a:cubicBezTo>
                    <a:pt x="6274449" y="5315664"/>
                    <a:pt x="6255949" y="5313330"/>
                    <a:pt x="6237458" y="5309105"/>
                  </a:cubicBezTo>
                  <a:cubicBezTo>
                    <a:pt x="6218771" y="5305046"/>
                    <a:pt x="6199609" y="5299036"/>
                    <a:pt x="6180725" y="5294169"/>
                  </a:cubicBezTo>
                  <a:lnTo>
                    <a:pt x="6175423" y="5293392"/>
                  </a:lnTo>
                  <a:lnTo>
                    <a:pt x="6174898" y="5306129"/>
                  </a:lnTo>
                  <a:cubicBezTo>
                    <a:pt x="6172172" y="5350271"/>
                    <a:pt x="6166769" y="5365862"/>
                    <a:pt x="6157195" y="5327221"/>
                  </a:cubicBezTo>
                  <a:lnTo>
                    <a:pt x="6149598" y="5289600"/>
                  </a:lnTo>
                  <a:lnTo>
                    <a:pt x="6125665" y="5286087"/>
                  </a:lnTo>
                  <a:cubicBezTo>
                    <a:pt x="6107843" y="5286542"/>
                    <a:pt x="6091057" y="5291230"/>
                    <a:pt x="6075665" y="5303315"/>
                  </a:cubicBezTo>
                  <a:lnTo>
                    <a:pt x="6056727" y="5324033"/>
                  </a:lnTo>
                  <a:lnTo>
                    <a:pt x="6060504" y="5362051"/>
                  </a:lnTo>
                  <a:lnTo>
                    <a:pt x="6045451" y="5343077"/>
                  </a:lnTo>
                  <a:lnTo>
                    <a:pt x="6034021" y="5364917"/>
                  </a:lnTo>
                  <a:lnTo>
                    <a:pt x="6028738" y="5324429"/>
                  </a:lnTo>
                  <a:lnTo>
                    <a:pt x="6007224" y="5308422"/>
                  </a:lnTo>
                  <a:cubicBezTo>
                    <a:pt x="5989979" y="5299740"/>
                    <a:pt x="5973127" y="5299126"/>
                    <a:pt x="5956271" y="5303188"/>
                  </a:cubicBezTo>
                  <a:lnTo>
                    <a:pt x="5928393" y="5315727"/>
                  </a:lnTo>
                  <a:lnTo>
                    <a:pt x="5928517" y="5319343"/>
                  </a:lnTo>
                  <a:cubicBezTo>
                    <a:pt x="5932373" y="5399155"/>
                    <a:pt x="5922419" y="5391454"/>
                    <a:pt x="5906802" y="5342347"/>
                  </a:cubicBezTo>
                  <a:lnTo>
                    <a:pt x="5902573" y="5327917"/>
                  </a:lnTo>
                  <a:lnTo>
                    <a:pt x="5856477" y="5355647"/>
                  </a:lnTo>
                  <a:cubicBezTo>
                    <a:pt x="5840065" y="5364760"/>
                    <a:pt x="5823210" y="5371902"/>
                    <a:pt x="5806358" y="5373380"/>
                  </a:cubicBezTo>
                  <a:cubicBezTo>
                    <a:pt x="5790388" y="5374857"/>
                    <a:pt x="5773977" y="5370917"/>
                    <a:pt x="5758012" y="5358110"/>
                  </a:cubicBezTo>
                  <a:cubicBezTo>
                    <a:pt x="5726076" y="5332497"/>
                    <a:pt x="5695916" y="5271418"/>
                    <a:pt x="5668416" y="5148028"/>
                  </a:cubicBezTo>
                  <a:cubicBezTo>
                    <a:pt x="5676401" y="4867263"/>
                    <a:pt x="5670634" y="5028827"/>
                    <a:pt x="5664424" y="5178075"/>
                  </a:cubicBezTo>
                  <a:cubicBezTo>
                    <a:pt x="5658215" y="5327078"/>
                    <a:pt x="5651562" y="5464014"/>
                    <a:pt x="5661318" y="5133990"/>
                  </a:cubicBezTo>
                  <a:cubicBezTo>
                    <a:pt x="5647570" y="5113057"/>
                    <a:pt x="5634265" y="5092367"/>
                    <a:pt x="5621401" y="5071680"/>
                  </a:cubicBezTo>
                  <a:cubicBezTo>
                    <a:pt x="5620073" y="5111825"/>
                    <a:pt x="5620072" y="5141872"/>
                    <a:pt x="5620072" y="5167486"/>
                  </a:cubicBezTo>
                  <a:cubicBezTo>
                    <a:pt x="5608984" y="5254916"/>
                    <a:pt x="5597452" y="5498247"/>
                    <a:pt x="5584147" y="5637644"/>
                  </a:cubicBezTo>
                  <a:cubicBezTo>
                    <a:pt x="5570839" y="5777042"/>
                    <a:pt x="5556201" y="5812506"/>
                    <a:pt x="5544669" y="5484208"/>
                  </a:cubicBezTo>
                  <a:cubicBezTo>
                    <a:pt x="5545557" y="5223146"/>
                    <a:pt x="5536242" y="5274866"/>
                    <a:pt x="5528259" y="5332003"/>
                  </a:cubicBezTo>
                  <a:cubicBezTo>
                    <a:pt x="5520276" y="5389142"/>
                    <a:pt x="5514066" y="5451699"/>
                    <a:pt x="5523824" y="5213048"/>
                  </a:cubicBezTo>
                  <a:cubicBezTo>
                    <a:pt x="5494994" y="5434705"/>
                    <a:pt x="5469269" y="5514255"/>
                    <a:pt x="5447534" y="5523861"/>
                  </a:cubicBezTo>
                  <a:cubicBezTo>
                    <a:pt x="5425359" y="5533712"/>
                    <a:pt x="5406731" y="5473373"/>
                    <a:pt x="5388547" y="5415987"/>
                  </a:cubicBezTo>
                  <a:cubicBezTo>
                    <a:pt x="5369917" y="5358356"/>
                    <a:pt x="5352174" y="5303435"/>
                    <a:pt x="5330443" y="5323630"/>
                  </a:cubicBezTo>
                  <a:cubicBezTo>
                    <a:pt x="5308709" y="5343579"/>
                    <a:pt x="5282985" y="5438645"/>
                    <a:pt x="5246614" y="5681237"/>
                  </a:cubicBezTo>
                  <a:lnTo>
                    <a:pt x="5256371" y="5597254"/>
                  </a:lnTo>
                  <a:lnTo>
                    <a:pt x="5235082" y="5523121"/>
                  </a:lnTo>
                  <a:lnTo>
                    <a:pt x="5225324" y="5960771"/>
                  </a:lnTo>
                  <a:cubicBezTo>
                    <a:pt x="5224881" y="5783937"/>
                    <a:pt x="5208470" y="5845017"/>
                    <a:pt x="5194276" y="5899446"/>
                  </a:cubicBezTo>
                  <a:cubicBezTo>
                    <a:pt x="5179639" y="5953874"/>
                    <a:pt x="5167664" y="6001407"/>
                    <a:pt x="5177866" y="5797237"/>
                  </a:cubicBezTo>
                  <a:lnTo>
                    <a:pt x="5183188" y="5755368"/>
                  </a:lnTo>
                  <a:cubicBezTo>
                    <a:pt x="5203148" y="5347027"/>
                    <a:pt x="5169882" y="5526323"/>
                    <a:pt x="5164117" y="5382492"/>
                  </a:cubicBezTo>
                  <a:cubicBezTo>
                    <a:pt x="5155690" y="5586910"/>
                    <a:pt x="5155690" y="5648234"/>
                    <a:pt x="5157021" y="5663504"/>
                  </a:cubicBezTo>
                  <a:cubicBezTo>
                    <a:pt x="5153916" y="5675079"/>
                    <a:pt x="5146375" y="5719411"/>
                    <a:pt x="5128633" y="5860286"/>
                  </a:cubicBezTo>
                  <a:cubicBezTo>
                    <a:pt x="5118875" y="5609814"/>
                    <a:pt x="5095369" y="5641338"/>
                    <a:pt x="5073634" y="5671386"/>
                  </a:cubicBezTo>
                  <a:cubicBezTo>
                    <a:pt x="5051458" y="5701186"/>
                    <a:pt x="5031055" y="5729509"/>
                    <a:pt x="5031499" y="5472879"/>
                  </a:cubicBezTo>
                  <a:lnTo>
                    <a:pt x="5001339" y="5794774"/>
                  </a:lnTo>
                  <a:cubicBezTo>
                    <a:pt x="4992912" y="5565482"/>
                    <a:pt x="4958759" y="5722858"/>
                    <a:pt x="4926823" y="5836396"/>
                  </a:cubicBezTo>
                  <a:cubicBezTo>
                    <a:pt x="4895333" y="5949689"/>
                    <a:pt x="4866948" y="6018894"/>
                    <a:pt x="4874929" y="5613262"/>
                  </a:cubicBezTo>
                  <a:cubicBezTo>
                    <a:pt x="4838562" y="5705618"/>
                    <a:pt x="4807512" y="5806350"/>
                    <a:pt x="4776909" y="5914223"/>
                  </a:cubicBezTo>
                  <a:lnTo>
                    <a:pt x="4681552" y="6257792"/>
                  </a:lnTo>
                  <a:cubicBezTo>
                    <a:pt x="4670018" y="6226759"/>
                    <a:pt x="4650949" y="6258037"/>
                    <a:pt x="4638527" y="6224543"/>
                  </a:cubicBezTo>
                  <a:cubicBezTo>
                    <a:pt x="4626109" y="6191047"/>
                    <a:pt x="4619456" y="6092532"/>
                    <a:pt x="4631873" y="5801917"/>
                  </a:cubicBezTo>
                  <a:cubicBezTo>
                    <a:pt x="4614575" y="5468446"/>
                    <a:pt x="4556029" y="6126274"/>
                    <a:pt x="4531190" y="6072830"/>
                  </a:cubicBezTo>
                  <a:cubicBezTo>
                    <a:pt x="4554698" y="5730739"/>
                    <a:pt x="4551595" y="5700693"/>
                    <a:pt x="4544497" y="5714977"/>
                  </a:cubicBezTo>
                  <a:cubicBezTo>
                    <a:pt x="4537401" y="5729016"/>
                    <a:pt x="4525869" y="5787387"/>
                    <a:pt x="4531634" y="5621881"/>
                  </a:cubicBezTo>
                  <a:cubicBezTo>
                    <a:pt x="4497039" y="6228730"/>
                    <a:pt x="4517885" y="5557601"/>
                    <a:pt x="4485508" y="6043521"/>
                  </a:cubicBezTo>
                  <a:lnTo>
                    <a:pt x="4505467" y="5690349"/>
                  </a:lnTo>
                  <a:cubicBezTo>
                    <a:pt x="4493935" y="5654637"/>
                    <a:pt x="4482403" y="5618927"/>
                    <a:pt x="4471314" y="5583215"/>
                  </a:cubicBezTo>
                  <a:lnTo>
                    <a:pt x="4478856" y="5494798"/>
                  </a:lnTo>
                  <a:cubicBezTo>
                    <a:pt x="4495707" y="5196793"/>
                    <a:pt x="4470871" y="5516964"/>
                    <a:pt x="4472200" y="5395791"/>
                  </a:cubicBezTo>
                  <a:lnTo>
                    <a:pt x="4442928" y="5816201"/>
                  </a:lnTo>
                  <a:lnTo>
                    <a:pt x="4467766" y="5374611"/>
                  </a:lnTo>
                  <a:cubicBezTo>
                    <a:pt x="4468652" y="5279053"/>
                    <a:pt x="4462000" y="5381507"/>
                    <a:pt x="4456678" y="5445787"/>
                  </a:cubicBezTo>
                  <a:cubicBezTo>
                    <a:pt x="4458895" y="5409584"/>
                    <a:pt x="4462000" y="5355154"/>
                    <a:pt x="4465103" y="5298508"/>
                  </a:cubicBezTo>
                  <a:cubicBezTo>
                    <a:pt x="4465103" y="5111086"/>
                    <a:pt x="4444702" y="5321413"/>
                    <a:pt x="4425185" y="5718671"/>
                  </a:cubicBezTo>
                  <a:cubicBezTo>
                    <a:pt x="4424742" y="5652913"/>
                    <a:pt x="4438049" y="5410322"/>
                    <a:pt x="4432283" y="5443080"/>
                  </a:cubicBezTo>
                  <a:cubicBezTo>
                    <a:pt x="4423412" y="5521150"/>
                    <a:pt x="4419421" y="5685916"/>
                    <a:pt x="4416315" y="5796745"/>
                  </a:cubicBezTo>
                  <a:cubicBezTo>
                    <a:pt x="4415430" y="5664489"/>
                    <a:pt x="4426073" y="5410815"/>
                    <a:pt x="4407003" y="5555385"/>
                  </a:cubicBezTo>
                  <a:lnTo>
                    <a:pt x="4420307" y="5378306"/>
                  </a:lnTo>
                  <a:cubicBezTo>
                    <a:pt x="4412769" y="5461303"/>
                    <a:pt x="4413654" y="5373625"/>
                    <a:pt x="4412323" y="5321413"/>
                  </a:cubicBezTo>
                  <a:cubicBezTo>
                    <a:pt x="4411437" y="5269448"/>
                    <a:pt x="4407888" y="5252948"/>
                    <a:pt x="4393694" y="5479282"/>
                  </a:cubicBezTo>
                  <a:lnTo>
                    <a:pt x="4368856" y="6075785"/>
                  </a:lnTo>
                  <a:lnTo>
                    <a:pt x="4388373" y="5820880"/>
                  </a:lnTo>
                  <a:cubicBezTo>
                    <a:pt x="4375066" y="6012736"/>
                    <a:pt x="4362648" y="6204594"/>
                    <a:pt x="4350674" y="6396203"/>
                  </a:cubicBezTo>
                  <a:cubicBezTo>
                    <a:pt x="4350229" y="6330446"/>
                    <a:pt x="4355550" y="6242028"/>
                    <a:pt x="4360875" y="6087607"/>
                  </a:cubicBezTo>
                  <a:cubicBezTo>
                    <a:pt x="4352004" y="6214937"/>
                    <a:pt x="4352891" y="6140806"/>
                    <a:pt x="4352889" y="6094257"/>
                  </a:cubicBezTo>
                  <a:cubicBezTo>
                    <a:pt x="4352891" y="6047464"/>
                    <a:pt x="4352004" y="6028499"/>
                    <a:pt x="4341359" y="6265917"/>
                  </a:cubicBezTo>
                  <a:lnTo>
                    <a:pt x="4354666" y="5857576"/>
                  </a:lnTo>
                  <a:lnTo>
                    <a:pt x="4335592" y="6222079"/>
                  </a:lnTo>
                  <a:cubicBezTo>
                    <a:pt x="4344907" y="5979735"/>
                    <a:pt x="4363978" y="5548981"/>
                    <a:pt x="4358212" y="5395545"/>
                  </a:cubicBezTo>
                  <a:lnTo>
                    <a:pt x="4351117" y="5298017"/>
                  </a:lnTo>
                  <a:lnTo>
                    <a:pt x="4339585" y="5760539"/>
                  </a:lnTo>
                  <a:lnTo>
                    <a:pt x="4344463" y="5383477"/>
                  </a:lnTo>
                  <a:cubicBezTo>
                    <a:pt x="4345351" y="5279053"/>
                    <a:pt x="4343575" y="5254423"/>
                    <a:pt x="4333818" y="5486424"/>
                  </a:cubicBezTo>
                  <a:lnTo>
                    <a:pt x="4342687" y="5133253"/>
                  </a:lnTo>
                  <a:cubicBezTo>
                    <a:pt x="4337366" y="4990407"/>
                    <a:pt x="4324947" y="5718425"/>
                    <a:pt x="4324948" y="5432734"/>
                  </a:cubicBezTo>
                  <a:lnTo>
                    <a:pt x="4334706" y="5145319"/>
                  </a:lnTo>
                  <a:cubicBezTo>
                    <a:pt x="4328940" y="5156895"/>
                    <a:pt x="4323176" y="5201473"/>
                    <a:pt x="4317850" y="5255162"/>
                  </a:cubicBezTo>
                  <a:lnTo>
                    <a:pt x="4313860" y="5296540"/>
                  </a:lnTo>
                  <a:lnTo>
                    <a:pt x="4311640" y="5339145"/>
                  </a:lnTo>
                  <a:cubicBezTo>
                    <a:pt x="4310311" y="5367469"/>
                    <a:pt x="4308981" y="5395052"/>
                    <a:pt x="4307650" y="5418697"/>
                  </a:cubicBezTo>
                  <a:cubicBezTo>
                    <a:pt x="4301441" y="5513270"/>
                    <a:pt x="4298335" y="5547257"/>
                    <a:pt x="4293899" y="5327816"/>
                  </a:cubicBezTo>
                  <a:lnTo>
                    <a:pt x="4294788" y="5187189"/>
                  </a:lnTo>
                  <a:cubicBezTo>
                    <a:pt x="4291238" y="5054687"/>
                    <a:pt x="4283256" y="5141870"/>
                    <a:pt x="4281482" y="5175366"/>
                  </a:cubicBezTo>
                  <a:lnTo>
                    <a:pt x="4282812" y="5243589"/>
                  </a:lnTo>
                  <a:lnTo>
                    <a:pt x="4274829" y="5322399"/>
                  </a:lnTo>
                  <a:lnTo>
                    <a:pt x="4272166" y="5068725"/>
                  </a:lnTo>
                  <a:lnTo>
                    <a:pt x="4266400" y="5169208"/>
                  </a:lnTo>
                  <a:lnTo>
                    <a:pt x="4264182" y="4971196"/>
                  </a:lnTo>
                  <a:cubicBezTo>
                    <a:pt x="4262962" y="4946474"/>
                    <a:pt x="4261791" y="4926379"/>
                    <a:pt x="4260676" y="4910552"/>
                  </a:cubicBezTo>
                  <a:lnTo>
                    <a:pt x="4259944" y="4902476"/>
                  </a:lnTo>
                  <a:lnTo>
                    <a:pt x="4248767" y="4961801"/>
                  </a:lnTo>
                  <a:lnTo>
                    <a:pt x="4248079" y="5008928"/>
                  </a:lnTo>
                  <a:cubicBezTo>
                    <a:pt x="4247877" y="5031382"/>
                    <a:pt x="4247772" y="5055949"/>
                    <a:pt x="4247771" y="5082270"/>
                  </a:cubicBezTo>
                  <a:lnTo>
                    <a:pt x="4252651" y="5205168"/>
                  </a:lnTo>
                  <a:cubicBezTo>
                    <a:pt x="4251321" y="5230533"/>
                    <a:pt x="4265514" y="5857823"/>
                    <a:pt x="4275715" y="6251879"/>
                  </a:cubicBezTo>
                  <a:cubicBezTo>
                    <a:pt x="4273940" y="6239566"/>
                    <a:pt x="4287247" y="6673521"/>
                    <a:pt x="4278820" y="6428219"/>
                  </a:cubicBezTo>
                  <a:lnTo>
                    <a:pt x="4265069" y="5986877"/>
                  </a:lnTo>
                  <a:cubicBezTo>
                    <a:pt x="4267288" y="6109034"/>
                    <a:pt x="4267731" y="6125781"/>
                    <a:pt x="4269062" y="6175532"/>
                  </a:cubicBezTo>
                  <a:lnTo>
                    <a:pt x="4282369" y="6562446"/>
                  </a:lnTo>
                  <a:lnTo>
                    <a:pt x="4258859" y="5933433"/>
                  </a:lnTo>
                  <a:cubicBezTo>
                    <a:pt x="4251323" y="5737882"/>
                    <a:pt x="4243338" y="5570162"/>
                    <a:pt x="4236684" y="5471401"/>
                  </a:cubicBezTo>
                  <a:cubicBezTo>
                    <a:pt x="4231804" y="5472386"/>
                    <a:pt x="4235355" y="5611783"/>
                    <a:pt x="4238016" y="5711529"/>
                  </a:cubicBezTo>
                  <a:cubicBezTo>
                    <a:pt x="4241119" y="5811030"/>
                    <a:pt x="4243337" y="5870383"/>
                    <a:pt x="4231805" y="5711282"/>
                  </a:cubicBezTo>
                  <a:lnTo>
                    <a:pt x="4196145" y="5160770"/>
                  </a:lnTo>
                  <a:lnTo>
                    <a:pt x="4194658" y="5170895"/>
                  </a:lnTo>
                  <a:lnTo>
                    <a:pt x="4195106" y="5185014"/>
                  </a:lnTo>
                  <a:cubicBezTo>
                    <a:pt x="4197148" y="5236849"/>
                    <a:pt x="4202587" y="5337268"/>
                    <a:pt x="4207856" y="5428548"/>
                  </a:cubicBezTo>
                  <a:cubicBezTo>
                    <a:pt x="4215838" y="5574596"/>
                    <a:pt x="4223376" y="5697245"/>
                    <a:pt x="4213177" y="5559818"/>
                  </a:cubicBezTo>
                  <a:cubicBezTo>
                    <a:pt x="4191000" y="5337423"/>
                    <a:pt x="4232248" y="5854869"/>
                    <a:pt x="4214508" y="5683945"/>
                  </a:cubicBezTo>
                  <a:lnTo>
                    <a:pt x="4217169" y="5716209"/>
                  </a:lnTo>
                  <a:lnTo>
                    <a:pt x="4213176" y="5670646"/>
                  </a:lnTo>
                  <a:lnTo>
                    <a:pt x="4213177" y="5669662"/>
                  </a:lnTo>
                  <a:lnTo>
                    <a:pt x="4213176" y="5669414"/>
                  </a:lnTo>
                  <a:cubicBezTo>
                    <a:pt x="4194104" y="5447511"/>
                    <a:pt x="4208298" y="5668429"/>
                    <a:pt x="4203419" y="5638874"/>
                  </a:cubicBezTo>
                  <a:lnTo>
                    <a:pt x="4213176" y="5809553"/>
                  </a:lnTo>
                  <a:cubicBezTo>
                    <a:pt x="4234909" y="6080219"/>
                    <a:pt x="4233579" y="6069382"/>
                    <a:pt x="4226039" y="5988355"/>
                  </a:cubicBezTo>
                  <a:cubicBezTo>
                    <a:pt x="4218499" y="5907327"/>
                    <a:pt x="4204749" y="5756106"/>
                    <a:pt x="4202534" y="5745517"/>
                  </a:cubicBezTo>
                  <a:lnTo>
                    <a:pt x="4235796" y="6131938"/>
                  </a:lnTo>
                  <a:cubicBezTo>
                    <a:pt x="4195878" y="5716703"/>
                    <a:pt x="4163943" y="5510314"/>
                    <a:pt x="4146647" y="5456626"/>
                  </a:cubicBezTo>
                  <a:cubicBezTo>
                    <a:pt x="4116042" y="5190144"/>
                    <a:pt x="4122252" y="5284717"/>
                    <a:pt x="4129791" y="5381260"/>
                  </a:cubicBezTo>
                  <a:lnTo>
                    <a:pt x="4150638" y="5545782"/>
                  </a:lnTo>
                  <a:cubicBezTo>
                    <a:pt x="4139327" y="5476327"/>
                    <a:pt x="4129827" y="5420487"/>
                    <a:pt x="4121830" y="5375827"/>
                  </a:cubicBezTo>
                  <a:lnTo>
                    <a:pt x="4117171" y="5350369"/>
                  </a:lnTo>
                  <a:lnTo>
                    <a:pt x="4113405" y="5408874"/>
                  </a:lnTo>
                  <a:lnTo>
                    <a:pt x="4104158" y="5468407"/>
                  </a:lnTo>
                  <a:lnTo>
                    <a:pt x="4115154" y="5549473"/>
                  </a:lnTo>
                  <a:lnTo>
                    <a:pt x="4104012" y="5469342"/>
                  </a:lnTo>
                  <a:lnTo>
                    <a:pt x="4102575" y="5478598"/>
                  </a:lnTo>
                  <a:cubicBezTo>
                    <a:pt x="4098022" y="5502319"/>
                    <a:pt x="4092587" y="5526029"/>
                    <a:pt x="4086449" y="5548269"/>
                  </a:cubicBezTo>
                  <a:cubicBezTo>
                    <a:pt x="4074173" y="5592749"/>
                    <a:pt x="4059195" y="5630901"/>
                    <a:pt x="4042456" y="5651144"/>
                  </a:cubicBezTo>
                  <a:cubicBezTo>
                    <a:pt x="4026161" y="5671494"/>
                    <a:pt x="4007715" y="5673604"/>
                    <a:pt x="3993563" y="5646528"/>
                  </a:cubicBezTo>
                  <a:cubicBezTo>
                    <a:pt x="3986042" y="5632881"/>
                    <a:pt x="3980263" y="5612102"/>
                    <a:pt x="3975715" y="5582410"/>
                  </a:cubicBezTo>
                  <a:cubicBezTo>
                    <a:pt x="3973691" y="5567508"/>
                    <a:pt x="3972157" y="5550600"/>
                    <a:pt x="3971222" y="5531237"/>
                  </a:cubicBezTo>
                  <a:cubicBezTo>
                    <a:pt x="3970726" y="5521667"/>
                    <a:pt x="3970395" y="5511429"/>
                    <a:pt x="3970227" y="5500524"/>
                  </a:cubicBezTo>
                  <a:cubicBezTo>
                    <a:pt x="3970380" y="5497963"/>
                    <a:pt x="3969697" y="5494962"/>
                    <a:pt x="3969404" y="5492292"/>
                  </a:cubicBezTo>
                  <a:lnTo>
                    <a:pt x="3967802" y="5483397"/>
                  </a:lnTo>
                  <a:cubicBezTo>
                    <a:pt x="3966881" y="5477502"/>
                    <a:pt x="3966462" y="5471495"/>
                    <a:pt x="3965595" y="5465378"/>
                  </a:cubicBezTo>
                  <a:cubicBezTo>
                    <a:pt x="3922550" y="5324719"/>
                    <a:pt x="3877517" y="5271442"/>
                    <a:pt x="3828531" y="5259482"/>
                  </a:cubicBezTo>
                  <a:cubicBezTo>
                    <a:pt x="3779935" y="5247852"/>
                    <a:pt x="3728330" y="5277533"/>
                    <a:pt x="3676598" y="5303877"/>
                  </a:cubicBezTo>
                  <a:cubicBezTo>
                    <a:pt x="3624865" y="5330220"/>
                    <a:pt x="3573504" y="5353111"/>
                    <a:pt x="3528620" y="5328215"/>
                  </a:cubicBezTo>
                  <a:cubicBezTo>
                    <a:pt x="3484180" y="5303429"/>
                    <a:pt x="3446663" y="5230965"/>
                    <a:pt x="3425737" y="5067361"/>
                  </a:cubicBezTo>
                  <a:cubicBezTo>
                    <a:pt x="3353387" y="4915294"/>
                    <a:pt x="3276949" y="4841830"/>
                    <a:pt x="3192905" y="4813043"/>
                  </a:cubicBezTo>
                  <a:cubicBezTo>
                    <a:pt x="3109251" y="4784587"/>
                    <a:pt x="3018383" y="4801139"/>
                    <a:pt x="2921470" y="4830859"/>
                  </a:cubicBezTo>
                  <a:cubicBezTo>
                    <a:pt x="2825003" y="4860689"/>
                    <a:pt x="2723432" y="4903681"/>
                    <a:pt x="2622435" y="4928861"/>
                  </a:cubicBezTo>
                  <a:cubicBezTo>
                    <a:pt x="2609887" y="4931939"/>
                    <a:pt x="2597393" y="4934793"/>
                    <a:pt x="2584953" y="4937425"/>
                  </a:cubicBezTo>
                  <a:cubicBezTo>
                    <a:pt x="2578956" y="4938796"/>
                    <a:pt x="2572122" y="4939725"/>
                    <a:pt x="2565289" y="4940655"/>
                  </a:cubicBezTo>
                  <a:lnTo>
                    <a:pt x="2555512" y="4942047"/>
                  </a:lnTo>
                  <a:cubicBezTo>
                    <a:pt x="2554012" y="4942389"/>
                    <a:pt x="2552068" y="4942624"/>
                    <a:pt x="2550623" y="4942743"/>
                  </a:cubicBezTo>
                  <a:lnTo>
                    <a:pt x="2546625" y="4943656"/>
                  </a:lnTo>
                  <a:cubicBezTo>
                    <a:pt x="2524799" y="4948012"/>
                    <a:pt x="2503799" y="4950916"/>
                    <a:pt x="2483289" y="4951814"/>
                  </a:cubicBezTo>
                  <a:cubicBezTo>
                    <a:pt x="2442715" y="4953717"/>
                    <a:pt x="2404544" y="4947704"/>
                    <a:pt x="2370596" y="4930203"/>
                  </a:cubicBezTo>
                  <a:lnTo>
                    <a:pt x="2384900" y="4890942"/>
                  </a:lnTo>
                  <a:cubicBezTo>
                    <a:pt x="2378961" y="4818630"/>
                    <a:pt x="2383835" y="4698173"/>
                    <a:pt x="2375002" y="4635783"/>
                  </a:cubicBezTo>
                  <a:cubicBezTo>
                    <a:pt x="2365778" y="4573062"/>
                    <a:pt x="2342012" y="4567970"/>
                    <a:pt x="2274951" y="4724734"/>
                  </a:cubicBezTo>
                  <a:cubicBezTo>
                    <a:pt x="2284590" y="4696854"/>
                    <a:pt x="2297094" y="4653373"/>
                    <a:pt x="2304941" y="4623165"/>
                  </a:cubicBezTo>
                  <a:lnTo>
                    <a:pt x="2251117" y="4685137"/>
                  </a:lnTo>
                  <a:lnTo>
                    <a:pt x="2265975" y="4645540"/>
                  </a:lnTo>
                  <a:cubicBezTo>
                    <a:pt x="2221482" y="4593796"/>
                    <a:pt x="2170527" y="4569793"/>
                    <a:pt x="2044210" y="4792486"/>
                  </a:cubicBezTo>
                  <a:lnTo>
                    <a:pt x="2034444" y="4810366"/>
                  </a:lnTo>
                  <a:lnTo>
                    <a:pt x="1962279" y="5261938"/>
                  </a:lnTo>
                  <a:lnTo>
                    <a:pt x="1976968" y="4920474"/>
                  </a:lnTo>
                  <a:lnTo>
                    <a:pt x="1973881" y="4926844"/>
                  </a:lnTo>
                  <a:lnTo>
                    <a:pt x="1897522" y="5557725"/>
                  </a:lnTo>
                  <a:cubicBezTo>
                    <a:pt x="1896635" y="5520045"/>
                    <a:pt x="1894417" y="5482116"/>
                    <a:pt x="1890425" y="5444435"/>
                  </a:cubicBezTo>
                  <a:cubicBezTo>
                    <a:pt x="1888208" y="5406753"/>
                    <a:pt x="1878893" y="5369071"/>
                    <a:pt x="1864256" y="5331389"/>
                  </a:cubicBezTo>
                  <a:cubicBezTo>
                    <a:pt x="1862039" y="5173028"/>
                    <a:pt x="1859378" y="5014667"/>
                    <a:pt x="1855829" y="4856304"/>
                  </a:cubicBezTo>
                  <a:cubicBezTo>
                    <a:pt x="1850508" y="5063925"/>
                    <a:pt x="1845628" y="5159975"/>
                    <a:pt x="1839418" y="5196425"/>
                  </a:cubicBezTo>
                  <a:cubicBezTo>
                    <a:pt x="1833209" y="5233121"/>
                    <a:pt x="1825670" y="5209972"/>
                    <a:pt x="1817242" y="5179678"/>
                  </a:cubicBezTo>
                  <a:cubicBezTo>
                    <a:pt x="1808372" y="5149385"/>
                    <a:pt x="1798614" y="5111458"/>
                    <a:pt x="1789743" y="5118353"/>
                  </a:cubicBezTo>
                  <a:cubicBezTo>
                    <a:pt x="1780872" y="5125249"/>
                    <a:pt x="1772889" y="5176724"/>
                    <a:pt x="1769784" y="5324986"/>
                  </a:cubicBezTo>
                  <a:lnTo>
                    <a:pt x="1753372" y="4916152"/>
                  </a:lnTo>
                  <a:cubicBezTo>
                    <a:pt x="1740953" y="4892262"/>
                    <a:pt x="1752042" y="5145444"/>
                    <a:pt x="1752486" y="5216868"/>
                  </a:cubicBezTo>
                  <a:cubicBezTo>
                    <a:pt x="1726317" y="5194455"/>
                    <a:pt x="1695270" y="5143966"/>
                    <a:pt x="1660230" y="5088799"/>
                  </a:cubicBezTo>
                  <a:cubicBezTo>
                    <a:pt x="1625190" y="5033384"/>
                    <a:pt x="1586603" y="4973783"/>
                    <a:pt x="1546685" y="4932899"/>
                  </a:cubicBezTo>
                  <a:cubicBezTo>
                    <a:pt x="1466405" y="4851379"/>
                    <a:pt x="1382133" y="4845961"/>
                    <a:pt x="1312054" y="5105299"/>
                  </a:cubicBezTo>
                  <a:cubicBezTo>
                    <a:pt x="1313385" y="5375721"/>
                    <a:pt x="1249960" y="5217606"/>
                    <a:pt x="1253064" y="5503543"/>
                  </a:cubicBezTo>
                  <a:cubicBezTo>
                    <a:pt x="1160809" y="5005062"/>
                    <a:pt x="1095166" y="5011218"/>
                    <a:pt x="1029079" y="5063678"/>
                  </a:cubicBezTo>
                  <a:lnTo>
                    <a:pt x="1033957" y="5108747"/>
                  </a:lnTo>
                  <a:lnTo>
                    <a:pt x="997588" y="5030428"/>
                  </a:lnTo>
                  <a:cubicBezTo>
                    <a:pt x="998032" y="5063924"/>
                    <a:pt x="999806" y="5112442"/>
                    <a:pt x="1002467" y="5143967"/>
                  </a:cubicBezTo>
                  <a:cubicBezTo>
                    <a:pt x="975410" y="4963439"/>
                    <a:pt x="951904" y="4962699"/>
                    <a:pt x="928840" y="5025750"/>
                  </a:cubicBezTo>
                  <a:cubicBezTo>
                    <a:pt x="906219" y="5088553"/>
                    <a:pt x="883156" y="5215390"/>
                    <a:pt x="860978" y="5289275"/>
                  </a:cubicBezTo>
                  <a:lnTo>
                    <a:pt x="865414" y="5333853"/>
                  </a:lnTo>
                  <a:cubicBezTo>
                    <a:pt x="829488" y="5343458"/>
                    <a:pt x="792231" y="5340010"/>
                    <a:pt x="754530" y="5327696"/>
                  </a:cubicBezTo>
                  <a:cubicBezTo>
                    <a:pt x="735458" y="5321538"/>
                    <a:pt x="716386" y="5313165"/>
                    <a:pt x="696870" y="5303067"/>
                  </a:cubicBezTo>
                  <a:lnTo>
                    <a:pt x="693322" y="5301096"/>
                  </a:lnTo>
                  <a:cubicBezTo>
                    <a:pt x="691991" y="5300603"/>
                    <a:pt x="690218" y="5299865"/>
                    <a:pt x="688886" y="5299126"/>
                  </a:cubicBezTo>
                  <a:lnTo>
                    <a:pt x="680016" y="5295185"/>
                  </a:lnTo>
                  <a:cubicBezTo>
                    <a:pt x="673806" y="5292475"/>
                    <a:pt x="667597" y="5289768"/>
                    <a:pt x="662274" y="5286811"/>
                  </a:cubicBezTo>
                  <a:cubicBezTo>
                    <a:pt x="651186" y="5280900"/>
                    <a:pt x="640098" y="5274744"/>
                    <a:pt x="629010" y="5268340"/>
                  </a:cubicBezTo>
                  <a:cubicBezTo>
                    <a:pt x="539859" y="5216375"/>
                    <a:pt x="454256" y="5145690"/>
                    <a:pt x="370428" y="5090030"/>
                  </a:cubicBezTo>
                  <a:cubicBezTo>
                    <a:pt x="286156" y="5034369"/>
                    <a:pt x="204545" y="4993978"/>
                    <a:pt x="119386" y="5002351"/>
                  </a:cubicBezTo>
                  <a:cubicBezTo>
                    <a:pt x="97986" y="5004506"/>
                    <a:pt x="76392" y="5009694"/>
                    <a:pt x="54430" y="5018453"/>
                  </a:cubicBezTo>
                  <a:lnTo>
                    <a:pt x="0" y="5048867"/>
                  </a:lnTo>
                  <a:lnTo>
                    <a:pt x="0" y="806119"/>
                  </a:lnTo>
                  <a:lnTo>
                    <a:pt x="8229600" y="806119"/>
                  </a:lnTo>
                  <a:close/>
                  <a:moveTo>
                    <a:pt x="0" y="0"/>
                  </a:moveTo>
                  <a:lnTo>
                    <a:pt x="12192000" y="0"/>
                  </a:lnTo>
                  <a:lnTo>
                    <a:pt x="12192000" y="806116"/>
                  </a:lnTo>
                  <a:lnTo>
                    <a:pt x="0" y="806116"/>
                  </a:lnTo>
                  <a:close/>
                </a:path>
              </a:pathLst>
            </a:custGeom>
            <a:solidFill>
              <a:srgbClr val="7FA4FD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2941955" y="965200"/>
            <a:ext cx="6309995" cy="1176655"/>
          </a:xfrm>
          <a:prstGeom prst="rect">
            <a:avLst/>
          </a:prstGeom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i="1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POLARIS </a:t>
            </a:r>
            <a:r>
              <a:rPr lang="en-US" altLang="ko-KR" sz="3600" cap="none" dirty="0" smtClean="0" i="1" b="1" strike="noStrike">
                <a:solidFill>
                  <a:schemeClr val="bg1"/>
                </a:solidFill>
                <a:latin typeface="Arial" charset="0"/>
                <a:ea typeface="Arial" charset="0"/>
              </a:rPr>
              <a:t>SLIDE</a:t>
            </a:r>
            <a:endParaRPr lang="ko-KR" altLang="en-US" sz="3600" cap="none" dirty="0" smtClean="0" i="1" b="1" strike="noStrike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algn="ctr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Enjoy your stylish business and campus life with BIZCAM</a:t>
            </a:r>
            <a:endParaRPr lang="ko-KR" altLang="en-US" sz="11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Freeform 80"/>
          <p:cNvSpPr>
            <a:spLocks/>
          </p:cNvSpPr>
          <p:nvPr/>
        </p:nvSpPr>
        <p:spPr bwMode="auto">
          <a:xfrm>
            <a:off x="5234305" y="3484245"/>
            <a:ext cx="1729105" cy="419735"/>
          </a:xfrm>
          <a:custGeom>
            <a:avLst/>
            <a:gdLst>
              <a:gd name="T0" fmla="*/ 3780 w 32303"/>
              <a:gd name="T1" fmla="*/ 8265 h 8429"/>
              <a:gd name="T2" fmla="*/ 1677 w 32303"/>
              <a:gd name="T3" fmla="*/ 8421 h 8429"/>
              <a:gd name="T4" fmla="*/ 3797 w 32303"/>
              <a:gd name="T5" fmla="*/ 8375 h 8429"/>
              <a:gd name="T6" fmla="*/ 5618 w 32303"/>
              <a:gd name="T7" fmla="*/ 8372 h 8429"/>
              <a:gd name="T8" fmla="*/ 13404 w 32303"/>
              <a:gd name="T9" fmla="*/ 8139 h 8429"/>
              <a:gd name="T10" fmla="*/ 15633 w 32303"/>
              <a:gd name="T11" fmla="*/ 8033 h 8429"/>
              <a:gd name="T12" fmla="*/ 15995 w 32303"/>
              <a:gd name="T13" fmla="*/ 7964 h 8429"/>
              <a:gd name="T14" fmla="*/ 20243 w 32303"/>
              <a:gd name="T15" fmla="*/ 7366 h 8429"/>
              <a:gd name="T16" fmla="*/ 22879 w 32303"/>
              <a:gd name="T17" fmla="*/ 7120 h 8429"/>
              <a:gd name="T18" fmla="*/ 23215 w 32303"/>
              <a:gd name="T19" fmla="*/ 6837 h 8429"/>
              <a:gd name="T20" fmla="*/ 21646 w 32303"/>
              <a:gd name="T21" fmla="*/ 6656 h 8429"/>
              <a:gd name="T22" fmla="*/ 18005 w 32303"/>
              <a:gd name="T23" fmla="*/ 6812 h 8429"/>
              <a:gd name="T24" fmla="*/ 20783 w 32303"/>
              <a:gd name="T25" fmla="*/ 6300 h 8429"/>
              <a:gd name="T26" fmla="*/ 24423 w 32303"/>
              <a:gd name="T27" fmla="*/ 5872 h 8429"/>
              <a:gd name="T28" fmla="*/ 24754 w 32303"/>
              <a:gd name="T29" fmla="*/ 5835 h 8429"/>
              <a:gd name="T30" fmla="*/ 22963 w 32303"/>
              <a:gd name="T31" fmla="*/ 5932 h 8429"/>
              <a:gd name="T32" fmla="*/ 24745 w 32303"/>
              <a:gd name="T33" fmla="*/ 5756 h 8429"/>
              <a:gd name="T34" fmla="*/ 27739 w 32303"/>
              <a:gd name="T35" fmla="*/ 5504 h 8429"/>
              <a:gd name="T36" fmla="*/ 27362 w 32303"/>
              <a:gd name="T37" fmla="*/ 5433 h 8429"/>
              <a:gd name="T38" fmla="*/ 28102 w 32303"/>
              <a:gd name="T39" fmla="*/ 5305 h 8429"/>
              <a:gd name="T40" fmla="*/ 28285 w 32303"/>
              <a:gd name="T41" fmla="*/ 5280 h 8429"/>
              <a:gd name="T42" fmla="*/ 28397 w 32303"/>
              <a:gd name="T43" fmla="*/ 5227 h 8429"/>
              <a:gd name="T44" fmla="*/ 29515 w 32303"/>
              <a:gd name="T45" fmla="*/ 5166 h 8429"/>
              <a:gd name="T46" fmla="*/ 25391 w 32303"/>
              <a:gd name="T47" fmla="*/ 5168 h 8429"/>
              <a:gd name="T48" fmla="*/ 26220 w 32303"/>
              <a:gd name="T49" fmla="*/ 5129 h 8429"/>
              <a:gd name="T50" fmla="*/ 26712 w 32303"/>
              <a:gd name="T51" fmla="*/ 5056 h 8429"/>
              <a:gd name="T52" fmla="*/ 27483 w 32303"/>
              <a:gd name="T53" fmla="*/ 5011 h 8429"/>
              <a:gd name="T54" fmla="*/ 30470 w 32303"/>
              <a:gd name="T55" fmla="*/ 5007 h 8429"/>
              <a:gd name="T56" fmla="*/ 31177 w 32303"/>
              <a:gd name="T57" fmla="*/ 4973 h 8429"/>
              <a:gd name="T58" fmla="*/ 27044 w 32303"/>
              <a:gd name="T59" fmla="*/ 4816 h 8429"/>
              <a:gd name="T60" fmla="*/ 26720 w 32303"/>
              <a:gd name="T61" fmla="*/ 4715 h 8429"/>
              <a:gd name="T62" fmla="*/ 27517 w 32303"/>
              <a:gd name="T63" fmla="*/ 4684 h 8429"/>
              <a:gd name="T64" fmla="*/ 28411 w 32303"/>
              <a:gd name="T65" fmla="*/ 4536 h 8429"/>
              <a:gd name="T66" fmla="*/ 29220 w 32303"/>
              <a:gd name="T67" fmla="*/ 4012 h 8429"/>
              <a:gd name="T68" fmla="*/ 28234 w 32303"/>
              <a:gd name="T69" fmla="*/ 3343 h 8429"/>
              <a:gd name="T70" fmla="*/ 28745 w 32303"/>
              <a:gd name="T71" fmla="*/ 3108 h 8429"/>
              <a:gd name="T72" fmla="*/ 28274 w 32303"/>
              <a:gd name="T73" fmla="*/ 2953 h 8429"/>
              <a:gd name="T74" fmla="*/ 26856 w 32303"/>
              <a:gd name="T75" fmla="*/ 2318 h 8429"/>
              <a:gd name="T76" fmla="*/ 26052 w 32303"/>
              <a:gd name="T77" fmla="*/ 2018 h 8429"/>
              <a:gd name="T78" fmla="*/ 26952 w 32303"/>
              <a:gd name="T79" fmla="*/ 1578 h 8429"/>
              <a:gd name="T80" fmla="*/ 26676 w 32303"/>
              <a:gd name="T81" fmla="*/ 918 h 8429"/>
              <a:gd name="T82" fmla="*/ 24473 w 32303"/>
              <a:gd name="T83" fmla="*/ 704 h 8429"/>
              <a:gd name="T84" fmla="*/ 24453 w 32303"/>
              <a:gd name="T85" fmla="*/ 200 h 8429"/>
              <a:gd name="T86" fmla="*/ 1747 w 32303"/>
              <a:gd name="T87" fmla="*/ 1931 h 8429"/>
              <a:gd name="T88" fmla="*/ 3394 w 32303"/>
              <a:gd name="T89" fmla="*/ 2171 h 8429"/>
              <a:gd name="T90" fmla="*/ 3151 w 32303"/>
              <a:gd name="T91" fmla="*/ 2402 h 8429"/>
              <a:gd name="T92" fmla="*/ 766 w 32303"/>
              <a:gd name="T93" fmla="*/ 3530 h 8429"/>
              <a:gd name="T94" fmla="*/ 2706 w 32303"/>
              <a:gd name="T95" fmla="*/ 4261 h 8429"/>
              <a:gd name="T96" fmla="*/ 1588 w 32303"/>
              <a:gd name="T97" fmla="*/ 4792 h 8429"/>
              <a:gd name="T98" fmla="*/ 2445 w 32303"/>
              <a:gd name="T99" fmla="*/ 5520 h 8429"/>
              <a:gd name="T100" fmla="*/ 1568 w 32303"/>
              <a:gd name="T101" fmla="*/ 7664 h 8429"/>
              <a:gd name="T102" fmla="*/ 565 w 32303"/>
              <a:gd name="T103" fmla="*/ 8107 h 8429"/>
              <a:gd name="T104" fmla="*/ 1230 w 32303"/>
              <a:gd name="T105" fmla="*/ 8345 h 8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2303" h="8429">
                <a:moveTo>
                  <a:pt x="1230" y="8345"/>
                </a:moveTo>
                <a:cubicBezTo>
                  <a:pt x="1900" y="8288"/>
                  <a:pt x="2570" y="8229"/>
                  <a:pt x="3239" y="8167"/>
                </a:cubicBezTo>
                <a:cubicBezTo>
                  <a:pt x="3704" y="8171"/>
                  <a:pt x="3434" y="8216"/>
                  <a:pt x="3249" y="8247"/>
                </a:cubicBezTo>
                <a:cubicBezTo>
                  <a:pt x="3157" y="8263"/>
                  <a:pt x="3087" y="8274"/>
                  <a:pt x="3141" y="8279"/>
                </a:cubicBezTo>
                <a:cubicBezTo>
                  <a:pt x="3195" y="8282"/>
                  <a:pt x="3373" y="8278"/>
                  <a:pt x="3780" y="8265"/>
                </a:cubicBezTo>
                <a:lnTo>
                  <a:pt x="3343" y="8288"/>
                </a:lnTo>
                <a:cubicBezTo>
                  <a:pt x="3111" y="8304"/>
                  <a:pt x="4125" y="8247"/>
                  <a:pt x="4507" y="8237"/>
                </a:cubicBezTo>
                <a:cubicBezTo>
                  <a:pt x="4698" y="8232"/>
                  <a:pt x="4731" y="8239"/>
                  <a:pt x="4372" y="8268"/>
                </a:cubicBezTo>
                <a:cubicBezTo>
                  <a:pt x="4012" y="8296"/>
                  <a:pt x="3260" y="8347"/>
                  <a:pt x="1878" y="8413"/>
                </a:cubicBezTo>
                <a:lnTo>
                  <a:pt x="1677" y="8421"/>
                </a:lnTo>
                <a:cubicBezTo>
                  <a:pt x="1712" y="8421"/>
                  <a:pt x="2114" y="8405"/>
                  <a:pt x="1578" y="8429"/>
                </a:cubicBezTo>
                <a:cubicBezTo>
                  <a:pt x="1989" y="8411"/>
                  <a:pt x="2401" y="8391"/>
                  <a:pt x="2812" y="8371"/>
                </a:cubicBezTo>
                <a:cubicBezTo>
                  <a:pt x="3318" y="8355"/>
                  <a:pt x="4281" y="8322"/>
                  <a:pt x="4418" y="8327"/>
                </a:cubicBezTo>
                <a:cubicBezTo>
                  <a:pt x="4195" y="8338"/>
                  <a:pt x="3781" y="8354"/>
                  <a:pt x="3459" y="8366"/>
                </a:cubicBezTo>
                <a:cubicBezTo>
                  <a:pt x="3571" y="8368"/>
                  <a:pt x="3684" y="8371"/>
                  <a:pt x="3797" y="8375"/>
                </a:cubicBezTo>
                <a:lnTo>
                  <a:pt x="2495" y="8421"/>
                </a:lnTo>
                <a:lnTo>
                  <a:pt x="4295" y="8373"/>
                </a:lnTo>
                <a:cubicBezTo>
                  <a:pt x="4879" y="8359"/>
                  <a:pt x="5183" y="8356"/>
                  <a:pt x="4418" y="8386"/>
                </a:cubicBezTo>
                <a:cubicBezTo>
                  <a:pt x="6324" y="8329"/>
                  <a:pt x="5562" y="8369"/>
                  <a:pt x="6532" y="8343"/>
                </a:cubicBezTo>
                <a:lnTo>
                  <a:pt x="5618" y="8372"/>
                </a:lnTo>
                <a:cubicBezTo>
                  <a:pt x="5729" y="8376"/>
                  <a:pt x="5918" y="8383"/>
                  <a:pt x="6201" y="8388"/>
                </a:cubicBezTo>
                <a:cubicBezTo>
                  <a:pt x="6485" y="8394"/>
                  <a:pt x="6864" y="8398"/>
                  <a:pt x="7353" y="8395"/>
                </a:cubicBezTo>
                <a:cubicBezTo>
                  <a:pt x="7353" y="8395"/>
                  <a:pt x="8357" y="8363"/>
                  <a:pt x="9615" y="8310"/>
                </a:cubicBezTo>
                <a:cubicBezTo>
                  <a:pt x="10244" y="8284"/>
                  <a:pt x="10937" y="8254"/>
                  <a:pt x="11599" y="8223"/>
                </a:cubicBezTo>
                <a:lnTo>
                  <a:pt x="13404" y="8139"/>
                </a:lnTo>
                <a:cubicBezTo>
                  <a:pt x="12888" y="8199"/>
                  <a:pt x="13638" y="8146"/>
                  <a:pt x="14279" y="8119"/>
                </a:cubicBezTo>
                <a:lnTo>
                  <a:pt x="13804" y="8128"/>
                </a:lnTo>
                <a:cubicBezTo>
                  <a:pt x="14269" y="8086"/>
                  <a:pt x="15472" y="8051"/>
                  <a:pt x="15806" y="8025"/>
                </a:cubicBezTo>
                <a:lnTo>
                  <a:pt x="15472" y="8036"/>
                </a:lnTo>
                <a:lnTo>
                  <a:pt x="15633" y="8033"/>
                </a:lnTo>
                <a:cubicBezTo>
                  <a:pt x="15421" y="8041"/>
                  <a:pt x="15273" y="8044"/>
                  <a:pt x="15154" y="8046"/>
                </a:cubicBezTo>
                <a:cubicBezTo>
                  <a:pt x="14896" y="8054"/>
                  <a:pt x="14694" y="8059"/>
                  <a:pt x="14765" y="8048"/>
                </a:cubicBezTo>
                <a:lnTo>
                  <a:pt x="14892" y="8046"/>
                </a:lnTo>
                <a:cubicBezTo>
                  <a:pt x="14716" y="8038"/>
                  <a:pt x="14904" y="8010"/>
                  <a:pt x="14990" y="7997"/>
                </a:cubicBezTo>
                <a:lnTo>
                  <a:pt x="15995" y="7964"/>
                </a:lnTo>
                <a:cubicBezTo>
                  <a:pt x="15037" y="7983"/>
                  <a:pt x="15766" y="7921"/>
                  <a:pt x="16742" y="7838"/>
                </a:cubicBezTo>
                <a:cubicBezTo>
                  <a:pt x="17717" y="7756"/>
                  <a:pt x="18939" y="7650"/>
                  <a:pt x="18970" y="7629"/>
                </a:cubicBezTo>
                <a:cubicBezTo>
                  <a:pt x="19602" y="7580"/>
                  <a:pt x="19523" y="7560"/>
                  <a:pt x="19364" y="7544"/>
                </a:cubicBezTo>
                <a:cubicBezTo>
                  <a:pt x="19206" y="7528"/>
                  <a:pt x="18968" y="7516"/>
                  <a:pt x="19284" y="7474"/>
                </a:cubicBezTo>
                <a:cubicBezTo>
                  <a:pt x="19444" y="7426"/>
                  <a:pt x="19809" y="7396"/>
                  <a:pt x="20243" y="7366"/>
                </a:cubicBezTo>
                <a:cubicBezTo>
                  <a:pt x="20677" y="7337"/>
                  <a:pt x="21179" y="7310"/>
                  <a:pt x="21611" y="7263"/>
                </a:cubicBezTo>
                <a:cubicBezTo>
                  <a:pt x="21924" y="7217"/>
                  <a:pt x="21631" y="7236"/>
                  <a:pt x="21252" y="7265"/>
                </a:cubicBezTo>
                <a:cubicBezTo>
                  <a:pt x="20872" y="7294"/>
                  <a:pt x="20406" y="7331"/>
                  <a:pt x="20372" y="7322"/>
                </a:cubicBezTo>
                <a:cubicBezTo>
                  <a:pt x="20836" y="7275"/>
                  <a:pt x="21300" y="7226"/>
                  <a:pt x="21764" y="7175"/>
                </a:cubicBezTo>
                <a:cubicBezTo>
                  <a:pt x="21887" y="7207"/>
                  <a:pt x="22491" y="7151"/>
                  <a:pt x="22879" y="7120"/>
                </a:cubicBezTo>
                <a:cubicBezTo>
                  <a:pt x="22962" y="7084"/>
                  <a:pt x="23463" y="7014"/>
                  <a:pt x="23691" y="6963"/>
                </a:cubicBezTo>
                <a:cubicBezTo>
                  <a:pt x="23920" y="6914"/>
                  <a:pt x="23878" y="6886"/>
                  <a:pt x="22877" y="6944"/>
                </a:cubicBezTo>
                <a:cubicBezTo>
                  <a:pt x="23830" y="6798"/>
                  <a:pt x="24632" y="6739"/>
                  <a:pt x="24728" y="6696"/>
                </a:cubicBezTo>
                <a:cubicBezTo>
                  <a:pt x="24363" y="6734"/>
                  <a:pt x="24034" y="6781"/>
                  <a:pt x="23630" y="6810"/>
                </a:cubicBezTo>
                <a:cubicBezTo>
                  <a:pt x="24511" y="6715"/>
                  <a:pt x="23411" y="6810"/>
                  <a:pt x="23215" y="6837"/>
                </a:cubicBezTo>
                <a:cubicBezTo>
                  <a:pt x="22778" y="6843"/>
                  <a:pt x="23686" y="6716"/>
                  <a:pt x="24427" y="6599"/>
                </a:cubicBezTo>
                <a:cubicBezTo>
                  <a:pt x="25168" y="6483"/>
                  <a:pt x="25744" y="6380"/>
                  <a:pt x="24645" y="6463"/>
                </a:cubicBezTo>
                <a:lnTo>
                  <a:pt x="25046" y="6431"/>
                </a:lnTo>
                <a:cubicBezTo>
                  <a:pt x="23410" y="6550"/>
                  <a:pt x="21823" y="6693"/>
                  <a:pt x="20917" y="6735"/>
                </a:cubicBezTo>
                <a:lnTo>
                  <a:pt x="21646" y="6656"/>
                </a:lnTo>
                <a:lnTo>
                  <a:pt x="20941" y="6683"/>
                </a:lnTo>
                <a:cubicBezTo>
                  <a:pt x="21470" y="6619"/>
                  <a:pt x="21906" y="6593"/>
                  <a:pt x="22107" y="6577"/>
                </a:cubicBezTo>
                <a:cubicBezTo>
                  <a:pt x="21727" y="6582"/>
                  <a:pt x="21761" y="6550"/>
                  <a:pt x="21917" y="6506"/>
                </a:cubicBezTo>
                <a:cubicBezTo>
                  <a:pt x="22072" y="6462"/>
                  <a:pt x="22349" y="6406"/>
                  <a:pt x="22456" y="6367"/>
                </a:cubicBezTo>
                <a:cubicBezTo>
                  <a:pt x="20973" y="6518"/>
                  <a:pt x="19489" y="6666"/>
                  <a:pt x="18005" y="6812"/>
                </a:cubicBezTo>
                <a:cubicBezTo>
                  <a:pt x="18518" y="6746"/>
                  <a:pt x="19295" y="6646"/>
                  <a:pt x="19764" y="6577"/>
                </a:cubicBezTo>
                <a:cubicBezTo>
                  <a:pt x="20233" y="6508"/>
                  <a:pt x="20395" y="6469"/>
                  <a:pt x="19677" y="6529"/>
                </a:cubicBezTo>
                <a:lnTo>
                  <a:pt x="21173" y="6367"/>
                </a:lnTo>
                <a:cubicBezTo>
                  <a:pt x="22597" y="6190"/>
                  <a:pt x="22285" y="6201"/>
                  <a:pt x="21725" y="6243"/>
                </a:cubicBezTo>
                <a:cubicBezTo>
                  <a:pt x="21164" y="6285"/>
                  <a:pt x="20354" y="6358"/>
                  <a:pt x="20783" y="6300"/>
                </a:cubicBezTo>
                <a:lnTo>
                  <a:pt x="22409" y="6103"/>
                </a:lnTo>
                <a:lnTo>
                  <a:pt x="22385" y="6152"/>
                </a:lnTo>
                <a:cubicBezTo>
                  <a:pt x="22796" y="6090"/>
                  <a:pt x="23134" y="6042"/>
                  <a:pt x="23502" y="5993"/>
                </a:cubicBezTo>
                <a:lnTo>
                  <a:pt x="24089" y="5916"/>
                </a:lnTo>
                <a:lnTo>
                  <a:pt x="24423" y="5872"/>
                </a:lnTo>
                <a:lnTo>
                  <a:pt x="24512" y="5861"/>
                </a:lnTo>
                <a:lnTo>
                  <a:pt x="24558" y="5855"/>
                </a:lnTo>
                <a:cubicBezTo>
                  <a:pt x="24573" y="5853"/>
                  <a:pt x="24589" y="5852"/>
                  <a:pt x="24604" y="5850"/>
                </a:cubicBezTo>
                <a:cubicBezTo>
                  <a:pt x="24667" y="5845"/>
                  <a:pt x="24731" y="5839"/>
                  <a:pt x="24797" y="5832"/>
                </a:cubicBezTo>
                <a:lnTo>
                  <a:pt x="24754" y="5835"/>
                </a:lnTo>
                <a:lnTo>
                  <a:pt x="24644" y="5847"/>
                </a:lnTo>
                <a:lnTo>
                  <a:pt x="24511" y="5859"/>
                </a:lnTo>
                <a:cubicBezTo>
                  <a:pt x="24498" y="5861"/>
                  <a:pt x="24484" y="5860"/>
                  <a:pt x="24471" y="5861"/>
                </a:cubicBezTo>
                <a:cubicBezTo>
                  <a:pt x="23658" y="5934"/>
                  <a:pt x="23099" y="5973"/>
                  <a:pt x="23151" y="5951"/>
                </a:cubicBezTo>
                <a:cubicBezTo>
                  <a:pt x="23265" y="5929"/>
                  <a:pt x="23021" y="5940"/>
                  <a:pt x="22963" y="5932"/>
                </a:cubicBezTo>
                <a:cubicBezTo>
                  <a:pt x="22906" y="5925"/>
                  <a:pt x="23036" y="5898"/>
                  <a:pt x="23898" y="5810"/>
                </a:cubicBezTo>
                <a:lnTo>
                  <a:pt x="22228" y="5935"/>
                </a:lnTo>
                <a:cubicBezTo>
                  <a:pt x="22559" y="5898"/>
                  <a:pt x="22889" y="5862"/>
                  <a:pt x="23220" y="5827"/>
                </a:cubicBezTo>
                <a:lnTo>
                  <a:pt x="24549" y="5725"/>
                </a:lnTo>
                <a:cubicBezTo>
                  <a:pt x="24510" y="5740"/>
                  <a:pt x="24619" y="5749"/>
                  <a:pt x="24745" y="5756"/>
                </a:cubicBezTo>
                <a:cubicBezTo>
                  <a:pt x="24872" y="5763"/>
                  <a:pt x="25017" y="5769"/>
                  <a:pt x="25052" y="5780"/>
                </a:cubicBezTo>
                <a:lnTo>
                  <a:pt x="25658" y="5726"/>
                </a:lnTo>
                <a:cubicBezTo>
                  <a:pt x="25655" y="5712"/>
                  <a:pt x="25065" y="5743"/>
                  <a:pt x="25196" y="5721"/>
                </a:cubicBezTo>
                <a:cubicBezTo>
                  <a:pt x="25329" y="5707"/>
                  <a:pt x="25740" y="5669"/>
                  <a:pt x="26230" y="5626"/>
                </a:cubicBezTo>
                <a:cubicBezTo>
                  <a:pt x="26721" y="5584"/>
                  <a:pt x="27290" y="5538"/>
                  <a:pt x="27739" y="5504"/>
                </a:cubicBezTo>
                <a:lnTo>
                  <a:pt x="26438" y="5602"/>
                </a:lnTo>
                <a:cubicBezTo>
                  <a:pt x="26361" y="5585"/>
                  <a:pt x="26307" y="5577"/>
                  <a:pt x="26460" y="5554"/>
                </a:cubicBezTo>
                <a:cubicBezTo>
                  <a:pt x="26613" y="5531"/>
                  <a:pt x="26972" y="5492"/>
                  <a:pt x="27724" y="5424"/>
                </a:cubicBezTo>
                <a:lnTo>
                  <a:pt x="27056" y="5471"/>
                </a:lnTo>
                <a:cubicBezTo>
                  <a:pt x="26664" y="5488"/>
                  <a:pt x="26280" y="5502"/>
                  <a:pt x="27362" y="5433"/>
                </a:cubicBezTo>
                <a:cubicBezTo>
                  <a:pt x="27580" y="5394"/>
                  <a:pt x="28418" y="5322"/>
                  <a:pt x="30104" y="5232"/>
                </a:cubicBezTo>
                <a:lnTo>
                  <a:pt x="28535" y="5307"/>
                </a:lnTo>
                <a:cubicBezTo>
                  <a:pt x="28578" y="5302"/>
                  <a:pt x="29192" y="5271"/>
                  <a:pt x="29521" y="5254"/>
                </a:cubicBezTo>
                <a:cubicBezTo>
                  <a:pt x="29850" y="5237"/>
                  <a:pt x="29894" y="5234"/>
                  <a:pt x="28795" y="5283"/>
                </a:cubicBezTo>
                <a:lnTo>
                  <a:pt x="28102" y="5305"/>
                </a:lnTo>
                <a:cubicBezTo>
                  <a:pt x="28222" y="5294"/>
                  <a:pt x="27325" y="5326"/>
                  <a:pt x="28226" y="5283"/>
                </a:cubicBezTo>
                <a:lnTo>
                  <a:pt x="28227" y="5283"/>
                </a:lnTo>
                <a:lnTo>
                  <a:pt x="28231" y="5283"/>
                </a:lnTo>
                <a:lnTo>
                  <a:pt x="28416" y="5274"/>
                </a:lnTo>
                <a:lnTo>
                  <a:pt x="28285" y="5280"/>
                </a:lnTo>
                <a:cubicBezTo>
                  <a:pt x="28979" y="5240"/>
                  <a:pt x="26878" y="5333"/>
                  <a:pt x="27781" y="5283"/>
                </a:cubicBezTo>
                <a:cubicBezTo>
                  <a:pt x="28339" y="5260"/>
                  <a:pt x="27841" y="5277"/>
                  <a:pt x="27248" y="5295"/>
                </a:cubicBezTo>
                <a:cubicBezTo>
                  <a:pt x="26655" y="5314"/>
                  <a:pt x="25967" y="5334"/>
                  <a:pt x="26144" y="5322"/>
                </a:cubicBezTo>
                <a:cubicBezTo>
                  <a:pt x="26895" y="5294"/>
                  <a:pt x="27645" y="5267"/>
                  <a:pt x="28396" y="5241"/>
                </a:cubicBezTo>
                <a:cubicBezTo>
                  <a:pt x="29042" y="5215"/>
                  <a:pt x="28801" y="5220"/>
                  <a:pt x="28397" y="5227"/>
                </a:cubicBezTo>
                <a:cubicBezTo>
                  <a:pt x="27992" y="5233"/>
                  <a:pt x="27426" y="5241"/>
                  <a:pt x="27422" y="5230"/>
                </a:cubicBezTo>
                <a:cubicBezTo>
                  <a:pt x="27823" y="5215"/>
                  <a:pt x="28504" y="5197"/>
                  <a:pt x="29298" y="5180"/>
                </a:cubicBezTo>
                <a:lnTo>
                  <a:pt x="31852" y="5127"/>
                </a:lnTo>
                <a:lnTo>
                  <a:pt x="30281" y="5157"/>
                </a:lnTo>
                <a:cubicBezTo>
                  <a:pt x="30079" y="5160"/>
                  <a:pt x="30011" y="5161"/>
                  <a:pt x="29515" y="5166"/>
                </a:cubicBezTo>
                <a:lnTo>
                  <a:pt x="31307" y="5135"/>
                </a:lnTo>
                <a:cubicBezTo>
                  <a:pt x="32303" y="5116"/>
                  <a:pt x="30541" y="5146"/>
                  <a:pt x="30591" y="5142"/>
                </a:cubicBezTo>
                <a:cubicBezTo>
                  <a:pt x="28991" y="5165"/>
                  <a:pt x="26444" y="5197"/>
                  <a:pt x="26341" y="5194"/>
                </a:cubicBezTo>
                <a:lnTo>
                  <a:pt x="25842" y="5205"/>
                </a:lnTo>
                <a:cubicBezTo>
                  <a:pt x="24987" y="5205"/>
                  <a:pt x="24588" y="5190"/>
                  <a:pt x="25391" y="5168"/>
                </a:cubicBezTo>
                <a:lnTo>
                  <a:pt x="26195" y="5163"/>
                </a:lnTo>
                <a:lnTo>
                  <a:pt x="25787" y="5150"/>
                </a:lnTo>
                <a:lnTo>
                  <a:pt x="26817" y="5144"/>
                </a:lnTo>
                <a:lnTo>
                  <a:pt x="26497" y="5126"/>
                </a:lnTo>
                <a:lnTo>
                  <a:pt x="26220" y="5129"/>
                </a:lnTo>
                <a:cubicBezTo>
                  <a:pt x="26084" y="5125"/>
                  <a:pt x="25730" y="5107"/>
                  <a:pt x="26268" y="5099"/>
                </a:cubicBezTo>
                <a:lnTo>
                  <a:pt x="26839" y="5101"/>
                </a:lnTo>
                <a:cubicBezTo>
                  <a:pt x="27730" y="5091"/>
                  <a:pt x="27592" y="5084"/>
                  <a:pt x="27208" y="5070"/>
                </a:cubicBezTo>
                <a:cubicBezTo>
                  <a:pt x="27112" y="5067"/>
                  <a:pt x="27000" y="5064"/>
                  <a:pt x="26885" y="5061"/>
                </a:cubicBezTo>
                <a:lnTo>
                  <a:pt x="26712" y="5056"/>
                </a:lnTo>
                <a:lnTo>
                  <a:pt x="26544" y="5047"/>
                </a:lnTo>
                <a:cubicBezTo>
                  <a:pt x="26326" y="5035"/>
                  <a:pt x="26145" y="5022"/>
                  <a:pt x="26098" y="5009"/>
                </a:cubicBezTo>
                <a:lnTo>
                  <a:pt x="27265" y="5031"/>
                </a:lnTo>
                <a:cubicBezTo>
                  <a:pt x="28425" y="5031"/>
                  <a:pt x="25469" y="5003"/>
                  <a:pt x="26049" y="4991"/>
                </a:cubicBezTo>
                <a:lnTo>
                  <a:pt x="27483" y="5011"/>
                </a:lnTo>
                <a:cubicBezTo>
                  <a:pt x="26541" y="4989"/>
                  <a:pt x="26641" y="4985"/>
                  <a:pt x="27065" y="4987"/>
                </a:cubicBezTo>
                <a:lnTo>
                  <a:pt x="28596" y="4998"/>
                </a:lnTo>
                <a:lnTo>
                  <a:pt x="26718" y="4972"/>
                </a:lnTo>
                <a:lnTo>
                  <a:pt x="27114" y="4956"/>
                </a:lnTo>
                <a:cubicBezTo>
                  <a:pt x="27737" y="4943"/>
                  <a:pt x="29486" y="4986"/>
                  <a:pt x="30470" y="5007"/>
                </a:cubicBezTo>
                <a:lnTo>
                  <a:pt x="28990" y="4964"/>
                </a:lnTo>
                <a:lnTo>
                  <a:pt x="30648" y="4994"/>
                </a:lnTo>
                <a:cubicBezTo>
                  <a:pt x="29684" y="4970"/>
                  <a:pt x="29761" y="4968"/>
                  <a:pt x="29951" y="4968"/>
                </a:cubicBezTo>
                <a:cubicBezTo>
                  <a:pt x="30140" y="4968"/>
                  <a:pt x="30441" y="4970"/>
                  <a:pt x="29924" y="4950"/>
                </a:cubicBezTo>
                <a:cubicBezTo>
                  <a:pt x="30551" y="4962"/>
                  <a:pt x="30910" y="4974"/>
                  <a:pt x="31177" y="4973"/>
                </a:cubicBezTo>
                <a:cubicBezTo>
                  <a:pt x="30399" y="4946"/>
                  <a:pt x="29620" y="4918"/>
                  <a:pt x="28841" y="4888"/>
                </a:cubicBezTo>
                <a:lnTo>
                  <a:pt x="29876" y="4932"/>
                </a:lnTo>
                <a:lnTo>
                  <a:pt x="27454" y="4876"/>
                </a:lnTo>
                <a:cubicBezTo>
                  <a:pt x="26535" y="4844"/>
                  <a:pt x="26602" y="4836"/>
                  <a:pt x="26813" y="4834"/>
                </a:cubicBezTo>
                <a:cubicBezTo>
                  <a:pt x="27025" y="4831"/>
                  <a:pt x="27381" y="4833"/>
                  <a:pt x="27044" y="4816"/>
                </a:cubicBezTo>
                <a:lnTo>
                  <a:pt x="27763" y="4846"/>
                </a:lnTo>
                <a:cubicBezTo>
                  <a:pt x="27176" y="4803"/>
                  <a:pt x="28206" y="4827"/>
                  <a:pt x="28743" y="4825"/>
                </a:cubicBezTo>
                <a:cubicBezTo>
                  <a:pt x="28293" y="4818"/>
                  <a:pt x="27624" y="4809"/>
                  <a:pt x="27307" y="4789"/>
                </a:cubicBezTo>
                <a:cubicBezTo>
                  <a:pt x="27174" y="4776"/>
                  <a:pt x="28159" y="4806"/>
                  <a:pt x="28426" y="4805"/>
                </a:cubicBezTo>
                <a:cubicBezTo>
                  <a:pt x="26813" y="4761"/>
                  <a:pt x="25959" y="4715"/>
                  <a:pt x="26720" y="4715"/>
                </a:cubicBezTo>
                <a:cubicBezTo>
                  <a:pt x="26950" y="4722"/>
                  <a:pt x="27171" y="4729"/>
                  <a:pt x="27318" y="4734"/>
                </a:cubicBezTo>
                <a:cubicBezTo>
                  <a:pt x="27057" y="4722"/>
                  <a:pt x="26641" y="4707"/>
                  <a:pt x="27029" y="4709"/>
                </a:cubicBezTo>
                <a:lnTo>
                  <a:pt x="28822" y="4765"/>
                </a:lnTo>
                <a:lnTo>
                  <a:pt x="27115" y="4699"/>
                </a:lnTo>
                <a:cubicBezTo>
                  <a:pt x="27607" y="4702"/>
                  <a:pt x="26307" y="4646"/>
                  <a:pt x="27517" y="4684"/>
                </a:cubicBezTo>
                <a:lnTo>
                  <a:pt x="27876" y="4701"/>
                </a:lnTo>
                <a:cubicBezTo>
                  <a:pt x="28021" y="4676"/>
                  <a:pt x="28166" y="4650"/>
                  <a:pt x="28311" y="4624"/>
                </a:cubicBezTo>
                <a:lnTo>
                  <a:pt x="29745" y="4669"/>
                </a:lnTo>
                <a:cubicBezTo>
                  <a:pt x="27772" y="4596"/>
                  <a:pt x="30497" y="4643"/>
                  <a:pt x="28033" y="4565"/>
                </a:cubicBezTo>
                <a:cubicBezTo>
                  <a:pt x="28705" y="4578"/>
                  <a:pt x="28468" y="4552"/>
                  <a:pt x="28411" y="4536"/>
                </a:cubicBezTo>
                <a:cubicBezTo>
                  <a:pt x="28353" y="4520"/>
                  <a:pt x="28475" y="4513"/>
                  <a:pt x="29864" y="4566"/>
                </a:cubicBezTo>
                <a:cubicBezTo>
                  <a:pt x="30081" y="4510"/>
                  <a:pt x="27410" y="4378"/>
                  <a:pt x="28764" y="4339"/>
                </a:cubicBezTo>
                <a:cubicBezTo>
                  <a:pt x="29944" y="4367"/>
                  <a:pt x="30344" y="4352"/>
                  <a:pt x="30480" y="4324"/>
                </a:cubicBezTo>
                <a:cubicBezTo>
                  <a:pt x="30616" y="4296"/>
                  <a:pt x="30489" y="4253"/>
                  <a:pt x="30615" y="4227"/>
                </a:cubicBezTo>
                <a:lnTo>
                  <a:pt x="29220" y="4012"/>
                </a:lnTo>
                <a:cubicBezTo>
                  <a:pt x="28782" y="3943"/>
                  <a:pt x="28373" y="3873"/>
                  <a:pt x="27998" y="3791"/>
                </a:cubicBezTo>
                <a:cubicBezTo>
                  <a:pt x="29645" y="3809"/>
                  <a:pt x="29364" y="3745"/>
                  <a:pt x="28904" y="3674"/>
                </a:cubicBezTo>
                <a:cubicBezTo>
                  <a:pt x="28443" y="3602"/>
                  <a:pt x="27804" y="3525"/>
                  <a:pt x="28735" y="3506"/>
                </a:cubicBezTo>
                <a:lnTo>
                  <a:pt x="27428" y="3438"/>
                </a:lnTo>
                <a:cubicBezTo>
                  <a:pt x="28470" y="3439"/>
                  <a:pt x="28355" y="3393"/>
                  <a:pt x="28234" y="3343"/>
                </a:cubicBezTo>
                <a:cubicBezTo>
                  <a:pt x="28112" y="3294"/>
                  <a:pt x="27984" y="3241"/>
                  <a:pt x="29001" y="3219"/>
                </a:cubicBezTo>
                <a:cubicBezTo>
                  <a:pt x="28429" y="3179"/>
                  <a:pt x="28249" y="3162"/>
                  <a:pt x="28202" y="3155"/>
                </a:cubicBezTo>
                <a:cubicBezTo>
                  <a:pt x="28140" y="3158"/>
                  <a:pt x="27891" y="3158"/>
                  <a:pt x="27061" y="3139"/>
                </a:cubicBezTo>
                <a:cubicBezTo>
                  <a:pt x="27645" y="3126"/>
                  <a:pt x="26917" y="3051"/>
                  <a:pt x="28575" y="3096"/>
                </a:cubicBezTo>
                <a:lnTo>
                  <a:pt x="28745" y="3108"/>
                </a:lnTo>
                <a:cubicBezTo>
                  <a:pt x="29574" y="3131"/>
                  <a:pt x="29381" y="3104"/>
                  <a:pt x="29160" y="3071"/>
                </a:cubicBezTo>
                <a:cubicBezTo>
                  <a:pt x="28939" y="3039"/>
                  <a:pt x="28691" y="3002"/>
                  <a:pt x="29409" y="3001"/>
                </a:cubicBezTo>
                <a:lnTo>
                  <a:pt x="27632" y="2979"/>
                </a:lnTo>
                <a:lnTo>
                  <a:pt x="27933" y="2931"/>
                </a:lnTo>
                <a:lnTo>
                  <a:pt x="28274" y="2953"/>
                </a:lnTo>
                <a:cubicBezTo>
                  <a:pt x="27289" y="2871"/>
                  <a:pt x="26903" y="2813"/>
                  <a:pt x="26822" y="2764"/>
                </a:cubicBezTo>
                <a:cubicBezTo>
                  <a:pt x="26740" y="2715"/>
                  <a:pt x="26963" y="2675"/>
                  <a:pt x="27197" y="2633"/>
                </a:cubicBezTo>
                <a:cubicBezTo>
                  <a:pt x="27430" y="2592"/>
                  <a:pt x="27675" y="2550"/>
                  <a:pt x="27635" y="2500"/>
                </a:cubicBezTo>
                <a:cubicBezTo>
                  <a:pt x="27596" y="2451"/>
                  <a:pt x="27273" y="2393"/>
                  <a:pt x="26373" y="2328"/>
                </a:cubicBezTo>
                <a:cubicBezTo>
                  <a:pt x="27342" y="2350"/>
                  <a:pt x="27088" y="2336"/>
                  <a:pt x="26856" y="2318"/>
                </a:cubicBezTo>
                <a:cubicBezTo>
                  <a:pt x="26624" y="2300"/>
                  <a:pt x="26414" y="2279"/>
                  <a:pt x="27474" y="2281"/>
                </a:cubicBezTo>
                <a:cubicBezTo>
                  <a:pt x="28807" y="2255"/>
                  <a:pt x="28663" y="2222"/>
                  <a:pt x="28097" y="2192"/>
                </a:cubicBezTo>
                <a:cubicBezTo>
                  <a:pt x="27531" y="2162"/>
                  <a:pt x="26543" y="2136"/>
                  <a:pt x="26188" y="2111"/>
                </a:cubicBezTo>
                <a:cubicBezTo>
                  <a:pt x="26084" y="2111"/>
                  <a:pt x="25962" y="2111"/>
                  <a:pt x="25799" y="2108"/>
                </a:cubicBezTo>
                <a:cubicBezTo>
                  <a:pt x="25883" y="2079"/>
                  <a:pt x="25967" y="2049"/>
                  <a:pt x="26052" y="2018"/>
                </a:cubicBezTo>
                <a:cubicBezTo>
                  <a:pt x="27392" y="2040"/>
                  <a:pt x="26836" y="2025"/>
                  <a:pt x="26231" y="2011"/>
                </a:cubicBezTo>
                <a:cubicBezTo>
                  <a:pt x="25625" y="1997"/>
                  <a:pt x="24969" y="1984"/>
                  <a:pt x="26109" y="2002"/>
                </a:cubicBezTo>
                <a:cubicBezTo>
                  <a:pt x="26610" y="1940"/>
                  <a:pt x="26858" y="1872"/>
                  <a:pt x="26962" y="1800"/>
                </a:cubicBezTo>
                <a:cubicBezTo>
                  <a:pt x="27014" y="1764"/>
                  <a:pt x="27030" y="1727"/>
                  <a:pt x="27024" y="1691"/>
                </a:cubicBezTo>
                <a:cubicBezTo>
                  <a:pt x="27018" y="1653"/>
                  <a:pt x="26989" y="1615"/>
                  <a:pt x="26952" y="1578"/>
                </a:cubicBezTo>
                <a:cubicBezTo>
                  <a:pt x="26879" y="1503"/>
                  <a:pt x="26771" y="1428"/>
                  <a:pt x="26739" y="1353"/>
                </a:cubicBezTo>
                <a:cubicBezTo>
                  <a:pt x="26706" y="1277"/>
                  <a:pt x="26749" y="1201"/>
                  <a:pt x="26978" y="1118"/>
                </a:cubicBezTo>
                <a:lnTo>
                  <a:pt x="26289" y="1156"/>
                </a:lnTo>
                <a:cubicBezTo>
                  <a:pt x="26354" y="1117"/>
                  <a:pt x="26176" y="1082"/>
                  <a:pt x="26119" y="1046"/>
                </a:cubicBezTo>
                <a:cubicBezTo>
                  <a:pt x="26063" y="1009"/>
                  <a:pt x="26127" y="971"/>
                  <a:pt x="26676" y="918"/>
                </a:cubicBezTo>
                <a:cubicBezTo>
                  <a:pt x="27223" y="865"/>
                  <a:pt x="26785" y="853"/>
                  <a:pt x="26196" y="855"/>
                </a:cubicBezTo>
                <a:cubicBezTo>
                  <a:pt x="25607" y="857"/>
                  <a:pt x="24867" y="872"/>
                  <a:pt x="24812" y="865"/>
                </a:cubicBezTo>
                <a:cubicBezTo>
                  <a:pt x="24218" y="866"/>
                  <a:pt x="24509" y="825"/>
                  <a:pt x="24934" y="785"/>
                </a:cubicBezTo>
                <a:cubicBezTo>
                  <a:pt x="25359" y="745"/>
                  <a:pt x="25917" y="708"/>
                  <a:pt x="25857" y="724"/>
                </a:cubicBezTo>
                <a:cubicBezTo>
                  <a:pt x="25691" y="700"/>
                  <a:pt x="24996" y="707"/>
                  <a:pt x="24473" y="704"/>
                </a:cubicBezTo>
                <a:cubicBezTo>
                  <a:pt x="23950" y="701"/>
                  <a:pt x="23600" y="689"/>
                  <a:pt x="24121" y="616"/>
                </a:cubicBezTo>
                <a:cubicBezTo>
                  <a:pt x="25254" y="532"/>
                  <a:pt x="24694" y="506"/>
                  <a:pt x="24170" y="487"/>
                </a:cubicBezTo>
                <a:cubicBezTo>
                  <a:pt x="23646" y="468"/>
                  <a:pt x="23158" y="454"/>
                  <a:pt x="24434" y="363"/>
                </a:cubicBezTo>
                <a:lnTo>
                  <a:pt x="24219" y="377"/>
                </a:lnTo>
                <a:cubicBezTo>
                  <a:pt x="25114" y="260"/>
                  <a:pt x="24794" y="227"/>
                  <a:pt x="24453" y="200"/>
                </a:cubicBezTo>
                <a:cubicBezTo>
                  <a:pt x="24112" y="171"/>
                  <a:pt x="23750" y="149"/>
                  <a:pt x="24557" y="24"/>
                </a:cubicBezTo>
                <a:cubicBezTo>
                  <a:pt x="24557" y="24"/>
                  <a:pt x="24745" y="10"/>
                  <a:pt x="24916" y="0"/>
                </a:cubicBezTo>
                <a:cubicBezTo>
                  <a:pt x="22329" y="134"/>
                  <a:pt x="19742" y="293"/>
                  <a:pt x="17158" y="476"/>
                </a:cubicBezTo>
                <a:cubicBezTo>
                  <a:pt x="14323" y="755"/>
                  <a:pt x="11490" y="1026"/>
                  <a:pt x="8654" y="1290"/>
                </a:cubicBezTo>
                <a:cubicBezTo>
                  <a:pt x="6354" y="1522"/>
                  <a:pt x="4052" y="1736"/>
                  <a:pt x="1747" y="1931"/>
                </a:cubicBezTo>
                <a:cubicBezTo>
                  <a:pt x="2249" y="1908"/>
                  <a:pt x="2751" y="1896"/>
                  <a:pt x="3254" y="1895"/>
                </a:cubicBezTo>
                <a:cubicBezTo>
                  <a:pt x="2352" y="1971"/>
                  <a:pt x="1450" y="2032"/>
                  <a:pt x="546" y="2077"/>
                </a:cubicBezTo>
                <a:cubicBezTo>
                  <a:pt x="699" y="2079"/>
                  <a:pt x="853" y="2084"/>
                  <a:pt x="1006" y="2093"/>
                </a:cubicBezTo>
                <a:cubicBezTo>
                  <a:pt x="1159" y="2098"/>
                  <a:pt x="1312" y="2119"/>
                  <a:pt x="1465" y="2152"/>
                </a:cubicBezTo>
                <a:cubicBezTo>
                  <a:pt x="2108" y="2157"/>
                  <a:pt x="2751" y="2163"/>
                  <a:pt x="3394" y="2171"/>
                </a:cubicBezTo>
                <a:cubicBezTo>
                  <a:pt x="2551" y="2183"/>
                  <a:pt x="2161" y="2194"/>
                  <a:pt x="2013" y="2208"/>
                </a:cubicBezTo>
                <a:cubicBezTo>
                  <a:pt x="1864" y="2222"/>
                  <a:pt x="1958" y="2239"/>
                  <a:pt x="2081" y="2258"/>
                </a:cubicBezTo>
                <a:cubicBezTo>
                  <a:pt x="2204" y="2278"/>
                  <a:pt x="2358" y="2300"/>
                  <a:pt x="2330" y="2320"/>
                </a:cubicBezTo>
                <a:cubicBezTo>
                  <a:pt x="2302" y="2340"/>
                  <a:pt x="2093" y="2358"/>
                  <a:pt x="1491" y="2365"/>
                </a:cubicBezTo>
                <a:lnTo>
                  <a:pt x="3151" y="2402"/>
                </a:lnTo>
                <a:cubicBezTo>
                  <a:pt x="3248" y="2430"/>
                  <a:pt x="2220" y="2405"/>
                  <a:pt x="1930" y="2404"/>
                </a:cubicBezTo>
                <a:cubicBezTo>
                  <a:pt x="2021" y="2463"/>
                  <a:pt x="2226" y="2533"/>
                  <a:pt x="2450" y="2612"/>
                </a:cubicBezTo>
                <a:cubicBezTo>
                  <a:pt x="2675" y="2691"/>
                  <a:pt x="2917" y="2778"/>
                  <a:pt x="3083" y="2868"/>
                </a:cubicBezTo>
                <a:cubicBezTo>
                  <a:pt x="3414" y="3049"/>
                  <a:pt x="3436" y="3239"/>
                  <a:pt x="2383" y="3397"/>
                </a:cubicBezTo>
                <a:cubicBezTo>
                  <a:pt x="1285" y="3394"/>
                  <a:pt x="1927" y="3537"/>
                  <a:pt x="766" y="3530"/>
                </a:cubicBezTo>
                <a:cubicBezTo>
                  <a:pt x="2790" y="3738"/>
                  <a:pt x="2765" y="3886"/>
                  <a:pt x="2552" y="4035"/>
                </a:cubicBezTo>
                <a:lnTo>
                  <a:pt x="2369" y="4024"/>
                </a:lnTo>
                <a:lnTo>
                  <a:pt x="2687" y="4106"/>
                </a:lnTo>
                <a:cubicBezTo>
                  <a:pt x="2551" y="4105"/>
                  <a:pt x="2354" y="4101"/>
                  <a:pt x="2226" y="4095"/>
                </a:cubicBezTo>
                <a:cubicBezTo>
                  <a:pt x="2959" y="4156"/>
                  <a:pt x="2962" y="4209"/>
                  <a:pt x="2706" y="4261"/>
                </a:cubicBezTo>
                <a:cubicBezTo>
                  <a:pt x="2451" y="4312"/>
                  <a:pt x="1936" y="4364"/>
                  <a:pt x="1636" y="4414"/>
                </a:cubicBezTo>
                <a:lnTo>
                  <a:pt x="1455" y="4404"/>
                </a:lnTo>
                <a:cubicBezTo>
                  <a:pt x="1416" y="4485"/>
                  <a:pt x="1430" y="4569"/>
                  <a:pt x="1480" y="4654"/>
                </a:cubicBezTo>
                <a:cubicBezTo>
                  <a:pt x="1505" y="4697"/>
                  <a:pt x="1539" y="4740"/>
                  <a:pt x="1580" y="4784"/>
                </a:cubicBezTo>
                <a:lnTo>
                  <a:pt x="1588" y="4792"/>
                </a:lnTo>
                <a:cubicBezTo>
                  <a:pt x="1590" y="4795"/>
                  <a:pt x="1593" y="4799"/>
                  <a:pt x="1596" y="4802"/>
                </a:cubicBezTo>
                <a:lnTo>
                  <a:pt x="1612" y="4822"/>
                </a:lnTo>
                <a:cubicBezTo>
                  <a:pt x="1623" y="4836"/>
                  <a:pt x="1634" y="4850"/>
                  <a:pt x="1646" y="4862"/>
                </a:cubicBezTo>
                <a:cubicBezTo>
                  <a:pt x="1670" y="4887"/>
                  <a:pt x="1695" y="4912"/>
                  <a:pt x="1721" y="4937"/>
                </a:cubicBezTo>
                <a:cubicBezTo>
                  <a:pt x="1932" y="5138"/>
                  <a:pt x="2219" y="5331"/>
                  <a:pt x="2445" y="5520"/>
                </a:cubicBezTo>
                <a:cubicBezTo>
                  <a:pt x="2671" y="5710"/>
                  <a:pt x="2835" y="5894"/>
                  <a:pt x="2801" y="6086"/>
                </a:cubicBezTo>
                <a:cubicBezTo>
                  <a:pt x="2766" y="6279"/>
                  <a:pt x="2534" y="6479"/>
                  <a:pt x="1965" y="6711"/>
                </a:cubicBezTo>
                <a:cubicBezTo>
                  <a:pt x="1294" y="6840"/>
                  <a:pt x="1026" y="6957"/>
                  <a:pt x="967" y="7064"/>
                </a:cubicBezTo>
                <a:cubicBezTo>
                  <a:pt x="908" y="7172"/>
                  <a:pt x="1058" y="7269"/>
                  <a:pt x="1223" y="7365"/>
                </a:cubicBezTo>
                <a:cubicBezTo>
                  <a:pt x="1388" y="7461"/>
                  <a:pt x="1567" y="7555"/>
                  <a:pt x="1568" y="7664"/>
                </a:cubicBezTo>
                <a:cubicBezTo>
                  <a:pt x="1568" y="7774"/>
                  <a:pt x="1389" y="7897"/>
                  <a:pt x="838" y="8061"/>
                </a:cubicBezTo>
                <a:cubicBezTo>
                  <a:pt x="813" y="8066"/>
                  <a:pt x="788" y="8070"/>
                  <a:pt x="764" y="8075"/>
                </a:cubicBezTo>
                <a:lnTo>
                  <a:pt x="728" y="8083"/>
                </a:lnTo>
                <a:cubicBezTo>
                  <a:pt x="717" y="8085"/>
                  <a:pt x="705" y="8088"/>
                  <a:pt x="694" y="8089"/>
                </a:cubicBezTo>
                <a:cubicBezTo>
                  <a:pt x="648" y="8095"/>
                  <a:pt x="605" y="8101"/>
                  <a:pt x="565" y="8107"/>
                </a:cubicBezTo>
                <a:cubicBezTo>
                  <a:pt x="484" y="8119"/>
                  <a:pt x="414" y="8131"/>
                  <a:pt x="353" y="8143"/>
                </a:cubicBezTo>
                <a:cubicBezTo>
                  <a:pt x="232" y="8168"/>
                  <a:pt x="150" y="8191"/>
                  <a:pt x="100" y="8214"/>
                </a:cubicBezTo>
                <a:cubicBezTo>
                  <a:pt x="0" y="8258"/>
                  <a:pt x="28" y="8296"/>
                  <a:pt x="131" y="8320"/>
                </a:cubicBezTo>
                <a:cubicBezTo>
                  <a:pt x="234" y="8345"/>
                  <a:pt x="411" y="8357"/>
                  <a:pt x="612" y="8360"/>
                </a:cubicBezTo>
                <a:cubicBezTo>
                  <a:pt x="813" y="8363"/>
                  <a:pt x="1036" y="8357"/>
                  <a:pt x="1230" y="8345"/>
                </a:cubicBezTo>
                <a:close/>
              </a:path>
            </a:pathLst>
          </a:custGeom>
          <a:solidFill>
            <a:schemeClr val="tx1">
              <a:alpha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419090" y="3447415"/>
            <a:ext cx="1217295" cy="41529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Name</a:t>
            </a:r>
            <a:endParaRPr lang="ko-KR" altLang="en-US" sz="105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Freeform 80"/>
          <p:cNvSpPr>
            <a:spLocks/>
          </p:cNvSpPr>
          <p:nvPr/>
        </p:nvSpPr>
        <p:spPr bwMode="auto">
          <a:xfrm>
            <a:off x="4622800" y="2752090"/>
            <a:ext cx="3169920" cy="419735"/>
          </a:xfrm>
          <a:custGeom>
            <a:avLst/>
            <a:gdLst>
              <a:gd name="T0" fmla="*/ 3780 w 32303"/>
              <a:gd name="T1" fmla="*/ 8265 h 8429"/>
              <a:gd name="T2" fmla="*/ 1677 w 32303"/>
              <a:gd name="T3" fmla="*/ 8421 h 8429"/>
              <a:gd name="T4" fmla="*/ 3797 w 32303"/>
              <a:gd name="T5" fmla="*/ 8375 h 8429"/>
              <a:gd name="T6" fmla="*/ 5618 w 32303"/>
              <a:gd name="T7" fmla="*/ 8372 h 8429"/>
              <a:gd name="T8" fmla="*/ 13404 w 32303"/>
              <a:gd name="T9" fmla="*/ 8139 h 8429"/>
              <a:gd name="T10" fmla="*/ 15633 w 32303"/>
              <a:gd name="T11" fmla="*/ 8033 h 8429"/>
              <a:gd name="T12" fmla="*/ 15995 w 32303"/>
              <a:gd name="T13" fmla="*/ 7964 h 8429"/>
              <a:gd name="T14" fmla="*/ 20243 w 32303"/>
              <a:gd name="T15" fmla="*/ 7366 h 8429"/>
              <a:gd name="T16" fmla="*/ 22879 w 32303"/>
              <a:gd name="T17" fmla="*/ 7120 h 8429"/>
              <a:gd name="T18" fmla="*/ 23215 w 32303"/>
              <a:gd name="T19" fmla="*/ 6837 h 8429"/>
              <a:gd name="T20" fmla="*/ 21646 w 32303"/>
              <a:gd name="T21" fmla="*/ 6656 h 8429"/>
              <a:gd name="T22" fmla="*/ 18005 w 32303"/>
              <a:gd name="T23" fmla="*/ 6812 h 8429"/>
              <a:gd name="T24" fmla="*/ 20783 w 32303"/>
              <a:gd name="T25" fmla="*/ 6300 h 8429"/>
              <a:gd name="T26" fmla="*/ 24423 w 32303"/>
              <a:gd name="T27" fmla="*/ 5872 h 8429"/>
              <a:gd name="T28" fmla="*/ 24754 w 32303"/>
              <a:gd name="T29" fmla="*/ 5835 h 8429"/>
              <a:gd name="T30" fmla="*/ 22963 w 32303"/>
              <a:gd name="T31" fmla="*/ 5932 h 8429"/>
              <a:gd name="T32" fmla="*/ 24745 w 32303"/>
              <a:gd name="T33" fmla="*/ 5756 h 8429"/>
              <a:gd name="T34" fmla="*/ 27739 w 32303"/>
              <a:gd name="T35" fmla="*/ 5504 h 8429"/>
              <a:gd name="T36" fmla="*/ 27362 w 32303"/>
              <a:gd name="T37" fmla="*/ 5433 h 8429"/>
              <a:gd name="T38" fmla="*/ 28102 w 32303"/>
              <a:gd name="T39" fmla="*/ 5305 h 8429"/>
              <a:gd name="T40" fmla="*/ 28285 w 32303"/>
              <a:gd name="T41" fmla="*/ 5280 h 8429"/>
              <a:gd name="T42" fmla="*/ 28397 w 32303"/>
              <a:gd name="T43" fmla="*/ 5227 h 8429"/>
              <a:gd name="T44" fmla="*/ 29515 w 32303"/>
              <a:gd name="T45" fmla="*/ 5166 h 8429"/>
              <a:gd name="T46" fmla="*/ 25391 w 32303"/>
              <a:gd name="T47" fmla="*/ 5168 h 8429"/>
              <a:gd name="T48" fmla="*/ 26220 w 32303"/>
              <a:gd name="T49" fmla="*/ 5129 h 8429"/>
              <a:gd name="T50" fmla="*/ 26712 w 32303"/>
              <a:gd name="T51" fmla="*/ 5056 h 8429"/>
              <a:gd name="T52" fmla="*/ 27483 w 32303"/>
              <a:gd name="T53" fmla="*/ 5011 h 8429"/>
              <a:gd name="T54" fmla="*/ 30470 w 32303"/>
              <a:gd name="T55" fmla="*/ 5007 h 8429"/>
              <a:gd name="T56" fmla="*/ 31177 w 32303"/>
              <a:gd name="T57" fmla="*/ 4973 h 8429"/>
              <a:gd name="T58" fmla="*/ 27044 w 32303"/>
              <a:gd name="T59" fmla="*/ 4816 h 8429"/>
              <a:gd name="T60" fmla="*/ 26720 w 32303"/>
              <a:gd name="T61" fmla="*/ 4715 h 8429"/>
              <a:gd name="T62" fmla="*/ 27517 w 32303"/>
              <a:gd name="T63" fmla="*/ 4684 h 8429"/>
              <a:gd name="T64" fmla="*/ 28411 w 32303"/>
              <a:gd name="T65" fmla="*/ 4536 h 8429"/>
              <a:gd name="T66" fmla="*/ 29220 w 32303"/>
              <a:gd name="T67" fmla="*/ 4012 h 8429"/>
              <a:gd name="T68" fmla="*/ 28234 w 32303"/>
              <a:gd name="T69" fmla="*/ 3343 h 8429"/>
              <a:gd name="T70" fmla="*/ 28745 w 32303"/>
              <a:gd name="T71" fmla="*/ 3108 h 8429"/>
              <a:gd name="T72" fmla="*/ 28274 w 32303"/>
              <a:gd name="T73" fmla="*/ 2953 h 8429"/>
              <a:gd name="T74" fmla="*/ 26856 w 32303"/>
              <a:gd name="T75" fmla="*/ 2318 h 8429"/>
              <a:gd name="T76" fmla="*/ 26052 w 32303"/>
              <a:gd name="T77" fmla="*/ 2018 h 8429"/>
              <a:gd name="T78" fmla="*/ 26952 w 32303"/>
              <a:gd name="T79" fmla="*/ 1578 h 8429"/>
              <a:gd name="T80" fmla="*/ 26676 w 32303"/>
              <a:gd name="T81" fmla="*/ 918 h 8429"/>
              <a:gd name="T82" fmla="*/ 24473 w 32303"/>
              <a:gd name="T83" fmla="*/ 704 h 8429"/>
              <a:gd name="T84" fmla="*/ 24453 w 32303"/>
              <a:gd name="T85" fmla="*/ 200 h 8429"/>
              <a:gd name="T86" fmla="*/ 1747 w 32303"/>
              <a:gd name="T87" fmla="*/ 1931 h 8429"/>
              <a:gd name="T88" fmla="*/ 3394 w 32303"/>
              <a:gd name="T89" fmla="*/ 2171 h 8429"/>
              <a:gd name="T90" fmla="*/ 3151 w 32303"/>
              <a:gd name="T91" fmla="*/ 2402 h 8429"/>
              <a:gd name="T92" fmla="*/ 766 w 32303"/>
              <a:gd name="T93" fmla="*/ 3530 h 8429"/>
              <a:gd name="T94" fmla="*/ 2706 w 32303"/>
              <a:gd name="T95" fmla="*/ 4261 h 8429"/>
              <a:gd name="T96" fmla="*/ 1588 w 32303"/>
              <a:gd name="T97" fmla="*/ 4792 h 8429"/>
              <a:gd name="T98" fmla="*/ 2445 w 32303"/>
              <a:gd name="T99" fmla="*/ 5520 h 8429"/>
              <a:gd name="T100" fmla="*/ 1568 w 32303"/>
              <a:gd name="T101" fmla="*/ 7664 h 8429"/>
              <a:gd name="T102" fmla="*/ 565 w 32303"/>
              <a:gd name="T103" fmla="*/ 8107 h 8429"/>
              <a:gd name="T104" fmla="*/ 1230 w 32303"/>
              <a:gd name="T105" fmla="*/ 8345 h 8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2303" h="8429">
                <a:moveTo>
                  <a:pt x="1230" y="8345"/>
                </a:moveTo>
                <a:cubicBezTo>
                  <a:pt x="1900" y="8288"/>
                  <a:pt x="2570" y="8229"/>
                  <a:pt x="3239" y="8167"/>
                </a:cubicBezTo>
                <a:cubicBezTo>
                  <a:pt x="3704" y="8171"/>
                  <a:pt x="3434" y="8216"/>
                  <a:pt x="3249" y="8247"/>
                </a:cubicBezTo>
                <a:cubicBezTo>
                  <a:pt x="3157" y="8263"/>
                  <a:pt x="3087" y="8274"/>
                  <a:pt x="3141" y="8279"/>
                </a:cubicBezTo>
                <a:cubicBezTo>
                  <a:pt x="3195" y="8282"/>
                  <a:pt x="3373" y="8278"/>
                  <a:pt x="3780" y="8265"/>
                </a:cubicBezTo>
                <a:lnTo>
                  <a:pt x="3343" y="8288"/>
                </a:lnTo>
                <a:cubicBezTo>
                  <a:pt x="3111" y="8304"/>
                  <a:pt x="4125" y="8247"/>
                  <a:pt x="4507" y="8237"/>
                </a:cubicBezTo>
                <a:cubicBezTo>
                  <a:pt x="4698" y="8232"/>
                  <a:pt x="4731" y="8239"/>
                  <a:pt x="4372" y="8268"/>
                </a:cubicBezTo>
                <a:cubicBezTo>
                  <a:pt x="4012" y="8296"/>
                  <a:pt x="3260" y="8347"/>
                  <a:pt x="1878" y="8413"/>
                </a:cubicBezTo>
                <a:lnTo>
                  <a:pt x="1677" y="8421"/>
                </a:lnTo>
                <a:cubicBezTo>
                  <a:pt x="1712" y="8421"/>
                  <a:pt x="2114" y="8405"/>
                  <a:pt x="1578" y="8429"/>
                </a:cubicBezTo>
                <a:cubicBezTo>
                  <a:pt x="1989" y="8411"/>
                  <a:pt x="2401" y="8391"/>
                  <a:pt x="2812" y="8371"/>
                </a:cubicBezTo>
                <a:cubicBezTo>
                  <a:pt x="3318" y="8355"/>
                  <a:pt x="4281" y="8322"/>
                  <a:pt x="4418" y="8327"/>
                </a:cubicBezTo>
                <a:cubicBezTo>
                  <a:pt x="4195" y="8338"/>
                  <a:pt x="3781" y="8354"/>
                  <a:pt x="3459" y="8366"/>
                </a:cubicBezTo>
                <a:cubicBezTo>
                  <a:pt x="3571" y="8368"/>
                  <a:pt x="3684" y="8371"/>
                  <a:pt x="3797" y="8375"/>
                </a:cubicBezTo>
                <a:lnTo>
                  <a:pt x="2495" y="8421"/>
                </a:lnTo>
                <a:lnTo>
                  <a:pt x="4295" y="8373"/>
                </a:lnTo>
                <a:cubicBezTo>
                  <a:pt x="4879" y="8359"/>
                  <a:pt x="5183" y="8356"/>
                  <a:pt x="4418" y="8386"/>
                </a:cubicBezTo>
                <a:cubicBezTo>
                  <a:pt x="6324" y="8329"/>
                  <a:pt x="5562" y="8369"/>
                  <a:pt x="6532" y="8343"/>
                </a:cubicBezTo>
                <a:lnTo>
                  <a:pt x="5618" y="8372"/>
                </a:lnTo>
                <a:cubicBezTo>
                  <a:pt x="5729" y="8376"/>
                  <a:pt x="5918" y="8383"/>
                  <a:pt x="6201" y="8388"/>
                </a:cubicBezTo>
                <a:cubicBezTo>
                  <a:pt x="6485" y="8394"/>
                  <a:pt x="6864" y="8398"/>
                  <a:pt x="7353" y="8395"/>
                </a:cubicBezTo>
                <a:cubicBezTo>
                  <a:pt x="7353" y="8395"/>
                  <a:pt x="8357" y="8363"/>
                  <a:pt x="9615" y="8310"/>
                </a:cubicBezTo>
                <a:cubicBezTo>
                  <a:pt x="10244" y="8284"/>
                  <a:pt x="10937" y="8254"/>
                  <a:pt x="11599" y="8223"/>
                </a:cubicBezTo>
                <a:lnTo>
                  <a:pt x="13404" y="8139"/>
                </a:lnTo>
                <a:cubicBezTo>
                  <a:pt x="12888" y="8199"/>
                  <a:pt x="13638" y="8146"/>
                  <a:pt x="14279" y="8119"/>
                </a:cubicBezTo>
                <a:lnTo>
                  <a:pt x="13804" y="8128"/>
                </a:lnTo>
                <a:cubicBezTo>
                  <a:pt x="14269" y="8086"/>
                  <a:pt x="15472" y="8051"/>
                  <a:pt x="15806" y="8025"/>
                </a:cubicBezTo>
                <a:lnTo>
                  <a:pt x="15472" y="8036"/>
                </a:lnTo>
                <a:lnTo>
                  <a:pt x="15633" y="8033"/>
                </a:lnTo>
                <a:cubicBezTo>
                  <a:pt x="15421" y="8041"/>
                  <a:pt x="15273" y="8044"/>
                  <a:pt x="15154" y="8046"/>
                </a:cubicBezTo>
                <a:cubicBezTo>
                  <a:pt x="14896" y="8054"/>
                  <a:pt x="14694" y="8059"/>
                  <a:pt x="14765" y="8048"/>
                </a:cubicBezTo>
                <a:lnTo>
                  <a:pt x="14892" y="8046"/>
                </a:lnTo>
                <a:cubicBezTo>
                  <a:pt x="14716" y="8038"/>
                  <a:pt x="14904" y="8010"/>
                  <a:pt x="14990" y="7997"/>
                </a:cubicBezTo>
                <a:lnTo>
                  <a:pt x="15995" y="7964"/>
                </a:lnTo>
                <a:cubicBezTo>
                  <a:pt x="15037" y="7983"/>
                  <a:pt x="15766" y="7921"/>
                  <a:pt x="16742" y="7838"/>
                </a:cubicBezTo>
                <a:cubicBezTo>
                  <a:pt x="17717" y="7756"/>
                  <a:pt x="18939" y="7650"/>
                  <a:pt x="18970" y="7629"/>
                </a:cubicBezTo>
                <a:cubicBezTo>
                  <a:pt x="19602" y="7580"/>
                  <a:pt x="19523" y="7560"/>
                  <a:pt x="19364" y="7544"/>
                </a:cubicBezTo>
                <a:cubicBezTo>
                  <a:pt x="19206" y="7528"/>
                  <a:pt x="18968" y="7516"/>
                  <a:pt x="19284" y="7474"/>
                </a:cubicBezTo>
                <a:cubicBezTo>
                  <a:pt x="19444" y="7426"/>
                  <a:pt x="19809" y="7396"/>
                  <a:pt x="20243" y="7366"/>
                </a:cubicBezTo>
                <a:cubicBezTo>
                  <a:pt x="20677" y="7337"/>
                  <a:pt x="21179" y="7310"/>
                  <a:pt x="21611" y="7263"/>
                </a:cubicBezTo>
                <a:cubicBezTo>
                  <a:pt x="21924" y="7217"/>
                  <a:pt x="21631" y="7236"/>
                  <a:pt x="21252" y="7265"/>
                </a:cubicBezTo>
                <a:cubicBezTo>
                  <a:pt x="20872" y="7294"/>
                  <a:pt x="20406" y="7331"/>
                  <a:pt x="20372" y="7322"/>
                </a:cubicBezTo>
                <a:cubicBezTo>
                  <a:pt x="20836" y="7275"/>
                  <a:pt x="21300" y="7226"/>
                  <a:pt x="21764" y="7175"/>
                </a:cubicBezTo>
                <a:cubicBezTo>
                  <a:pt x="21887" y="7207"/>
                  <a:pt x="22491" y="7151"/>
                  <a:pt x="22879" y="7120"/>
                </a:cubicBezTo>
                <a:cubicBezTo>
                  <a:pt x="22962" y="7084"/>
                  <a:pt x="23463" y="7014"/>
                  <a:pt x="23691" y="6963"/>
                </a:cubicBezTo>
                <a:cubicBezTo>
                  <a:pt x="23920" y="6914"/>
                  <a:pt x="23878" y="6886"/>
                  <a:pt x="22877" y="6944"/>
                </a:cubicBezTo>
                <a:cubicBezTo>
                  <a:pt x="23830" y="6798"/>
                  <a:pt x="24632" y="6739"/>
                  <a:pt x="24728" y="6696"/>
                </a:cubicBezTo>
                <a:cubicBezTo>
                  <a:pt x="24363" y="6734"/>
                  <a:pt x="24034" y="6781"/>
                  <a:pt x="23630" y="6810"/>
                </a:cubicBezTo>
                <a:cubicBezTo>
                  <a:pt x="24511" y="6715"/>
                  <a:pt x="23411" y="6810"/>
                  <a:pt x="23215" y="6837"/>
                </a:cubicBezTo>
                <a:cubicBezTo>
                  <a:pt x="22778" y="6843"/>
                  <a:pt x="23686" y="6716"/>
                  <a:pt x="24427" y="6599"/>
                </a:cubicBezTo>
                <a:cubicBezTo>
                  <a:pt x="25168" y="6483"/>
                  <a:pt x="25744" y="6380"/>
                  <a:pt x="24645" y="6463"/>
                </a:cubicBezTo>
                <a:lnTo>
                  <a:pt x="25046" y="6431"/>
                </a:lnTo>
                <a:cubicBezTo>
                  <a:pt x="23410" y="6550"/>
                  <a:pt x="21823" y="6693"/>
                  <a:pt x="20917" y="6735"/>
                </a:cubicBezTo>
                <a:lnTo>
                  <a:pt x="21646" y="6656"/>
                </a:lnTo>
                <a:lnTo>
                  <a:pt x="20941" y="6683"/>
                </a:lnTo>
                <a:cubicBezTo>
                  <a:pt x="21470" y="6619"/>
                  <a:pt x="21906" y="6593"/>
                  <a:pt x="22107" y="6577"/>
                </a:cubicBezTo>
                <a:cubicBezTo>
                  <a:pt x="21727" y="6582"/>
                  <a:pt x="21761" y="6550"/>
                  <a:pt x="21917" y="6506"/>
                </a:cubicBezTo>
                <a:cubicBezTo>
                  <a:pt x="22072" y="6462"/>
                  <a:pt x="22349" y="6406"/>
                  <a:pt x="22456" y="6367"/>
                </a:cubicBezTo>
                <a:cubicBezTo>
                  <a:pt x="20973" y="6518"/>
                  <a:pt x="19489" y="6666"/>
                  <a:pt x="18005" y="6812"/>
                </a:cubicBezTo>
                <a:cubicBezTo>
                  <a:pt x="18518" y="6746"/>
                  <a:pt x="19295" y="6646"/>
                  <a:pt x="19764" y="6577"/>
                </a:cubicBezTo>
                <a:cubicBezTo>
                  <a:pt x="20233" y="6508"/>
                  <a:pt x="20395" y="6469"/>
                  <a:pt x="19677" y="6529"/>
                </a:cubicBezTo>
                <a:lnTo>
                  <a:pt x="21173" y="6367"/>
                </a:lnTo>
                <a:cubicBezTo>
                  <a:pt x="22597" y="6190"/>
                  <a:pt x="22285" y="6201"/>
                  <a:pt x="21725" y="6243"/>
                </a:cubicBezTo>
                <a:cubicBezTo>
                  <a:pt x="21164" y="6285"/>
                  <a:pt x="20354" y="6358"/>
                  <a:pt x="20783" y="6300"/>
                </a:cubicBezTo>
                <a:lnTo>
                  <a:pt x="22409" y="6103"/>
                </a:lnTo>
                <a:lnTo>
                  <a:pt x="22385" y="6152"/>
                </a:lnTo>
                <a:cubicBezTo>
                  <a:pt x="22796" y="6090"/>
                  <a:pt x="23134" y="6042"/>
                  <a:pt x="23502" y="5993"/>
                </a:cubicBezTo>
                <a:lnTo>
                  <a:pt x="24089" y="5916"/>
                </a:lnTo>
                <a:lnTo>
                  <a:pt x="24423" y="5872"/>
                </a:lnTo>
                <a:lnTo>
                  <a:pt x="24512" y="5861"/>
                </a:lnTo>
                <a:lnTo>
                  <a:pt x="24558" y="5855"/>
                </a:lnTo>
                <a:cubicBezTo>
                  <a:pt x="24573" y="5853"/>
                  <a:pt x="24589" y="5852"/>
                  <a:pt x="24604" y="5850"/>
                </a:cubicBezTo>
                <a:cubicBezTo>
                  <a:pt x="24667" y="5845"/>
                  <a:pt x="24731" y="5839"/>
                  <a:pt x="24797" y="5832"/>
                </a:cubicBezTo>
                <a:lnTo>
                  <a:pt x="24754" y="5835"/>
                </a:lnTo>
                <a:lnTo>
                  <a:pt x="24644" y="5847"/>
                </a:lnTo>
                <a:lnTo>
                  <a:pt x="24511" y="5859"/>
                </a:lnTo>
                <a:cubicBezTo>
                  <a:pt x="24498" y="5861"/>
                  <a:pt x="24484" y="5860"/>
                  <a:pt x="24471" y="5861"/>
                </a:cubicBezTo>
                <a:cubicBezTo>
                  <a:pt x="23658" y="5934"/>
                  <a:pt x="23099" y="5973"/>
                  <a:pt x="23151" y="5951"/>
                </a:cubicBezTo>
                <a:cubicBezTo>
                  <a:pt x="23265" y="5929"/>
                  <a:pt x="23021" y="5940"/>
                  <a:pt x="22963" y="5932"/>
                </a:cubicBezTo>
                <a:cubicBezTo>
                  <a:pt x="22906" y="5925"/>
                  <a:pt x="23036" y="5898"/>
                  <a:pt x="23898" y="5810"/>
                </a:cubicBezTo>
                <a:lnTo>
                  <a:pt x="22228" y="5935"/>
                </a:lnTo>
                <a:cubicBezTo>
                  <a:pt x="22559" y="5898"/>
                  <a:pt x="22889" y="5862"/>
                  <a:pt x="23220" y="5827"/>
                </a:cubicBezTo>
                <a:lnTo>
                  <a:pt x="24549" y="5725"/>
                </a:lnTo>
                <a:cubicBezTo>
                  <a:pt x="24510" y="5740"/>
                  <a:pt x="24619" y="5749"/>
                  <a:pt x="24745" y="5756"/>
                </a:cubicBezTo>
                <a:cubicBezTo>
                  <a:pt x="24872" y="5763"/>
                  <a:pt x="25017" y="5769"/>
                  <a:pt x="25052" y="5780"/>
                </a:cubicBezTo>
                <a:lnTo>
                  <a:pt x="25658" y="5726"/>
                </a:lnTo>
                <a:cubicBezTo>
                  <a:pt x="25655" y="5712"/>
                  <a:pt x="25065" y="5743"/>
                  <a:pt x="25196" y="5721"/>
                </a:cubicBezTo>
                <a:cubicBezTo>
                  <a:pt x="25329" y="5707"/>
                  <a:pt x="25740" y="5669"/>
                  <a:pt x="26230" y="5626"/>
                </a:cubicBezTo>
                <a:cubicBezTo>
                  <a:pt x="26721" y="5584"/>
                  <a:pt x="27290" y="5538"/>
                  <a:pt x="27739" y="5504"/>
                </a:cubicBezTo>
                <a:lnTo>
                  <a:pt x="26438" y="5602"/>
                </a:lnTo>
                <a:cubicBezTo>
                  <a:pt x="26361" y="5585"/>
                  <a:pt x="26307" y="5577"/>
                  <a:pt x="26460" y="5554"/>
                </a:cubicBezTo>
                <a:cubicBezTo>
                  <a:pt x="26613" y="5531"/>
                  <a:pt x="26972" y="5492"/>
                  <a:pt x="27724" y="5424"/>
                </a:cubicBezTo>
                <a:lnTo>
                  <a:pt x="27056" y="5471"/>
                </a:lnTo>
                <a:cubicBezTo>
                  <a:pt x="26664" y="5488"/>
                  <a:pt x="26280" y="5502"/>
                  <a:pt x="27362" y="5433"/>
                </a:cubicBezTo>
                <a:cubicBezTo>
                  <a:pt x="27580" y="5394"/>
                  <a:pt x="28418" y="5322"/>
                  <a:pt x="30104" y="5232"/>
                </a:cubicBezTo>
                <a:lnTo>
                  <a:pt x="28535" y="5307"/>
                </a:lnTo>
                <a:cubicBezTo>
                  <a:pt x="28578" y="5302"/>
                  <a:pt x="29192" y="5271"/>
                  <a:pt x="29521" y="5254"/>
                </a:cubicBezTo>
                <a:cubicBezTo>
                  <a:pt x="29850" y="5237"/>
                  <a:pt x="29894" y="5234"/>
                  <a:pt x="28795" y="5283"/>
                </a:cubicBezTo>
                <a:lnTo>
                  <a:pt x="28102" y="5305"/>
                </a:lnTo>
                <a:cubicBezTo>
                  <a:pt x="28222" y="5294"/>
                  <a:pt x="27325" y="5326"/>
                  <a:pt x="28226" y="5283"/>
                </a:cubicBezTo>
                <a:lnTo>
                  <a:pt x="28227" y="5283"/>
                </a:lnTo>
                <a:lnTo>
                  <a:pt x="28231" y="5283"/>
                </a:lnTo>
                <a:lnTo>
                  <a:pt x="28416" y="5274"/>
                </a:lnTo>
                <a:lnTo>
                  <a:pt x="28285" y="5280"/>
                </a:lnTo>
                <a:cubicBezTo>
                  <a:pt x="28979" y="5240"/>
                  <a:pt x="26878" y="5333"/>
                  <a:pt x="27781" y="5283"/>
                </a:cubicBezTo>
                <a:cubicBezTo>
                  <a:pt x="28339" y="5260"/>
                  <a:pt x="27841" y="5277"/>
                  <a:pt x="27248" y="5295"/>
                </a:cubicBezTo>
                <a:cubicBezTo>
                  <a:pt x="26655" y="5314"/>
                  <a:pt x="25967" y="5334"/>
                  <a:pt x="26144" y="5322"/>
                </a:cubicBezTo>
                <a:cubicBezTo>
                  <a:pt x="26895" y="5294"/>
                  <a:pt x="27645" y="5267"/>
                  <a:pt x="28396" y="5241"/>
                </a:cubicBezTo>
                <a:cubicBezTo>
                  <a:pt x="29042" y="5215"/>
                  <a:pt x="28801" y="5220"/>
                  <a:pt x="28397" y="5227"/>
                </a:cubicBezTo>
                <a:cubicBezTo>
                  <a:pt x="27992" y="5233"/>
                  <a:pt x="27426" y="5241"/>
                  <a:pt x="27422" y="5230"/>
                </a:cubicBezTo>
                <a:cubicBezTo>
                  <a:pt x="27823" y="5215"/>
                  <a:pt x="28504" y="5197"/>
                  <a:pt x="29298" y="5180"/>
                </a:cubicBezTo>
                <a:lnTo>
                  <a:pt x="31852" y="5127"/>
                </a:lnTo>
                <a:lnTo>
                  <a:pt x="30281" y="5157"/>
                </a:lnTo>
                <a:cubicBezTo>
                  <a:pt x="30079" y="5160"/>
                  <a:pt x="30011" y="5161"/>
                  <a:pt x="29515" y="5166"/>
                </a:cubicBezTo>
                <a:lnTo>
                  <a:pt x="31307" y="5135"/>
                </a:lnTo>
                <a:cubicBezTo>
                  <a:pt x="32303" y="5116"/>
                  <a:pt x="30541" y="5146"/>
                  <a:pt x="30591" y="5142"/>
                </a:cubicBezTo>
                <a:cubicBezTo>
                  <a:pt x="28991" y="5165"/>
                  <a:pt x="26444" y="5197"/>
                  <a:pt x="26341" y="5194"/>
                </a:cubicBezTo>
                <a:lnTo>
                  <a:pt x="25842" y="5205"/>
                </a:lnTo>
                <a:cubicBezTo>
                  <a:pt x="24987" y="5205"/>
                  <a:pt x="24588" y="5190"/>
                  <a:pt x="25391" y="5168"/>
                </a:cubicBezTo>
                <a:lnTo>
                  <a:pt x="26195" y="5163"/>
                </a:lnTo>
                <a:lnTo>
                  <a:pt x="25787" y="5150"/>
                </a:lnTo>
                <a:lnTo>
                  <a:pt x="26817" y="5144"/>
                </a:lnTo>
                <a:lnTo>
                  <a:pt x="26497" y="5126"/>
                </a:lnTo>
                <a:lnTo>
                  <a:pt x="26220" y="5129"/>
                </a:lnTo>
                <a:cubicBezTo>
                  <a:pt x="26084" y="5125"/>
                  <a:pt x="25730" y="5107"/>
                  <a:pt x="26268" y="5099"/>
                </a:cubicBezTo>
                <a:lnTo>
                  <a:pt x="26839" y="5101"/>
                </a:lnTo>
                <a:cubicBezTo>
                  <a:pt x="27730" y="5091"/>
                  <a:pt x="27592" y="5084"/>
                  <a:pt x="27208" y="5070"/>
                </a:cubicBezTo>
                <a:cubicBezTo>
                  <a:pt x="27112" y="5067"/>
                  <a:pt x="27000" y="5064"/>
                  <a:pt x="26885" y="5061"/>
                </a:cubicBezTo>
                <a:lnTo>
                  <a:pt x="26712" y="5056"/>
                </a:lnTo>
                <a:lnTo>
                  <a:pt x="26544" y="5047"/>
                </a:lnTo>
                <a:cubicBezTo>
                  <a:pt x="26326" y="5035"/>
                  <a:pt x="26145" y="5022"/>
                  <a:pt x="26098" y="5009"/>
                </a:cubicBezTo>
                <a:lnTo>
                  <a:pt x="27265" y="5031"/>
                </a:lnTo>
                <a:cubicBezTo>
                  <a:pt x="28425" y="5031"/>
                  <a:pt x="25469" y="5003"/>
                  <a:pt x="26049" y="4991"/>
                </a:cubicBezTo>
                <a:lnTo>
                  <a:pt x="27483" y="5011"/>
                </a:lnTo>
                <a:cubicBezTo>
                  <a:pt x="26541" y="4989"/>
                  <a:pt x="26641" y="4985"/>
                  <a:pt x="27065" y="4987"/>
                </a:cubicBezTo>
                <a:lnTo>
                  <a:pt x="28596" y="4998"/>
                </a:lnTo>
                <a:lnTo>
                  <a:pt x="26718" y="4972"/>
                </a:lnTo>
                <a:lnTo>
                  <a:pt x="27114" y="4956"/>
                </a:lnTo>
                <a:cubicBezTo>
                  <a:pt x="27737" y="4943"/>
                  <a:pt x="29486" y="4986"/>
                  <a:pt x="30470" y="5007"/>
                </a:cubicBezTo>
                <a:lnTo>
                  <a:pt x="28990" y="4964"/>
                </a:lnTo>
                <a:lnTo>
                  <a:pt x="30648" y="4994"/>
                </a:lnTo>
                <a:cubicBezTo>
                  <a:pt x="29684" y="4970"/>
                  <a:pt x="29761" y="4968"/>
                  <a:pt x="29951" y="4968"/>
                </a:cubicBezTo>
                <a:cubicBezTo>
                  <a:pt x="30140" y="4968"/>
                  <a:pt x="30441" y="4970"/>
                  <a:pt x="29924" y="4950"/>
                </a:cubicBezTo>
                <a:cubicBezTo>
                  <a:pt x="30551" y="4962"/>
                  <a:pt x="30910" y="4974"/>
                  <a:pt x="31177" y="4973"/>
                </a:cubicBezTo>
                <a:cubicBezTo>
                  <a:pt x="30399" y="4946"/>
                  <a:pt x="29620" y="4918"/>
                  <a:pt x="28841" y="4888"/>
                </a:cubicBezTo>
                <a:lnTo>
                  <a:pt x="29876" y="4932"/>
                </a:lnTo>
                <a:lnTo>
                  <a:pt x="27454" y="4876"/>
                </a:lnTo>
                <a:cubicBezTo>
                  <a:pt x="26535" y="4844"/>
                  <a:pt x="26602" y="4836"/>
                  <a:pt x="26813" y="4834"/>
                </a:cubicBezTo>
                <a:cubicBezTo>
                  <a:pt x="27025" y="4831"/>
                  <a:pt x="27381" y="4833"/>
                  <a:pt x="27044" y="4816"/>
                </a:cubicBezTo>
                <a:lnTo>
                  <a:pt x="27763" y="4846"/>
                </a:lnTo>
                <a:cubicBezTo>
                  <a:pt x="27176" y="4803"/>
                  <a:pt x="28206" y="4827"/>
                  <a:pt x="28743" y="4825"/>
                </a:cubicBezTo>
                <a:cubicBezTo>
                  <a:pt x="28293" y="4818"/>
                  <a:pt x="27624" y="4809"/>
                  <a:pt x="27307" y="4789"/>
                </a:cubicBezTo>
                <a:cubicBezTo>
                  <a:pt x="27174" y="4776"/>
                  <a:pt x="28159" y="4806"/>
                  <a:pt x="28426" y="4805"/>
                </a:cubicBezTo>
                <a:cubicBezTo>
                  <a:pt x="26813" y="4761"/>
                  <a:pt x="25959" y="4715"/>
                  <a:pt x="26720" y="4715"/>
                </a:cubicBezTo>
                <a:cubicBezTo>
                  <a:pt x="26950" y="4722"/>
                  <a:pt x="27171" y="4729"/>
                  <a:pt x="27318" y="4734"/>
                </a:cubicBezTo>
                <a:cubicBezTo>
                  <a:pt x="27057" y="4722"/>
                  <a:pt x="26641" y="4707"/>
                  <a:pt x="27029" y="4709"/>
                </a:cubicBezTo>
                <a:lnTo>
                  <a:pt x="28822" y="4765"/>
                </a:lnTo>
                <a:lnTo>
                  <a:pt x="27115" y="4699"/>
                </a:lnTo>
                <a:cubicBezTo>
                  <a:pt x="27607" y="4702"/>
                  <a:pt x="26307" y="4646"/>
                  <a:pt x="27517" y="4684"/>
                </a:cubicBezTo>
                <a:lnTo>
                  <a:pt x="27876" y="4701"/>
                </a:lnTo>
                <a:cubicBezTo>
                  <a:pt x="28021" y="4676"/>
                  <a:pt x="28166" y="4650"/>
                  <a:pt x="28311" y="4624"/>
                </a:cubicBezTo>
                <a:lnTo>
                  <a:pt x="29745" y="4669"/>
                </a:lnTo>
                <a:cubicBezTo>
                  <a:pt x="27772" y="4596"/>
                  <a:pt x="30497" y="4643"/>
                  <a:pt x="28033" y="4565"/>
                </a:cubicBezTo>
                <a:cubicBezTo>
                  <a:pt x="28705" y="4578"/>
                  <a:pt x="28468" y="4552"/>
                  <a:pt x="28411" y="4536"/>
                </a:cubicBezTo>
                <a:cubicBezTo>
                  <a:pt x="28353" y="4520"/>
                  <a:pt x="28475" y="4513"/>
                  <a:pt x="29864" y="4566"/>
                </a:cubicBezTo>
                <a:cubicBezTo>
                  <a:pt x="30081" y="4510"/>
                  <a:pt x="27410" y="4378"/>
                  <a:pt x="28764" y="4339"/>
                </a:cubicBezTo>
                <a:cubicBezTo>
                  <a:pt x="29944" y="4367"/>
                  <a:pt x="30344" y="4352"/>
                  <a:pt x="30480" y="4324"/>
                </a:cubicBezTo>
                <a:cubicBezTo>
                  <a:pt x="30616" y="4296"/>
                  <a:pt x="30489" y="4253"/>
                  <a:pt x="30615" y="4227"/>
                </a:cubicBezTo>
                <a:lnTo>
                  <a:pt x="29220" y="4012"/>
                </a:lnTo>
                <a:cubicBezTo>
                  <a:pt x="28782" y="3943"/>
                  <a:pt x="28373" y="3873"/>
                  <a:pt x="27998" y="3791"/>
                </a:cubicBezTo>
                <a:cubicBezTo>
                  <a:pt x="29645" y="3809"/>
                  <a:pt x="29364" y="3745"/>
                  <a:pt x="28904" y="3674"/>
                </a:cubicBezTo>
                <a:cubicBezTo>
                  <a:pt x="28443" y="3602"/>
                  <a:pt x="27804" y="3525"/>
                  <a:pt x="28735" y="3506"/>
                </a:cubicBezTo>
                <a:lnTo>
                  <a:pt x="27428" y="3438"/>
                </a:lnTo>
                <a:cubicBezTo>
                  <a:pt x="28470" y="3439"/>
                  <a:pt x="28355" y="3393"/>
                  <a:pt x="28234" y="3343"/>
                </a:cubicBezTo>
                <a:cubicBezTo>
                  <a:pt x="28112" y="3294"/>
                  <a:pt x="27984" y="3241"/>
                  <a:pt x="29001" y="3219"/>
                </a:cubicBezTo>
                <a:cubicBezTo>
                  <a:pt x="28429" y="3179"/>
                  <a:pt x="28249" y="3162"/>
                  <a:pt x="28202" y="3155"/>
                </a:cubicBezTo>
                <a:cubicBezTo>
                  <a:pt x="28140" y="3158"/>
                  <a:pt x="27891" y="3158"/>
                  <a:pt x="27061" y="3139"/>
                </a:cubicBezTo>
                <a:cubicBezTo>
                  <a:pt x="27645" y="3126"/>
                  <a:pt x="26917" y="3051"/>
                  <a:pt x="28575" y="3096"/>
                </a:cubicBezTo>
                <a:lnTo>
                  <a:pt x="28745" y="3108"/>
                </a:lnTo>
                <a:cubicBezTo>
                  <a:pt x="29574" y="3131"/>
                  <a:pt x="29381" y="3104"/>
                  <a:pt x="29160" y="3071"/>
                </a:cubicBezTo>
                <a:cubicBezTo>
                  <a:pt x="28939" y="3039"/>
                  <a:pt x="28691" y="3002"/>
                  <a:pt x="29409" y="3001"/>
                </a:cubicBezTo>
                <a:lnTo>
                  <a:pt x="27632" y="2979"/>
                </a:lnTo>
                <a:lnTo>
                  <a:pt x="27933" y="2931"/>
                </a:lnTo>
                <a:lnTo>
                  <a:pt x="28274" y="2953"/>
                </a:lnTo>
                <a:cubicBezTo>
                  <a:pt x="27289" y="2871"/>
                  <a:pt x="26903" y="2813"/>
                  <a:pt x="26822" y="2764"/>
                </a:cubicBezTo>
                <a:cubicBezTo>
                  <a:pt x="26740" y="2715"/>
                  <a:pt x="26963" y="2675"/>
                  <a:pt x="27197" y="2633"/>
                </a:cubicBezTo>
                <a:cubicBezTo>
                  <a:pt x="27430" y="2592"/>
                  <a:pt x="27675" y="2550"/>
                  <a:pt x="27635" y="2500"/>
                </a:cubicBezTo>
                <a:cubicBezTo>
                  <a:pt x="27596" y="2451"/>
                  <a:pt x="27273" y="2393"/>
                  <a:pt x="26373" y="2328"/>
                </a:cubicBezTo>
                <a:cubicBezTo>
                  <a:pt x="27342" y="2350"/>
                  <a:pt x="27088" y="2336"/>
                  <a:pt x="26856" y="2318"/>
                </a:cubicBezTo>
                <a:cubicBezTo>
                  <a:pt x="26624" y="2300"/>
                  <a:pt x="26414" y="2279"/>
                  <a:pt x="27474" y="2281"/>
                </a:cubicBezTo>
                <a:cubicBezTo>
                  <a:pt x="28807" y="2255"/>
                  <a:pt x="28663" y="2222"/>
                  <a:pt x="28097" y="2192"/>
                </a:cubicBezTo>
                <a:cubicBezTo>
                  <a:pt x="27531" y="2162"/>
                  <a:pt x="26543" y="2136"/>
                  <a:pt x="26188" y="2111"/>
                </a:cubicBezTo>
                <a:cubicBezTo>
                  <a:pt x="26084" y="2111"/>
                  <a:pt x="25962" y="2111"/>
                  <a:pt x="25799" y="2108"/>
                </a:cubicBezTo>
                <a:cubicBezTo>
                  <a:pt x="25883" y="2079"/>
                  <a:pt x="25967" y="2049"/>
                  <a:pt x="26052" y="2018"/>
                </a:cubicBezTo>
                <a:cubicBezTo>
                  <a:pt x="27392" y="2040"/>
                  <a:pt x="26836" y="2025"/>
                  <a:pt x="26231" y="2011"/>
                </a:cubicBezTo>
                <a:cubicBezTo>
                  <a:pt x="25625" y="1997"/>
                  <a:pt x="24969" y="1984"/>
                  <a:pt x="26109" y="2002"/>
                </a:cubicBezTo>
                <a:cubicBezTo>
                  <a:pt x="26610" y="1940"/>
                  <a:pt x="26858" y="1872"/>
                  <a:pt x="26962" y="1800"/>
                </a:cubicBezTo>
                <a:cubicBezTo>
                  <a:pt x="27014" y="1764"/>
                  <a:pt x="27030" y="1727"/>
                  <a:pt x="27024" y="1691"/>
                </a:cubicBezTo>
                <a:cubicBezTo>
                  <a:pt x="27018" y="1653"/>
                  <a:pt x="26989" y="1615"/>
                  <a:pt x="26952" y="1578"/>
                </a:cubicBezTo>
                <a:cubicBezTo>
                  <a:pt x="26879" y="1503"/>
                  <a:pt x="26771" y="1428"/>
                  <a:pt x="26739" y="1353"/>
                </a:cubicBezTo>
                <a:cubicBezTo>
                  <a:pt x="26706" y="1277"/>
                  <a:pt x="26749" y="1201"/>
                  <a:pt x="26978" y="1118"/>
                </a:cubicBezTo>
                <a:lnTo>
                  <a:pt x="26289" y="1156"/>
                </a:lnTo>
                <a:cubicBezTo>
                  <a:pt x="26354" y="1117"/>
                  <a:pt x="26176" y="1082"/>
                  <a:pt x="26119" y="1046"/>
                </a:cubicBezTo>
                <a:cubicBezTo>
                  <a:pt x="26063" y="1009"/>
                  <a:pt x="26127" y="971"/>
                  <a:pt x="26676" y="918"/>
                </a:cubicBezTo>
                <a:cubicBezTo>
                  <a:pt x="27223" y="865"/>
                  <a:pt x="26785" y="853"/>
                  <a:pt x="26196" y="855"/>
                </a:cubicBezTo>
                <a:cubicBezTo>
                  <a:pt x="25607" y="857"/>
                  <a:pt x="24867" y="872"/>
                  <a:pt x="24812" y="865"/>
                </a:cubicBezTo>
                <a:cubicBezTo>
                  <a:pt x="24218" y="866"/>
                  <a:pt x="24509" y="825"/>
                  <a:pt x="24934" y="785"/>
                </a:cubicBezTo>
                <a:cubicBezTo>
                  <a:pt x="25359" y="745"/>
                  <a:pt x="25917" y="708"/>
                  <a:pt x="25857" y="724"/>
                </a:cubicBezTo>
                <a:cubicBezTo>
                  <a:pt x="25691" y="700"/>
                  <a:pt x="24996" y="707"/>
                  <a:pt x="24473" y="704"/>
                </a:cubicBezTo>
                <a:cubicBezTo>
                  <a:pt x="23950" y="701"/>
                  <a:pt x="23600" y="689"/>
                  <a:pt x="24121" y="616"/>
                </a:cubicBezTo>
                <a:cubicBezTo>
                  <a:pt x="25254" y="532"/>
                  <a:pt x="24694" y="506"/>
                  <a:pt x="24170" y="487"/>
                </a:cubicBezTo>
                <a:cubicBezTo>
                  <a:pt x="23646" y="468"/>
                  <a:pt x="23158" y="454"/>
                  <a:pt x="24434" y="363"/>
                </a:cubicBezTo>
                <a:lnTo>
                  <a:pt x="24219" y="377"/>
                </a:lnTo>
                <a:cubicBezTo>
                  <a:pt x="25114" y="260"/>
                  <a:pt x="24794" y="227"/>
                  <a:pt x="24453" y="200"/>
                </a:cubicBezTo>
                <a:cubicBezTo>
                  <a:pt x="24112" y="171"/>
                  <a:pt x="23750" y="149"/>
                  <a:pt x="24557" y="24"/>
                </a:cubicBezTo>
                <a:cubicBezTo>
                  <a:pt x="24557" y="24"/>
                  <a:pt x="24745" y="10"/>
                  <a:pt x="24916" y="0"/>
                </a:cubicBezTo>
                <a:cubicBezTo>
                  <a:pt x="22329" y="134"/>
                  <a:pt x="19742" y="293"/>
                  <a:pt x="17158" y="476"/>
                </a:cubicBezTo>
                <a:cubicBezTo>
                  <a:pt x="14323" y="755"/>
                  <a:pt x="11490" y="1026"/>
                  <a:pt x="8654" y="1290"/>
                </a:cubicBezTo>
                <a:cubicBezTo>
                  <a:pt x="6354" y="1522"/>
                  <a:pt x="4052" y="1736"/>
                  <a:pt x="1747" y="1931"/>
                </a:cubicBezTo>
                <a:cubicBezTo>
                  <a:pt x="2249" y="1908"/>
                  <a:pt x="2751" y="1896"/>
                  <a:pt x="3254" y="1895"/>
                </a:cubicBezTo>
                <a:cubicBezTo>
                  <a:pt x="2352" y="1971"/>
                  <a:pt x="1450" y="2032"/>
                  <a:pt x="546" y="2077"/>
                </a:cubicBezTo>
                <a:cubicBezTo>
                  <a:pt x="699" y="2079"/>
                  <a:pt x="853" y="2084"/>
                  <a:pt x="1006" y="2093"/>
                </a:cubicBezTo>
                <a:cubicBezTo>
                  <a:pt x="1159" y="2098"/>
                  <a:pt x="1312" y="2119"/>
                  <a:pt x="1465" y="2152"/>
                </a:cubicBezTo>
                <a:cubicBezTo>
                  <a:pt x="2108" y="2157"/>
                  <a:pt x="2751" y="2163"/>
                  <a:pt x="3394" y="2171"/>
                </a:cubicBezTo>
                <a:cubicBezTo>
                  <a:pt x="2551" y="2183"/>
                  <a:pt x="2161" y="2194"/>
                  <a:pt x="2013" y="2208"/>
                </a:cubicBezTo>
                <a:cubicBezTo>
                  <a:pt x="1864" y="2222"/>
                  <a:pt x="1958" y="2239"/>
                  <a:pt x="2081" y="2258"/>
                </a:cubicBezTo>
                <a:cubicBezTo>
                  <a:pt x="2204" y="2278"/>
                  <a:pt x="2358" y="2300"/>
                  <a:pt x="2330" y="2320"/>
                </a:cubicBezTo>
                <a:cubicBezTo>
                  <a:pt x="2302" y="2340"/>
                  <a:pt x="2093" y="2358"/>
                  <a:pt x="1491" y="2365"/>
                </a:cubicBezTo>
                <a:lnTo>
                  <a:pt x="3151" y="2402"/>
                </a:lnTo>
                <a:cubicBezTo>
                  <a:pt x="3248" y="2430"/>
                  <a:pt x="2220" y="2405"/>
                  <a:pt x="1930" y="2404"/>
                </a:cubicBezTo>
                <a:cubicBezTo>
                  <a:pt x="2021" y="2463"/>
                  <a:pt x="2226" y="2533"/>
                  <a:pt x="2450" y="2612"/>
                </a:cubicBezTo>
                <a:cubicBezTo>
                  <a:pt x="2675" y="2691"/>
                  <a:pt x="2917" y="2778"/>
                  <a:pt x="3083" y="2868"/>
                </a:cubicBezTo>
                <a:cubicBezTo>
                  <a:pt x="3414" y="3049"/>
                  <a:pt x="3436" y="3239"/>
                  <a:pt x="2383" y="3397"/>
                </a:cubicBezTo>
                <a:cubicBezTo>
                  <a:pt x="1285" y="3394"/>
                  <a:pt x="1927" y="3537"/>
                  <a:pt x="766" y="3530"/>
                </a:cubicBezTo>
                <a:cubicBezTo>
                  <a:pt x="2790" y="3738"/>
                  <a:pt x="2765" y="3886"/>
                  <a:pt x="2552" y="4035"/>
                </a:cubicBezTo>
                <a:lnTo>
                  <a:pt x="2369" y="4024"/>
                </a:lnTo>
                <a:lnTo>
                  <a:pt x="2687" y="4106"/>
                </a:lnTo>
                <a:cubicBezTo>
                  <a:pt x="2551" y="4105"/>
                  <a:pt x="2354" y="4101"/>
                  <a:pt x="2226" y="4095"/>
                </a:cubicBezTo>
                <a:cubicBezTo>
                  <a:pt x="2959" y="4156"/>
                  <a:pt x="2962" y="4209"/>
                  <a:pt x="2706" y="4261"/>
                </a:cubicBezTo>
                <a:cubicBezTo>
                  <a:pt x="2451" y="4312"/>
                  <a:pt x="1936" y="4364"/>
                  <a:pt x="1636" y="4414"/>
                </a:cubicBezTo>
                <a:lnTo>
                  <a:pt x="1455" y="4404"/>
                </a:lnTo>
                <a:cubicBezTo>
                  <a:pt x="1416" y="4485"/>
                  <a:pt x="1430" y="4569"/>
                  <a:pt x="1480" y="4654"/>
                </a:cubicBezTo>
                <a:cubicBezTo>
                  <a:pt x="1505" y="4697"/>
                  <a:pt x="1539" y="4740"/>
                  <a:pt x="1580" y="4784"/>
                </a:cubicBezTo>
                <a:lnTo>
                  <a:pt x="1588" y="4792"/>
                </a:lnTo>
                <a:cubicBezTo>
                  <a:pt x="1590" y="4795"/>
                  <a:pt x="1593" y="4799"/>
                  <a:pt x="1596" y="4802"/>
                </a:cubicBezTo>
                <a:lnTo>
                  <a:pt x="1612" y="4822"/>
                </a:lnTo>
                <a:cubicBezTo>
                  <a:pt x="1623" y="4836"/>
                  <a:pt x="1634" y="4850"/>
                  <a:pt x="1646" y="4862"/>
                </a:cubicBezTo>
                <a:cubicBezTo>
                  <a:pt x="1670" y="4887"/>
                  <a:pt x="1695" y="4912"/>
                  <a:pt x="1721" y="4937"/>
                </a:cubicBezTo>
                <a:cubicBezTo>
                  <a:pt x="1932" y="5138"/>
                  <a:pt x="2219" y="5331"/>
                  <a:pt x="2445" y="5520"/>
                </a:cubicBezTo>
                <a:cubicBezTo>
                  <a:pt x="2671" y="5710"/>
                  <a:pt x="2835" y="5894"/>
                  <a:pt x="2801" y="6086"/>
                </a:cubicBezTo>
                <a:cubicBezTo>
                  <a:pt x="2766" y="6279"/>
                  <a:pt x="2534" y="6479"/>
                  <a:pt x="1965" y="6711"/>
                </a:cubicBezTo>
                <a:cubicBezTo>
                  <a:pt x="1294" y="6840"/>
                  <a:pt x="1026" y="6957"/>
                  <a:pt x="967" y="7064"/>
                </a:cubicBezTo>
                <a:cubicBezTo>
                  <a:pt x="908" y="7172"/>
                  <a:pt x="1058" y="7269"/>
                  <a:pt x="1223" y="7365"/>
                </a:cubicBezTo>
                <a:cubicBezTo>
                  <a:pt x="1388" y="7461"/>
                  <a:pt x="1567" y="7555"/>
                  <a:pt x="1568" y="7664"/>
                </a:cubicBezTo>
                <a:cubicBezTo>
                  <a:pt x="1568" y="7774"/>
                  <a:pt x="1389" y="7897"/>
                  <a:pt x="838" y="8061"/>
                </a:cubicBezTo>
                <a:cubicBezTo>
                  <a:pt x="813" y="8066"/>
                  <a:pt x="788" y="8070"/>
                  <a:pt x="764" y="8075"/>
                </a:cubicBezTo>
                <a:lnTo>
                  <a:pt x="728" y="8083"/>
                </a:lnTo>
                <a:cubicBezTo>
                  <a:pt x="717" y="8085"/>
                  <a:pt x="705" y="8088"/>
                  <a:pt x="694" y="8089"/>
                </a:cubicBezTo>
                <a:cubicBezTo>
                  <a:pt x="648" y="8095"/>
                  <a:pt x="605" y="8101"/>
                  <a:pt x="565" y="8107"/>
                </a:cubicBezTo>
                <a:cubicBezTo>
                  <a:pt x="484" y="8119"/>
                  <a:pt x="414" y="8131"/>
                  <a:pt x="353" y="8143"/>
                </a:cubicBezTo>
                <a:cubicBezTo>
                  <a:pt x="232" y="8168"/>
                  <a:pt x="150" y="8191"/>
                  <a:pt x="100" y="8214"/>
                </a:cubicBezTo>
                <a:cubicBezTo>
                  <a:pt x="0" y="8258"/>
                  <a:pt x="28" y="8296"/>
                  <a:pt x="131" y="8320"/>
                </a:cubicBezTo>
                <a:cubicBezTo>
                  <a:pt x="234" y="8345"/>
                  <a:pt x="411" y="8357"/>
                  <a:pt x="612" y="8360"/>
                </a:cubicBezTo>
                <a:cubicBezTo>
                  <a:pt x="813" y="8363"/>
                  <a:pt x="1036" y="8357"/>
                  <a:pt x="1230" y="8345"/>
                </a:cubicBezTo>
                <a:close/>
              </a:path>
            </a:pathLst>
          </a:custGeom>
          <a:solidFill>
            <a:schemeClr val="tx1">
              <a:alpha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922520" y="2716530"/>
            <a:ext cx="2437130" cy="41529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Company</a:t>
            </a:r>
            <a:endParaRPr lang="ko-KR" altLang="en-US" sz="105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59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0">
            <a:off x="0" y="0"/>
            <a:ext cx="1943735" cy="2568575"/>
            <a:chOff x="0" y="0"/>
            <a:chExt cx="1943735" cy="2568575"/>
          </a:xfrm>
        </p:grpSpPr>
        <p:sp>
          <p:nvSpPr>
            <p:cNvPr id="8" name="자유형 7"/>
            <p:cNvSpPr>
              <a:spLocks/>
            </p:cNvSpPr>
            <p:nvPr/>
          </p:nvSpPr>
          <p:spPr>
            <a:xfrm rot="0" flipH="1">
              <a:off x="0" y="0"/>
              <a:ext cx="1943735" cy="2568575"/>
            </a:xfrm>
            <a:custGeom>
              <a:gdLst>
                <a:gd fmla="*/ 6998753 w 12192001" name="TX0"/>
                <a:gd fmla="*/ 4861557 h 6047037" name="TY0"/>
                <a:gd fmla="*/ 6999125 w 12192001" name="TX1"/>
                <a:gd fmla="*/ 4862967 h 6047037" name="TY1"/>
                <a:gd fmla="*/ 6999458 w 12192001" name="TX2"/>
                <a:gd fmla="*/ 4864308 h 6047037" name="TY2"/>
                <a:gd fmla="*/ 6981403 w 12192001" name="TX3"/>
                <a:gd fmla="*/ 4921608 h 6047037" name="TY3"/>
                <a:gd fmla="*/ 6980778 w 12192001" name="TX4"/>
                <a:gd fmla="*/ 4919418 h 6047037" name="TY4"/>
                <a:gd fmla="*/ 7116525 w 12192001" name="TX6"/>
                <a:gd fmla="*/ 4767113 h 6047037" name="TY6"/>
                <a:gd fmla="*/ 7123707 w 12192001" name="TX7"/>
                <a:gd fmla="*/ 4787223 h 6047037" name="TY7"/>
                <a:gd fmla="*/ 7115797 w 12192001" name="TX8"/>
                <a:gd fmla="*/ 4806237 h 6047037" name="TY8"/>
                <a:gd fmla="*/ 7110787 w 12192001" name="TX9"/>
                <a:gd fmla="*/ 4780641 h 6047037" name="TY9"/>
                <a:gd fmla="*/ 7091685 w 12192001" name="TX11"/>
                <a:gd fmla="*/ 4697561 h 6047037" name="TY11"/>
                <a:gd fmla="*/ 7112004 w 12192001" name="TX12"/>
                <a:gd fmla="*/ 4754451 h 6047037" name="TY12"/>
                <a:gd fmla="*/ 7107671 w 12192001" name="TX13"/>
                <a:gd fmla="*/ 4764900 h 6047037" name="TY13"/>
                <a:gd fmla="*/ 7112094 w 12192001" name="TX14"/>
                <a:gd fmla="*/ 4754703 h 6047037" name="TY14"/>
                <a:gd fmla="*/ 7116177 w 12192001" name="TX15"/>
                <a:gd fmla="*/ 4766138 h 6047037" name="TY15"/>
                <a:gd fmla="*/ 7110631 w 12192001" name="TX16"/>
                <a:gd fmla="*/ 4779837 h 6047037" name="TY16"/>
                <a:gd fmla="*/ 7109346 w 12192001" name="TX17"/>
                <a:gd fmla="*/ 4773269 h 6047037" name="TY17"/>
                <a:gd fmla="*/ 7091685 w 12192001" name="TX18"/>
                <a:gd fmla="*/ 4697561 h 6047037" name="TY18"/>
                <a:gd fmla="*/ 6938555 w 12192001" name="TX20"/>
                <a:gd fmla="*/ 4648262 h 6047037" name="TY20"/>
                <a:gd fmla="*/ 6992518 w 12192001" name="TX21"/>
                <a:gd fmla="*/ 4837870 h 6047037" name="TY21"/>
                <a:gd fmla="*/ 6998414 w 12192001" name="TX22"/>
                <a:gd fmla="*/ 4860267 h 6047037" name="TY22"/>
                <a:gd fmla="*/ 6980536 w 12192001" name="TX23"/>
                <a:gd fmla="*/ 4918573 h 6047037" name="TY23"/>
                <a:gd fmla="*/ 6968495 w 12192001" name="TX24"/>
                <a:gd fmla="*/ 4876421 h 6047037" name="TY24"/>
                <a:gd fmla="*/ 6938555 w 12192001" name="TX25"/>
                <a:gd fmla="*/ 4648262 h 6047037" name="TY25"/>
                <a:gd fmla="*/ 4194519 w 12192001" name="TX27"/>
                <a:gd fmla="*/ 4634415 h 6047037" name="TY27"/>
                <a:gd fmla="*/ 4195572 w 12192001" name="TX28"/>
                <a:gd fmla="*/ 4639695 h 6047037" name="TY28"/>
                <a:gd fmla="*/ 4194880 w 12192001" name="TX29"/>
                <a:gd fmla="*/ 4644747 h 6047037" name="TY29"/>
                <a:gd fmla="*/ 4194420 w 12192001" name="TX30"/>
                <a:gd fmla="*/ 4647973 h 6047037" name="TY30"/>
                <a:gd fmla="*/ 4194319 w 12192001" name="TX31"/>
                <a:gd fmla="*/ 4644795 h 6047037" name="TY31"/>
                <a:gd fmla="*/ 4194519 w 12192001" name="TX32"/>
                <a:gd fmla="*/ 4634415 h 6047037" name="TY32"/>
                <a:gd fmla="*/ 7785167 w 12192001" name="TX34"/>
                <a:gd fmla="*/ 4551494 h 6047037" name="TY34"/>
                <a:gd fmla="*/ 7814094 w 12192001" name="TX35"/>
                <a:gd fmla="*/ 4657199 h 6047037" name="TY35"/>
                <a:gd fmla="*/ 7806894 w 12192001" name="TX36"/>
                <a:gd fmla="*/ 4685391 h 6047037" name="TY36"/>
                <a:gd fmla="*/ 7785714 w 12192001" name="TX37"/>
                <a:gd fmla="*/ 4607196 h 6047037" name="TY37"/>
                <a:gd fmla="*/ 7774664 w 12192001" name="TX38"/>
                <a:gd fmla="*/ 4563923 h 6047037" name="TY38"/>
                <a:gd fmla="*/ 7986144 w 12192001" name="TX40"/>
                <a:gd fmla="*/ 4540432 h 6047037" name="TY40"/>
                <a:gd fmla="*/ 7986703 w 12192001" name="TX41"/>
                <a:gd fmla="*/ 4588961 h 6047037" name="TY41"/>
                <a:gd fmla="*/ 7981231 w 12192001" name="TX42"/>
                <a:gd fmla="*/ 4610982 h 6047037" name="TY42"/>
                <a:gd fmla="*/ 7979384 w 12192001" name="TX43"/>
                <a:gd fmla="*/ 4587785 h 6047037" name="TY43"/>
                <a:gd fmla="*/ 7976887 w 12192001" name="TX44"/>
                <a:gd fmla="*/ 4543729 h 6047037" name="TY44"/>
                <a:gd fmla="*/ 9545937 w 12192001" name="TX46"/>
                <a:gd fmla="*/ 4505421 h 6047037" name="TY46"/>
                <a:gd fmla="*/ 9541633 w 12192001" name="TX47"/>
                <a:gd fmla="*/ 4512579 h 6047037" name="TY47"/>
                <a:gd fmla="*/ 9543771 w 12192001" name="TX48"/>
                <a:gd fmla="*/ 4512126 h 6047037" name="TY48"/>
                <a:gd fmla="*/ 7861021 w 12192001" name="TX50"/>
                <a:gd fmla="*/ 4471309 h 6047037" name="TY50"/>
                <a:gd fmla="*/ 7863179 w 12192001" name="TX51"/>
                <a:gd fmla="*/ 4481112 h 6047037" name="TY51"/>
                <a:gd fmla="*/ 7867088 w 12192001" name="TX52"/>
                <a:gd fmla="*/ 4498983 h 6047037" name="TY52"/>
                <a:gd fmla="*/ 7865303 w 12192001" name="TX53"/>
                <a:gd fmla="*/ 4503681 h 6047037" name="TY53"/>
                <a:gd fmla="*/ 7819266 w 12192001" name="TX54"/>
                <a:gd fmla="*/ 4636954 h 6047037" name="TY54"/>
                <a:gd fmla="*/ 7815022 w 12192001" name="TX55"/>
                <a:gd fmla="*/ 4653572 h 6047037" name="TY55"/>
                <a:gd fmla="*/ 7787760 w 12192001" name="TX56"/>
                <a:gd fmla="*/ 4548490 h 6047037" name="TY56"/>
                <a:gd fmla="*/ 7801239 w 12192001" name="TX57"/>
                <a:gd fmla="*/ 4534290 h 6047037" name="TY57"/>
                <a:gd fmla="*/ 7802051 w 12192001" name="TX58"/>
                <a:gd fmla="*/ 4537066 h 6047037" name="TY58"/>
                <a:gd fmla="*/ 7805669 w 12192001" name="TX59"/>
                <a:gd fmla="*/ 4545441 h 6047037" name="TY59"/>
                <a:gd fmla="*/ 7802826 w 12192001" name="TX60"/>
                <a:gd fmla="*/ 4532621 h 6047037" name="TY60"/>
                <a:gd fmla="*/ 7820636 w 12192001" name="TX61"/>
                <a:gd fmla="*/ 4513856 h 6047037" name="TY61"/>
                <a:gd fmla="*/ 7823153 w 12192001" name="TX62"/>
                <a:gd fmla="*/ 4521243 h 6047037" name="TY62"/>
                <a:gd fmla="*/ 7828711 w 12192001" name="TX63"/>
                <a:gd fmla="*/ 4522465 h 6047037" name="TY63"/>
                <a:gd fmla="*/ 7826053 w 12192001" name="TX64"/>
                <a:gd fmla="*/ 4508150 h 6047037" name="TY64"/>
                <a:gd fmla="*/ 11323806 w 12192001" name="TX66"/>
                <a:gd fmla="*/ 4448151 h 6047037" name="TY66"/>
                <a:gd fmla="*/ 11336391 w 12192001" name="TX67"/>
                <a:gd fmla="*/ 4469428 h 6047037" name="TY67"/>
                <a:gd fmla="*/ 11331625 w 12192001" name="TX68"/>
                <a:gd fmla="*/ 4460733 h 6047037" name="TY68"/>
                <a:gd fmla="*/ 11309605 w 12192001" name="TX70"/>
                <a:gd fmla="*/ 4424463 h 6047037" name="TY70"/>
                <a:gd fmla="*/ 11318144 w 12192001" name="TX71"/>
                <a:gd fmla="*/ 4439042 h 6047037" name="TY71"/>
                <a:gd fmla="*/ 11323806 w 12192001" name="TX72"/>
                <a:gd fmla="*/ 4448151 h 6047037" name="TY72"/>
                <a:gd fmla="*/ 11313649 w 12192001" name="TX73"/>
                <a:gd fmla="*/ 4430980 h 6047037" name="TY73"/>
                <a:gd fmla="*/ 4256724 w 12192001" name="TX75"/>
                <a:gd fmla="*/ 4356878 h 6047037" name="TY75"/>
                <a:gd fmla="*/ 4257501 w 12192001" name="TX76"/>
                <a:gd fmla="*/ 4360095 h 6047037" name="TY76"/>
                <a:gd fmla="*/ 4258508 w 12192001" name="TX77"/>
                <a:gd fmla="*/ 4371214 h 6047037" name="TY77"/>
                <a:gd fmla="*/ 4249181 w 12192001" name="TX78"/>
                <a:gd fmla="*/ 4425876 h 6047037" name="TY78"/>
                <a:gd fmla="*/ 4250391 w 12192001" name="TX79"/>
                <a:gd fmla="*/ 4387033 h 6047037" name="TY79"/>
                <a:gd fmla="*/ 4251174 w 12192001" name="TX80"/>
                <a:gd fmla="*/ 4375299 h 6047037" name="TY80"/>
                <a:gd fmla="*/ 12192000 w 12192001" name="TX82"/>
                <a:gd fmla="*/ 0 h 6047037" name="TY82"/>
                <a:gd fmla="*/ 0 w 12192001" name="TX83"/>
                <a:gd fmla="*/ 0 h 6047037" name="TY83"/>
                <a:gd fmla="*/ 0 w 12192001" name="TX84"/>
                <a:gd fmla="*/ 290709 h 6047037" name="TY84"/>
                <a:gd fmla="*/ 0 w 12192001" name="TX85"/>
                <a:gd fmla="*/ 622300 h 6047037" name="TY85"/>
                <a:gd fmla="*/ 0 w 12192001" name="TX86"/>
                <a:gd fmla="*/ 4533457 h 6047037" name="TY86"/>
                <a:gd fmla="*/ 54430 w 12192001" name="TX87"/>
                <a:gd fmla="*/ 4503043 h 6047037" name="TY87"/>
                <a:gd fmla="*/ 119386 w 12192001" name="TX88"/>
                <a:gd fmla="*/ 4486941 h 6047037" name="TY88"/>
                <a:gd fmla="*/ 370428 w 12192001" name="TX89"/>
                <a:gd fmla="*/ 4574620 h 6047037" name="TY89"/>
                <a:gd fmla="*/ 629010 w 12192001" name="TX90"/>
                <a:gd fmla="*/ 4752930 h 6047037" name="TY90"/>
                <a:gd fmla="*/ 662274 w 12192001" name="TX91"/>
                <a:gd fmla="*/ 4771401 h 6047037" name="TY91"/>
                <a:gd fmla="*/ 680016 w 12192001" name="TX92"/>
                <a:gd fmla="*/ 4779775 h 6047037" name="TY92"/>
                <a:gd fmla="*/ 688886 w 12192001" name="TX93"/>
                <a:gd fmla="*/ 4783716 h 6047037" name="TY93"/>
                <a:gd fmla="*/ 693322 w 12192001" name="TX94"/>
                <a:gd fmla="*/ 4785686 h 6047037" name="TY94"/>
                <a:gd fmla="*/ 696870 w 12192001" name="TX95"/>
                <a:gd fmla="*/ 4787657 h 6047037" name="TY95"/>
                <a:gd fmla="*/ 754530 w 12192001" name="TX96"/>
                <a:gd fmla="*/ 4812286 h 6047037" name="TY96"/>
                <a:gd fmla="*/ 865414 w 12192001" name="TX97"/>
                <a:gd fmla="*/ 4818443 h 6047037" name="TY97"/>
                <a:gd fmla="*/ 860978 w 12192001" name="TX98"/>
                <a:gd fmla="*/ 4773865 h 6047037" name="TY98"/>
                <a:gd fmla="*/ 928840 w 12192001" name="TX99"/>
                <a:gd fmla="*/ 4510340 h 6047037" name="TY99"/>
                <a:gd fmla="*/ 1002467 w 12192001" name="TX100"/>
                <a:gd fmla="*/ 4628557 h 6047037" name="TY100"/>
                <a:gd fmla="*/ 997588 w 12192001" name="TX101"/>
                <a:gd fmla="*/ 4515018 h 6047037" name="TY101"/>
                <a:gd fmla="*/ 1033957 w 12192001" name="TX102"/>
                <a:gd fmla="*/ 4593337 h 6047037" name="TY102"/>
                <a:gd fmla="*/ 1029079 w 12192001" name="TX103"/>
                <a:gd fmla="*/ 4548268 h 6047037" name="TY103"/>
                <a:gd fmla="*/ 1253064 w 12192001" name="TX104"/>
                <a:gd fmla="*/ 4988133 h 6047037" name="TY104"/>
                <a:gd fmla="*/ 1312054 w 12192001" name="TX105"/>
                <a:gd fmla="*/ 4589889 h 6047037" name="TY105"/>
                <a:gd fmla="*/ 1546685 w 12192001" name="TX106"/>
                <a:gd fmla="*/ 4417489 h 6047037" name="TY106"/>
                <a:gd fmla="*/ 1660230 w 12192001" name="TX107"/>
                <a:gd fmla="*/ 4573389 h 6047037" name="TY107"/>
                <a:gd fmla="*/ 1752486 w 12192001" name="TX108"/>
                <a:gd fmla="*/ 4701458 h 6047037" name="TY108"/>
                <a:gd fmla="*/ 1753372 w 12192001" name="TX109"/>
                <a:gd fmla="*/ 4400742 h 6047037" name="TY109"/>
                <a:gd fmla="*/ 1769784 w 12192001" name="TX110"/>
                <a:gd fmla="*/ 4809576 h 6047037" name="TY110"/>
                <a:gd fmla="*/ 1789743 w 12192001" name="TX111"/>
                <a:gd fmla="*/ 4602943 h 6047037" name="TY111"/>
                <a:gd fmla="*/ 1817242 w 12192001" name="TX112"/>
                <a:gd fmla="*/ 4664268 h 6047037" name="TY112"/>
                <a:gd fmla="*/ 1839418 w 12192001" name="TX113"/>
                <a:gd fmla="*/ 4681015 h 6047037" name="TY113"/>
                <a:gd fmla="*/ 1855829 w 12192001" name="TX114"/>
                <a:gd fmla="*/ 4340894 h 6047037" name="TY114"/>
                <a:gd fmla="*/ 1864256 w 12192001" name="TX115"/>
                <a:gd fmla="*/ 4815979 h 6047037" name="TY115"/>
                <a:gd fmla="*/ 1890425 w 12192001" name="TX116"/>
                <a:gd fmla="*/ 4929025 h 6047037" name="TY116"/>
                <a:gd fmla="*/ 1897522 w 12192001" name="TX117"/>
                <a:gd fmla="*/ 5042315 h 6047037" name="TY117"/>
                <a:gd fmla="*/ 1973881 w 12192001" name="TX118"/>
                <a:gd fmla="*/ 4411434 h 6047037" name="TY118"/>
                <a:gd fmla="*/ 1976968 w 12192001" name="TX119"/>
                <a:gd fmla="*/ 4405064 h 6047037" name="TY119"/>
                <a:gd fmla="*/ 1962279 w 12192001" name="TX120"/>
                <a:gd fmla="*/ 4746528 h 6047037" name="TY120"/>
                <a:gd fmla="*/ 2034444 w 12192001" name="TX121"/>
                <a:gd fmla="*/ 4294956 h 6047037" name="TY121"/>
                <a:gd fmla="*/ 2044210 w 12192001" name="TX122"/>
                <a:gd fmla="*/ 4277076 h 6047037" name="TY122"/>
                <a:gd fmla="*/ 2265975 w 12192001" name="TX123"/>
                <a:gd fmla="*/ 4130130 h 6047037" name="TY123"/>
                <a:gd fmla="*/ 2251117 w 12192001" name="TX124"/>
                <a:gd fmla="*/ 4169727 h 6047037" name="TY124"/>
                <a:gd fmla="*/ 2304941 w 12192001" name="TX125"/>
                <a:gd fmla="*/ 4107755 h 6047037" name="TY125"/>
                <a:gd fmla="*/ 2274951 w 12192001" name="TX126"/>
                <a:gd fmla="*/ 4209324 h 6047037" name="TY126"/>
                <a:gd fmla="*/ 2375002 w 12192001" name="TX127"/>
                <a:gd fmla="*/ 4120373 h 6047037" name="TY127"/>
                <a:gd fmla="*/ 2384900 w 12192001" name="TX128"/>
                <a:gd fmla="*/ 4375532 h 6047037" name="TY128"/>
                <a:gd fmla="*/ 2370596 w 12192001" name="TX129"/>
                <a:gd fmla="*/ 4414793 h 6047037" name="TY129"/>
                <a:gd fmla="*/ 2483289 w 12192001" name="TX130"/>
                <a:gd fmla="*/ 4436404 h 6047037" name="TY130"/>
                <a:gd fmla="*/ 2546625 w 12192001" name="TX131"/>
                <a:gd fmla="*/ 4428246 h 6047037" name="TY131"/>
                <a:gd fmla="*/ 2550623 w 12192001" name="TX132"/>
                <a:gd fmla="*/ 4427333 h 6047037" name="TY132"/>
                <a:gd fmla="*/ 2555512 w 12192001" name="TX133"/>
                <a:gd fmla="*/ 4426637 h 6047037" name="TY133"/>
                <a:gd fmla="*/ 2565289 w 12192001" name="TX134"/>
                <a:gd fmla="*/ 4425245 h 6047037" name="TY134"/>
                <a:gd fmla="*/ 2584953 w 12192001" name="TX135"/>
                <a:gd fmla="*/ 4422015 h 6047037" name="TY135"/>
                <a:gd fmla="*/ 2622435 w 12192001" name="TX136"/>
                <a:gd fmla="*/ 4413451 h 6047037" name="TY136"/>
                <a:gd fmla="*/ 2921470 w 12192001" name="TX137"/>
                <a:gd fmla="*/ 4315449 h 6047037" name="TY137"/>
                <a:gd fmla="*/ 3192905 w 12192001" name="TX138"/>
                <a:gd fmla="*/ 4297633 h 6047037" name="TY138"/>
                <a:gd fmla="*/ 3425737 w 12192001" name="TX139"/>
                <a:gd fmla="*/ 4551951 h 6047037" name="TY139"/>
                <a:gd fmla="*/ 3528620 w 12192001" name="TX140"/>
                <a:gd fmla="*/ 4812805 h 6047037" name="TY140"/>
                <a:gd fmla="*/ 3676598 w 12192001" name="TX141"/>
                <a:gd fmla="*/ 4788467 h 6047037" name="TY141"/>
                <a:gd fmla="*/ 3828531 w 12192001" name="TX142"/>
                <a:gd fmla="*/ 4744072 h 6047037" name="TY142"/>
                <a:gd fmla="*/ 3965595 w 12192001" name="TX143"/>
                <a:gd fmla="*/ 4949968 h 6047037" name="TY143"/>
                <a:gd fmla="*/ 3967802 w 12192001" name="TX144"/>
                <a:gd fmla="*/ 4967987 h 6047037" name="TY144"/>
                <a:gd fmla="*/ 3969404 w 12192001" name="TX145"/>
                <a:gd fmla="*/ 4976882 h 6047037" name="TY145"/>
                <a:gd fmla="*/ 3970227 w 12192001" name="TX146"/>
                <a:gd fmla="*/ 4985114 h 6047037" name="TY146"/>
                <a:gd fmla="*/ 3971222 w 12192001" name="TX147"/>
                <a:gd fmla="*/ 5015827 h 6047037" name="TY147"/>
                <a:gd fmla="*/ 3975715 w 12192001" name="TX148"/>
                <a:gd fmla="*/ 5067000 h 6047037" name="TY148"/>
                <a:gd fmla="*/ 3993563 w 12192001" name="TX149"/>
                <a:gd fmla="*/ 5131118 h 6047037" name="TY149"/>
                <a:gd fmla="*/ 4042456 w 12192001" name="TX150"/>
                <a:gd fmla="*/ 5135734 h 6047037" name="TY150"/>
                <a:gd fmla="*/ 4086449 w 12192001" name="TX151"/>
                <a:gd fmla="*/ 5032859 h 6047037" name="TY151"/>
                <a:gd fmla="*/ 4102575 w 12192001" name="TX152"/>
                <a:gd fmla="*/ 4963188 h 6047037" name="TY152"/>
                <a:gd fmla="*/ 4104012 w 12192001" name="TX153"/>
                <a:gd fmla="*/ 4953932 h 6047037" name="TY153"/>
                <a:gd fmla="*/ 4115154 w 12192001" name="TX154"/>
                <a:gd fmla="*/ 5034063 h 6047037" name="TY154"/>
                <a:gd fmla="*/ 4104158 w 12192001" name="TX155"/>
                <a:gd fmla="*/ 4952997 h 6047037" name="TY155"/>
                <a:gd fmla="*/ 4113405 w 12192001" name="TX156"/>
                <a:gd fmla="*/ 4893464 h 6047037" name="TY156"/>
                <a:gd fmla="*/ 4117171 w 12192001" name="TX157"/>
                <a:gd fmla="*/ 4834959 h 6047037" name="TY157"/>
                <a:gd fmla="*/ 4121830 w 12192001" name="TX158"/>
                <a:gd fmla="*/ 4860417 h 6047037" name="TY158"/>
                <a:gd fmla="*/ 4150638 w 12192001" name="TX159"/>
                <a:gd fmla="*/ 5030372 h 6047037" name="TY159"/>
                <a:gd fmla="*/ 4129791 w 12192001" name="TX160"/>
                <a:gd fmla="*/ 4865850 h 6047037" name="TY160"/>
                <a:gd fmla="*/ 4146647 w 12192001" name="TX161"/>
                <a:gd fmla="*/ 4941216 h 6047037" name="TY161"/>
                <a:gd fmla="*/ 4235796 w 12192001" name="TX162"/>
                <a:gd fmla="*/ 5616528 h 6047037" name="TY162"/>
                <a:gd fmla="*/ 4202533 w 12192001" name="TX163"/>
                <a:gd fmla="*/ 5230107 h 6047037" name="TY163"/>
                <a:gd fmla="*/ 4226039 w 12192001" name="TX164"/>
                <a:gd fmla="*/ 5472945 h 6047037" name="TY164"/>
                <a:gd fmla="*/ 4213176 w 12192001" name="TX165"/>
                <a:gd fmla="*/ 5294143 h 6047037" name="TY165"/>
                <a:gd fmla="*/ 4203419 w 12192001" name="TX166"/>
                <a:gd fmla="*/ 5123464 h 6047037" name="TY166"/>
                <a:gd fmla="*/ 4213176 w 12192001" name="TX167"/>
                <a:gd fmla="*/ 5154004 h 6047037" name="TY167"/>
                <a:gd fmla="*/ 4213177 w 12192001" name="TX168"/>
                <a:gd fmla="*/ 5154252 h 6047037" name="TY168"/>
                <a:gd fmla="*/ 4213176 w 12192001" name="TX169"/>
                <a:gd fmla="*/ 5155236 h 6047037" name="TY169"/>
                <a:gd fmla="*/ 4217169 w 12192001" name="TX170"/>
                <a:gd fmla="*/ 5200799 h 6047037" name="TY170"/>
                <a:gd fmla="*/ 4214508 w 12192001" name="TX171"/>
                <a:gd fmla="*/ 5168535 h 6047037" name="TY171"/>
                <a:gd fmla="*/ 4213177 w 12192001" name="TX172"/>
                <a:gd fmla="*/ 5044408 h 6047037" name="TY172"/>
                <a:gd fmla="*/ 4207855 w 12192001" name="TX173"/>
                <a:gd fmla="*/ 4913138 h 6047037" name="TY173"/>
                <a:gd fmla="*/ 4195106 w 12192001" name="TX174"/>
                <a:gd fmla="*/ 4669604 h 6047037" name="TY174"/>
                <a:gd fmla="*/ 4194658 w 12192001" name="TX175"/>
                <a:gd fmla="*/ 4655485 h 6047037" name="TY175"/>
                <a:gd fmla="*/ 4196145 w 12192001" name="TX176"/>
                <a:gd fmla="*/ 4645360 h 6047037" name="TY176"/>
                <a:gd fmla="*/ 4231805 w 12192001" name="TX177"/>
                <a:gd fmla="*/ 5195872 h 6047037" name="TY177"/>
                <a:gd fmla="*/ 4238016 w 12192001" name="TX178"/>
                <a:gd fmla="*/ 5196119 h 6047037" name="TY178"/>
                <a:gd fmla="*/ 4236683 w 12192001" name="TX179"/>
                <a:gd fmla="*/ 4955991 h 6047037" name="TY179"/>
                <a:gd fmla="*/ 4258859 w 12192001" name="TX180"/>
                <a:gd fmla="*/ 5418023 h 6047037" name="TY180"/>
                <a:gd fmla="*/ 4282369 w 12192001" name="TX181"/>
                <a:gd fmla="*/ 6047036 h 6047037" name="TY181"/>
                <a:gd fmla="*/ 4269062 w 12192001" name="TX182"/>
                <a:gd fmla="*/ 5660122 h 6047037" name="TY182"/>
                <a:gd fmla="*/ 4265069 w 12192001" name="TX183"/>
                <a:gd fmla="*/ 5471467 h 6047037" name="TY183"/>
                <a:gd fmla="*/ 4278820 w 12192001" name="TX184"/>
                <a:gd fmla="*/ 5912809 h 6047037" name="TY184"/>
                <a:gd fmla="*/ 4275715 w 12192001" name="TX185"/>
                <a:gd fmla="*/ 5736469 h 6047037" name="TY185"/>
                <a:gd fmla="*/ 4252651 w 12192001" name="TX186"/>
                <a:gd fmla="*/ 4689758 h 6047037" name="TY186"/>
                <a:gd fmla="*/ 4247771 w 12192001" name="TX187"/>
                <a:gd fmla="*/ 4566860 h 6047037" name="TY187"/>
                <a:gd fmla="*/ 4248079 w 12192001" name="TX188"/>
                <a:gd fmla="*/ 4493518 h 6047037" name="TY188"/>
                <a:gd fmla="*/ 4248767 w 12192001" name="TX189"/>
                <a:gd fmla="*/ 4446391 h 6047037" name="TY189"/>
                <a:gd fmla="*/ 4259944 w 12192001" name="TX190"/>
                <a:gd fmla="*/ 4387066 h 6047037" name="TY190"/>
                <a:gd fmla="*/ 4260675 w 12192001" name="TX191"/>
                <a:gd fmla="*/ 4395142 h 6047037" name="TY191"/>
                <a:gd fmla="*/ 4264182 w 12192001" name="TX192"/>
                <a:gd fmla="*/ 4455786 h 6047037" name="TY192"/>
                <a:gd fmla="*/ 4266400 w 12192001" name="TX193"/>
                <a:gd fmla="*/ 4653798 h 6047037" name="TY193"/>
                <a:gd fmla="*/ 4272166 w 12192001" name="TX194"/>
                <a:gd fmla="*/ 4553315 h 6047037" name="TY194"/>
                <a:gd fmla="*/ 4274829 w 12192001" name="TX195"/>
                <a:gd fmla="*/ 4806989 h 6047037" name="TY195"/>
                <a:gd fmla="*/ 4282811 w 12192001" name="TX196"/>
                <a:gd fmla="*/ 4728179 h 6047037" name="TY196"/>
                <a:gd fmla="*/ 4281482 w 12192001" name="TX197"/>
                <a:gd fmla="*/ 4659956 h 6047037" name="TY197"/>
                <a:gd fmla="*/ 4294787 w 12192001" name="TX198"/>
                <a:gd fmla="*/ 4671779 h 6047037" name="TY198"/>
                <a:gd fmla="*/ 4293899 w 12192001" name="TX199"/>
                <a:gd fmla="*/ 4812406 h 6047037" name="TY199"/>
                <a:gd fmla="*/ 4307650 w 12192001" name="TX200"/>
                <a:gd fmla="*/ 4903287 h 6047037" name="TY200"/>
                <a:gd fmla="*/ 4311640 w 12192001" name="TX201"/>
                <a:gd fmla="*/ 4823735 h 6047037" name="TY201"/>
                <a:gd fmla="*/ 4313860 w 12192001" name="TX202"/>
                <a:gd fmla="*/ 4781130 h 6047037" name="TY202"/>
                <a:gd fmla="*/ 4317849 w 12192001" name="TX203"/>
                <a:gd fmla="*/ 4739752 h 6047037" name="TY203"/>
                <a:gd fmla="*/ 4334705 w 12192001" name="TX204"/>
                <a:gd fmla="*/ 4629909 h 6047037" name="TY204"/>
                <a:gd fmla="*/ 4324948 w 12192001" name="TX205"/>
                <a:gd fmla="*/ 4917324 h 6047037" name="TY205"/>
                <a:gd fmla="*/ 4342687 w 12192001" name="TX206"/>
                <a:gd fmla="*/ 4617843 h 6047037" name="TY206"/>
                <a:gd fmla="*/ 4333818 w 12192001" name="TX207"/>
                <a:gd fmla="*/ 4971014 h 6047037" name="TY207"/>
                <a:gd fmla="*/ 4344463 w 12192001" name="TX208"/>
                <a:gd fmla="*/ 4868067 h 6047037" name="TY208"/>
                <a:gd fmla="*/ 4339585 w 12192001" name="TX209"/>
                <a:gd fmla="*/ 5245129 h 6047037" name="TY209"/>
                <a:gd fmla="*/ 4351117 w 12192001" name="TX210"/>
                <a:gd fmla="*/ 4782607 h 6047037" name="TY210"/>
                <a:gd fmla="*/ 4358212 w 12192001" name="TX211"/>
                <a:gd fmla="*/ 4880135 h 6047037" name="TY211"/>
                <a:gd fmla="*/ 4335592 w 12192001" name="TX212"/>
                <a:gd fmla="*/ 5706669 h 6047037" name="TY212"/>
                <a:gd fmla="*/ 4354666 w 12192001" name="TX213"/>
                <a:gd fmla="*/ 5342166 h 6047037" name="TY213"/>
                <a:gd fmla="*/ 4341359 w 12192001" name="TX214"/>
                <a:gd fmla="*/ 5750507 h 6047037" name="TY214"/>
                <a:gd fmla="*/ 4352889 w 12192001" name="TX215"/>
                <a:gd fmla="*/ 5578847 h 6047037" name="TY215"/>
                <a:gd fmla="*/ 4360874 w 12192001" name="TX216"/>
                <a:gd fmla="*/ 5572197 h 6047037" name="TY216"/>
                <a:gd fmla="*/ 4350674 w 12192001" name="TX217"/>
                <a:gd fmla="*/ 5880793 h 6047037" name="TY217"/>
                <a:gd fmla="*/ 4388373 w 12192001" name="TX218"/>
                <a:gd fmla="*/ 5305470 h 6047037" name="TY218"/>
                <a:gd fmla="*/ 4368856 w 12192001" name="TX219"/>
                <a:gd fmla="*/ 5560375 h 6047037" name="TY219"/>
                <a:gd fmla="*/ 4393694 w 12192001" name="TX220"/>
                <a:gd fmla="*/ 4963872 h 6047037" name="TY220"/>
                <a:gd fmla="*/ 4412323 w 12192001" name="TX221"/>
                <a:gd fmla="*/ 4806003 h 6047037" name="TY221"/>
                <a:gd fmla="*/ 4420307 w 12192001" name="TX222"/>
                <a:gd fmla="*/ 4862896 h 6047037" name="TY222"/>
                <a:gd fmla="*/ 4407002 w 12192001" name="TX223"/>
                <a:gd fmla="*/ 5039975 h 6047037" name="TY223"/>
                <a:gd fmla="*/ 4416315 w 12192001" name="TX224"/>
                <a:gd fmla="*/ 5281335 h 6047037" name="TY224"/>
                <a:gd fmla="*/ 4432283 w 12192001" name="TX225"/>
                <a:gd fmla="*/ 4927670 h 6047037" name="TY225"/>
                <a:gd fmla="*/ 4425185 w 12192001" name="TX226"/>
                <a:gd fmla="*/ 5203261 h 6047037" name="TY226"/>
                <a:gd fmla="*/ 4465103 w 12192001" name="TX227"/>
                <a:gd fmla="*/ 4783098 h 6047037" name="TY227"/>
                <a:gd fmla="*/ 4456678 w 12192001" name="TX228"/>
                <a:gd fmla="*/ 4930377 h 6047037" name="TY228"/>
                <a:gd fmla="*/ 4467765 w 12192001" name="TX229"/>
                <a:gd fmla="*/ 4859201 h 6047037" name="TY229"/>
                <a:gd fmla="*/ 4442928 w 12192001" name="TX230"/>
                <a:gd fmla="*/ 5300791 h 6047037" name="TY230"/>
                <a:gd fmla="*/ 4472200 w 12192001" name="TX231"/>
                <a:gd fmla="*/ 4880381 h 6047037" name="TY231"/>
                <a:gd fmla="*/ 4478856 w 12192001" name="TX232"/>
                <a:gd fmla="*/ 4979388 h 6047037" name="TY232"/>
                <a:gd fmla="*/ 4471314 w 12192001" name="TX233"/>
                <a:gd fmla="*/ 5067805 h 6047037" name="TY233"/>
                <a:gd fmla="*/ 4505466 w 12192001" name="TX234"/>
                <a:gd fmla="*/ 5174939 h 6047037" name="TY234"/>
                <a:gd fmla="*/ 4485508 w 12192001" name="TX235"/>
                <a:gd fmla="*/ 5528111 h 6047037" name="TY235"/>
                <a:gd fmla="*/ 4531634 w 12192001" name="TX236"/>
                <a:gd fmla="*/ 5106471 h 6047037" name="TY236"/>
                <a:gd fmla="*/ 4544497 w 12192001" name="TX237"/>
                <a:gd fmla="*/ 5199567 h 6047037" name="TY237"/>
                <a:gd fmla="*/ 4531190 w 12192001" name="TX238"/>
                <a:gd fmla="*/ 5557420 h 6047037" name="TY238"/>
                <a:gd fmla="*/ 4631873 w 12192001" name="TX239"/>
                <a:gd fmla="*/ 5286507 h 6047037" name="TY239"/>
                <a:gd fmla="*/ 4638527 w 12192001" name="TX240"/>
                <a:gd fmla="*/ 5709133 h 6047037" name="TY240"/>
                <a:gd fmla="*/ 4681551 w 12192001" name="TX241"/>
                <a:gd fmla="*/ 5742382 h 6047037" name="TY241"/>
                <a:gd fmla="*/ 4776909 w 12192001" name="TX242"/>
                <a:gd fmla="*/ 5398813 h 6047037" name="TY242"/>
                <a:gd fmla="*/ 4874929 w 12192001" name="TX243"/>
                <a:gd fmla="*/ 5097852 h 6047037" name="TY243"/>
                <a:gd fmla="*/ 4926823 w 12192001" name="TX244"/>
                <a:gd fmla="*/ 5320986 h 6047037" name="TY244"/>
                <a:gd fmla="*/ 5001339 w 12192001" name="TX245"/>
                <a:gd fmla="*/ 5279364 h 6047037" name="TY245"/>
                <a:gd fmla="*/ 5031499 w 12192001" name="TX246"/>
                <a:gd fmla="*/ 4957469 h 6047037" name="TY246"/>
                <a:gd fmla="*/ 5073634 w 12192001" name="TX247"/>
                <a:gd fmla="*/ 5155976 h 6047037" name="TY247"/>
                <a:gd fmla="*/ 5128633 w 12192001" name="TX248"/>
                <a:gd fmla="*/ 5344876 h 6047037" name="TY248"/>
                <a:gd fmla="*/ 5157020 w 12192001" name="TX249"/>
                <a:gd fmla="*/ 5148094 h 6047037" name="TY249"/>
                <a:gd fmla="*/ 5164117 w 12192001" name="TX250"/>
                <a:gd fmla="*/ 4867082 h 6047037" name="TY250"/>
                <a:gd fmla="*/ 5183188 w 12192001" name="TX251"/>
                <a:gd fmla="*/ 5239958 h 6047037" name="TY251"/>
                <a:gd fmla="*/ 5177866 w 12192001" name="TX252"/>
                <a:gd fmla="*/ 5281827 h 6047037" name="TY252"/>
                <a:gd fmla="*/ 5194276 w 12192001" name="TX253"/>
                <a:gd fmla="*/ 5384036 h 6047037" name="TY253"/>
                <a:gd fmla="*/ 5225324 w 12192001" name="TX254"/>
                <a:gd fmla="*/ 5445361 h 6047037" name="TY254"/>
                <a:gd fmla="*/ 5235081 w 12192001" name="TX255"/>
                <a:gd fmla="*/ 5007711 h 6047037" name="TY255"/>
                <a:gd fmla="*/ 5256371 w 12192001" name="TX256"/>
                <a:gd fmla="*/ 5081844 h 6047037" name="TY256"/>
                <a:gd fmla="*/ 5246613 w 12192001" name="TX257"/>
                <a:gd fmla="*/ 5165827 h 6047037" name="TY257"/>
                <a:gd fmla="*/ 5330442 w 12192001" name="TX258"/>
                <a:gd fmla="*/ 4808220 h 6047037" name="TY258"/>
                <a:gd fmla="*/ 5388546 w 12192001" name="TX259"/>
                <a:gd fmla="*/ 4900577 h 6047037" name="TY259"/>
                <a:gd fmla="*/ 5447534 w 12192001" name="TX260"/>
                <a:gd fmla="*/ 5008451 h 6047037" name="TY260"/>
                <a:gd fmla="*/ 5523824 w 12192001" name="TX261"/>
                <a:gd fmla="*/ 4697638 h 6047037" name="TY261"/>
                <a:gd fmla="*/ 5528259 w 12192001" name="TX262"/>
                <a:gd fmla="*/ 4816593 h 6047037" name="TY262"/>
                <a:gd fmla="*/ 5544669 w 12192001" name="TX263"/>
                <a:gd fmla="*/ 4968798 h 6047037" name="TY263"/>
                <a:gd fmla="*/ 5584146 w 12192001" name="TX264"/>
                <a:gd fmla="*/ 5122234 h 6047037" name="TY264"/>
                <a:gd fmla="*/ 5620072 w 12192001" name="TX265"/>
                <a:gd fmla="*/ 4652076 h 6047037" name="TY265"/>
                <a:gd fmla="*/ 5621401 w 12192001" name="TX266"/>
                <a:gd fmla="*/ 4556270 h 6047037" name="TY266"/>
                <a:gd fmla="*/ 5661318 w 12192001" name="TX267"/>
                <a:gd fmla="*/ 4618580 h 6047037" name="TY267"/>
                <a:gd fmla="*/ 5664424 w 12192001" name="TX268"/>
                <a:gd fmla="*/ 4662665 h 6047037" name="TY268"/>
                <a:gd fmla="*/ 5668416 w 12192001" name="TX269"/>
                <a:gd fmla="*/ 4632618 h 6047037" name="TY269"/>
                <a:gd fmla="*/ 5758012 w 12192001" name="TX270"/>
                <a:gd fmla="*/ 4842700 h 6047037" name="TY270"/>
                <a:gd fmla="*/ 5806357 w 12192001" name="TX271"/>
                <a:gd fmla="*/ 4857970 h 6047037" name="TY271"/>
                <a:gd fmla="*/ 5856477 w 12192001" name="TX272"/>
                <a:gd fmla="*/ 4840237 h 6047037" name="TY272"/>
                <a:gd fmla="*/ 5902573 w 12192001" name="TX273"/>
                <a:gd fmla="*/ 4812507 h 6047037" name="TY273"/>
                <a:gd fmla="*/ 5906802 w 12192001" name="TX274"/>
                <a:gd fmla="*/ 4826937 h 6047037" name="TY274"/>
                <a:gd fmla="*/ 5928517 w 12192001" name="TX275"/>
                <a:gd fmla="*/ 4803933 h 6047037" name="TY275"/>
                <a:gd fmla="*/ 5928393 w 12192001" name="TX276"/>
                <a:gd fmla="*/ 4800317 h 6047037" name="TY276"/>
                <a:gd fmla="*/ 5956271 w 12192001" name="TX277"/>
                <a:gd fmla="*/ 4787778 h 6047037" name="TY277"/>
                <a:gd fmla="*/ 6007224 w 12192001" name="TX278"/>
                <a:gd fmla="*/ 4793012 h 6047037" name="TY278"/>
                <a:gd fmla="*/ 6028738 w 12192001" name="TX279"/>
                <a:gd fmla="*/ 4809019 h 6047037" name="TY279"/>
                <a:gd fmla="*/ 6034021 w 12192001" name="TX280"/>
                <a:gd fmla="*/ 4849507 h 6047037" name="TY280"/>
                <a:gd fmla="*/ 6045451 w 12192001" name="TX281"/>
                <a:gd fmla="*/ 4827667 h 6047037" name="TY281"/>
                <a:gd fmla="*/ 6060504 w 12192001" name="TX282"/>
                <a:gd fmla="*/ 4846641 h 6047037" name="TY282"/>
                <a:gd fmla="*/ 6056727 w 12192001" name="TX283"/>
                <a:gd fmla="*/ 4808623 h 6047037" name="TY283"/>
                <a:gd fmla="*/ 6075665 w 12192001" name="TX284"/>
                <a:gd fmla="*/ 4787905 h 6047037" name="TY284"/>
                <a:gd fmla="*/ 6125665 w 12192001" name="TX285"/>
                <a:gd fmla="*/ 4770677 h 6047037" name="TY285"/>
                <a:gd fmla="*/ 6149598 w 12192001" name="TX286"/>
                <a:gd fmla="*/ 4774190 h 6047037" name="TY286"/>
                <a:gd fmla="*/ 6157195 w 12192001" name="TX287"/>
                <a:gd fmla="*/ 4811811 h 6047037" name="TY287"/>
                <a:gd fmla="*/ 6174898 w 12192001" name="TX288"/>
                <a:gd fmla="*/ 4790719 h 6047037" name="TY288"/>
                <a:gd fmla="*/ 6175423 w 12192001" name="TX289"/>
                <a:gd fmla="*/ 4777982 h 6047037" name="TY289"/>
                <a:gd fmla="*/ 6180725 w 12192001" name="TX290"/>
                <a:gd fmla="*/ 4778759 h 6047037" name="TY290"/>
                <a:gd fmla="*/ 6237458 w 12192001" name="TX291"/>
                <a:gd fmla="*/ 4793695 h 6047037" name="TY291"/>
                <a:gd fmla="*/ 6291698 w 12192001" name="TX292"/>
                <a:gd fmla="*/ 4797458 h 6047037" name="TY292"/>
                <a:gd fmla="*/ 6336867 w 12192001" name="TX293"/>
                <a:gd fmla="*/ 4771786 h 6047037" name="TY293"/>
                <a:gd fmla="*/ 6380396 w 12192001" name="TX294"/>
                <a:gd fmla="*/ 4559672 h 6047037" name="TY294"/>
                <a:gd fmla="*/ 6391045 w 12192001" name="TX295"/>
                <a:gd fmla="*/ 4585890 h 6047037" name="TY295"/>
                <a:gd fmla="*/ 6384419 w 12192001" name="TX296"/>
                <a:gd fmla="*/ 4545226 h 6047037" name="TY296"/>
                <a:gd fmla="*/ 6410729 w 12192001" name="TX297"/>
                <a:gd fmla="*/ 4479041 h 6047037" name="TY297"/>
                <a:gd fmla="*/ 6433237 w 12192001" name="TX298"/>
                <a:gd fmla="*/ 4565430 h 6047037" name="TY298"/>
                <a:gd fmla="*/ 6573212 w 12192001" name="TX299"/>
                <a:gd fmla="*/ 4982175 h 6047037" name="TY299"/>
                <a:gd fmla="*/ 6578938 w 12192001" name="TX300"/>
                <a:gd fmla="*/ 4833620 h 6047037" name="TY300"/>
                <a:gd fmla="*/ 6561780 w 12192001" name="TX301"/>
                <a:gd fmla="*/ 4691832 h 6047037" name="TY301"/>
                <a:gd fmla="*/ 6539944 w 12192001" name="TX302"/>
                <a:gd fmla="*/ 4583076 h 6047037" name="TY302"/>
                <a:gd fmla="*/ 6685229 w 12192001" name="TX303"/>
                <a:gd fmla="*/ 4845698 h 6047037" name="TY303"/>
                <a:gd fmla="*/ 6720618 w 12192001" name="TX304"/>
                <a:gd fmla="*/ 4733598 h 6047037" name="TY304"/>
                <a:gd fmla="*/ 6758547 w 12192001" name="TX305"/>
                <a:gd fmla="*/ 4635759 h 6047037" name="TY305"/>
                <a:gd fmla="*/ 6921744 w 12192001" name="TX306"/>
                <a:gd fmla="*/ 4938887 h 6047037" name="TY306"/>
                <a:gd fmla="*/ 6893387 w 12192001" name="TX307"/>
                <a:gd fmla="*/ 4865264 h 6047037" name="TY307"/>
                <a:gd fmla="*/ 6898380 w 12192001" name="TX308"/>
                <a:gd fmla="*/ 4792945 h 6047037" name="TY308"/>
                <a:gd fmla="*/ 6954944 w 12192001" name="TX309"/>
                <a:gd fmla="*/ 5002041 h 6047037" name="TY309"/>
                <a:gd fmla="*/ 6942513 w 12192001" name="TX310"/>
                <a:gd fmla="*/ 5042588 h 6047037" name="TY310"/>
                <a:gd fmla="*/ 6955022 w 12192001" name="TX311"/>
                <a:gd fmla="*/ 5002323 h 6047037" name="TY311"/>
                <a:gd fmla="*/ 7004896 w 12192001" name="TX312"/>
                <a:gd fmla="*/ 5186679 h 6047037" name="TY312"/>
                <a:gd fmla="*/ 7022516 w 12192001" name="TX313"/>
                <a:gd fmla="*/ 5123561 h 6047037" name="TY313"/>
                <a:gd fmla="*/ 7016406 w 12192001" name="TX314"/>
                <a:gd fmla="*/ 5027027 h 6047037" name="TY314"/>
                <a:gd fmla="*/ 7001809 w 12192001" name="TX315"/>
                <a:gd fmla="*/ 4990435 h 6047037" name="TY315"/>
                <a:gd fmla="*/ 6983211 w 12192001" name="TX316"/>
                <a:gd fmla="*/ 4927937 h 6047037" name="TY316"/>
                <a:gd fmla="*/ 6981961 w 12192001" name="TX317"/>
                <a:gd fmla="*/ 4923562 h 6047037" name="TY317"/>
                <a:gd fmla="*/ 6982099 w 12192001" name="TX318"/>
                <a:gd fmla="*/ 4923135 h 6047037" name="TY318"/>
                <a:gd fmla="*/ 6999331 w 12192001" name="TX319"/>
                <a:gd fmla="*/ 4869454 h 6047037" name="TY319"/>
                <a:gd fmla="*/ 7000124 w 12192001" name="TX320"/>
                <a:gd fmla="*/ 4866992 h 6047037" name="TY320"/>
                <a:gd fmla="*/ 7003648 w 12192001" name="TX321"/>
                <a:gd fmla="*/ 4881161 h 6047037" name="TY321"/>
                <a:gd fmla="*/ 7007782 w 12192001" name="TX322"/>
                <a:gd fmla="*/ 4900872 h 6047037" name="TY322"/>
                <a:gd fmla="*/ 7079771 w 12192001" name="TX323"/>
                <a:gd fmla="*/ 5072025 h 6047037" name="TY323"/>
                <a:gd fmla="*/ 7072727 w 12192001" name="TX324"/>
                <a:gd fmla="*/ 4874943 h 6047037" name="TY324"/>
                <a:gd fmla="*/ 7084875 w 12192001" name="TX325"/>
                <a:gd fmla="*/ 4882414 h 6047037" name="TY325"/>
                <a:gd fmla="*/ 7069436 w 12192001" name="TX326"/>
                <a:gd fmla="*/ 4923533 h 6047037" name="TY326"/>
                <a:gd fmla="*/ 7087376 w 12192001" name="TX327"/>
                <a:gd fmla="*/ 4883952 h 6047037" name="TY327"/>
                <a:gd fmla="*/ 7093247 w 12192001" name="TX328"/>
                <a:gd fmla="*/ 4887564 h 6047037" name="TY328"/>
                <a:gd fmla="*/ 7120100 w 12192001" name="TX329"/>
                <a:gd fmla="*/ 4828227 h 6047037" name="TY329"/>
                <a:gd fmla="*/ 7117849 w 12192001" name="TX330"/>
                <a:gd fmla="*/ 4816721 h 6047037" name="TY330"/>
                <a:gd fmla="*/ 7127019 w 12192001" name="TX331"/>
                <a:gd fmla="*/ 4796490 h 6047037" name="TY331"/>
                <a:gd fmla="*/ 7193104 w 12192001" name="TX332"/>
                <a:gd fmla="*/ 4981522 h 6047037" name="TY332"/>
                <a:gd fmla="*/ 7277118 w 12192001" name="TX333"/>
                <a:gd fmla="*/ 5000928 h 6047037" name="TY333"/>
                <a:gd fmla="*/ 7279910 w 12192001" name="TX334"/>
                <a:gd fmla="*/ 4786242 h 6047037" name="TY334"/>
                <a:gd fmla="*/ 7444839 w 12192001" name="TX335"/>
                <a:gd fmla="*/ 5034620 h 6047037" name="TY335"/>
                <a:gd fmla="*/ 7616513 w 12192001" name="TX336"/>
                <a:gd fmla="*/ 5322212 h 6047037" name="TY336"/>
                <a:gd fmla="*/ 7652363 w 12192001" name="TX337"/>
                <a:gd fmla="*/ 5281571 h 6047037" name="TY337"/>
                <a:gd fmla="*/ 7565644 w 12192001" name="TX338"/>
                <a:gd fmla="*/ 4897412 h 6047037" name="TY338"/>
                <a:gd fmla="*/ 7558025 w 12192001" name="TX339"/>
                <a:gd fmla="*/ 4850049 h 6047037" name="TY339"/>
                <a:gd fmla="*/ 7556509 w 12192001" name="TX340"/>
                <a:gd fmla="*/ 4829970 h 6047037" name="TY340"/>
                <a:gd fmla="*/ 7568600 w 12192001" name="TX341"/>
                <a:gd fmla="*/ 4814930 h 6047037" name="TY341"/>
                <a:gd fmla="*/ 7575373 w 12192001" name="TX342"/>
                <a:gd fmla="*/ 4823904 h 6047037" name="TY342"/>
                <a:gd fmla="*/ 7726606 w 12192001" name="TX343"/>
                <a:gd fmla="*/ 5117941 h 6047037" name="TY343"/>
                <a:gd fmla="*/ 7634162 w 12192001" name="TX344"/>
                <a:gd fmla="*/ 4797303 h 6047037" name="TY344"/>
                <a:gd fmla="*/ 7639415 w 12192001" name="TX345"/>
                <a:gd fmla="*/ 4756695 h 6047037" name="TY345"/>
                <a:gd fmla="*/ 7633285 w 12192001" name="TX346"/>
                <a:gd fmla="*/ 4734472 h 6047037" name="TY346"/>
                <a:gd fmla="*/ 7633970 w 12192001" name="TX347"/>
                <a:gd fmla="*/ 4733618 h 6047037" name="TY347"/>
                <a:gd fmla="*/ 7654358 w 12192001" name="TX348"/>
                <a:gd fmla="*/ 4798419 h 6047037" name="TY348"/>
                <a:gd fmla="*/ 7765998 w 12192001" name="TX349"/>
                <a:gd fmla="*/ 5080214 h 6047037" name="TY349"/>
                <a:gd fmla="*/ 7667908 w 12192001" name="TX350"/>
                <a:gd fmla="*/ 4765442 h 6047037" name="TY350"/>
                <a:gd fmla="*/ 7676438 w 12192001" name="TX351"/>
                <a:gd fmla="*/ 4680794 h 6047037" name="TY351"/>
                <a:gd fmla="*/ 7686919 w 12192001" name="TX352"/>
                <a:gd fmla="*/ 4667759 h 6047037" name="TY352"/>
                <a:gd fmla="*/ 7692181 w 12192001" name="TX353"/>
                <a:gd fmla="*/ 4661532 h 6047037" name="TY353"/>
                <a:gd fmla="*/ 7758514 w 12192001" name="TX354"/>
                <a:gd fmla="*/ 4864023 h 6047037" name="TY354"/>
                <a:gd fmla="*/ 7694590 w 12192001" name="TX355"/>
                <a:gd fmla="*/ 4658679 h 6047037" name="TY355"/>
                <a:gd fmla="*/ 7713328 w 12192001" name="TX356"/>
                <a:gd fmla="*/ 4636506 h 6047037" name="TY356"/>
                <a:gd fmla="*/ 7716530 w 12192001" name="TX357"/>
                <a:gd fmla="*/ 4646657 h 6047037" name="TY357"/>
                <a:gd fmla="*/ 7754772 w 12192001" name="TX358"/>
                <a:gd fmla="*/ 4771397 h 6047037" name="TY358"/>
                <a:gd fmla="*/ 7736368 w 12192001" name="TX359"/>
                <a:gd fmla="*/ 4703567 h 6047037" name="TY359"/>
                <a:gd fmla="*/ 7716016 w 12192001" name="TX360"/>
                <a:gd fmla="*/ 4633324 h 6047037" name="TY360"/>
                <a:gd fmla="*/ 7720602 w 12192001" name="TX361"/>
                <a:gd fmla="*/ 4627897 h 6047037" name="TY361"/>
                <a:gd fmla="*/ 7733294 w 12192001" name="TX362"/>
                <a:gd fmla="*/ 4670141 h 6047037" name="TY362"/>
                <a:gd fmla="*/ 7780934 w 12192001" name="TX363"/>
                <a:gd fmla="*/ 4839888 h 6047037" name="TY363"/>
                <a:gd fmla="*/ 7729151 w 12192001" name="TX364"/>
                <a:gd fmla="*/ 4637228 h 6047037" name="TY364"/>
                <a:gd fmla="*/ 7725604 w 12192001" name="TX365"/>
                <a:gd fmla="*/ 4621979 h 6047037" name="TY365"/>
                <a:gd fmla="*/ 7733977 w 12192001" name="TX366"/>
                <a:gd fmla="*/ 4612070 h 6047037" name="TY366"/>
                <a:gd fmla="*/ 7736946 w 12192001" name="TX367"/>
                <a:gd fmla="*/ 4619145 h 6047037" name="TY367"/>
                <a:gd fmla="*/ 7734410 w 12192001" name="TX368"/>
                <a:gd fmla="*/ 4611559 h 6047037" name="TY368"/>
                <a:gd fmla="*/ 7747794 w 12192001" name="TX369"/>
                <a:gd fmla="*/ 4595720 h 6047037" name="TY369"/>
                <a:gd fmla="*/ 7890251 w 12192001" name="TX370"/>
                <a:gd fmla="*/ 5080819 h 6047037" name="TY370"/>
                <a:gd fmla="*/ 7814322 w 12192001" name="TX371"/>
                <a:gd fmla="*/ 4854884 h 6047037" name="TY371"/>
                <a:gd fmla="*/ 7979319 w 12192001" name="TX372"/>
                <a:gd fmla="*/ 5366379 h 6047037" name="TY372"/>
                <a:gd fmla="*/ 7900879 w 12192001" name="TX373"/>
                <a:gd fmla="*/ 5089563 h 6047037" name="TY373"/>
                <a:gd fmla="*/ 7910364 w 12192001" name="TX374"/>
                <a:gd fmla="*/ 5093623 h 6047037" name="TY374"/>
                <a:gd fmla="*/ 7959879 w 12192001" name="TX375"/>
                <a:gd fmla="*/ 5246171 h 6047037" name="TY375"/>
                <a:gd fmla="*/ 7856277 w 12192001" name="TX376"/>
                <a:gd fmla="*/ 4879835 h 6047037" name="TY376"/>
                <a:gd fmla="*/ 7955981 w 12192001" name="TX377"/>
                <a:gd fmla="*/ 5205079 h 6047037" name="TY377"/>
                <a:gd fmla="*/ 7840248 w 12192001" name="TX378"/>
                <a:gd fmla="*/ 4805002 h 6047037" name="TY378"/>
                <a:gd fmla="*/ 7816138 w 12192001" name="TX379"/>
                <a:gd fmla="*/ 4718940 h 6047037" name="TY379"/>
                <a:gd fmla="*/ 7828672 w 12192001" name="TX380"/>
                <a:gd fmla="*/ 4710776 h 6047037" name="TY380"/>
                <a:gd fmla="*/ 7828738 w 12192001" name="TX381"/>
                <a:gd fmla="*/ 4710708 h 6047037" name="TY381"/>
                <a:gd fmla="*/ 7849974 w 12192001" name="TX382"/>
                <a:gd fmla="*/ 4788308 h 6047037" name="TY382"/>
                <a:gd fmla="*/ 7829608 w 12192001" name="TX383"/>
                <a:gd fmla="*/ 4709801 h 6047037" name="TY383"/>
                <a:gd fmla="*/ 7850160 w 12192001" name="TX384"/>
                <a:gd fmla="*/ 4688393 h 6047037" name="TY384"/>
                <a:gd fmla="*/ 7875278 w 12192001" name="TX385"/>
                <a:gd fmla="*/ 4658224 h 6047037" name="TY385"/>
                <a:gd fmla="*/ 7896197 w 12192001" name="TX386"/>
                <a:gd fmla="*/ 4632122 h 6047037" name="TY386"/>
                <a:gd fmla="*/ 7924884 w 12192001" name="TX387"/>
                <a:gd fmla="*/ 4763949 h 6047037" name="TY387"/>
                <a:gd fmla="*/ 8022685 w 12192001" name="TX388"/>
                <a:gd fmla="*/ 5217373 h 6047037" name="TY388"/>
                <a:gd fmla="*/ 8058539 w 12192001" name="TX389"/>
                <a:gd fmla="*/ 5377743 h 6047037" name="TY389"/>
                <a:gd fmla="*/ 7974810 w 12192001" name="TX390"/>
                <a:gd fmla="*/ 4974902 h 6047037" name="TY390"/>
                <a:gd fmla="*/ 8012494 w 12192001" name="TX391"/>
                <a:gd fmla="*/ 5146637 h 6047037" name="TY391"/>
                <a:gd fmla="*/ 8084639 w 12192001" name="TX392"/>
                <a:gd fmla="*/ 5500104 h 6047037" name="TY392"/>
                <a:gd fmla="*/ 7969234 w 12192001" name="TX393"/>
                <a:gd fmla="*/ 4925008 h 6047037" name="TY393"/>
                <a:gd fmla="*/ 7921626 w 12192001" name="TX394"/>
                <a:gd fmla="*/ 4680257 h 6047037" name="TY394"/>
                <a:gd fmla="*/ 7909631 w 12192001" name="TX395"/>
                <a:gd fmla="*/ 4615360 h 6047037" name="TY395"/>
                <a:gd fmla="*/ 7916694 w 12192001" name="TX396"/>
                <a:gd fmla="*/ 4606548 h 6047037" name="TY396"/>
                <a:gd fmla="*/ 7925590 w 12192001" name="TX397"/>
                <a:gd fmla="*/ 4646631 h 6047037" name="TY397"/>
                <a:gd fmla="*/ 7941125 w 12192001" name="TX398"/>
                <a:gd fmla="*/ 4719048 h 6047037" name="TY398"/>
                <a:gd fmla="*/ 7947305 w 12192001" name="TX399"/>
                <a:gd fmla="*/ 4717303 h 6047037" name="TY399"/>
                <a:gd fmla="*/ 7926482 w 12192001" name="TX400"/>
                <a:gd fmla="*/ 4594334 h 6047037" name="TY400"/>
                <a:gd fmla="*/ 7928673 w 12192001" name="TX401"/>
                <a:gd fmla="*/ 4591601 h 6047037" name="TY401"/>
                <a:gd fmla="*/ 7932543 w 12192001" name="TX402"/>
                <a:gd fmla="*/ 4587129 h 6047037" name="TY402"/>
                <a:gd fmla="*/ 7937349 w 12192001" name="TX403"/>
                <a:gd fmla="*/ 4613470 h 6047037" name="TY403"/>
                <a:gd fmla="*/ 7938293 w 12192001" name="TX404"/>
                <a:gd fmla="*/ 4612413 h 6047037" name="TY404"/>
                <a:gd fmla="*/ 7934061 w 12192001" name="TX405"/>
                <a:gd fmla="*/ 4585377 h 6047037" name="TY405"/>
                <a:gd fmla="*/ 7937466 w 12192001" name="TX406"/>
                <a:gd fmla="*/ 4581444 h 6047037" name="TY406"/>
                <a:gd fmla="*/ 7942987 w 12192001" name="TX407"/>
                <a:gd fmla="*/ 4614100 h 6047037" name="TY407"/>
                <a:gd fmla="*/ 7958632 w 12192001" name="TX408"/>
                <a:gd fmla="*/ 4688317 h 6047037" name="TY408"/>
                <a:gd fmla="*/ 7963090 w 12192001" name="TX409"/>
                <a:gd fmla="*/ 4718173 h 6047037" name="TY409"/>
                <a:gd fmla="*/ 7957029 w 12192001" name="TX410"/>
                <a:gd fmla="*/ 4675954 h 6047037" name="TY410"/>
                <a:gd fmla="*/ 7956811 w 12192001" name="TX411"/>
                <a:gd fmla="*/ 4675063 h 6047037" name="TY411"/>
                <a:gd fmla="*/ 7956757 w 12192001" name="TX412"/>
                <a:gd fmla="*/ 4674840 h 6047037" name="TY412"/>
                <a:gd fmla="*/ 7959803 w 12192001" name="TX413"/>
                <a:gd fmla="*/ 4644805 h 6047037" name="TY413"/>
                <a:gd fmla="*/ 7987726 w 12192001" name="TX414"/>
                <a:gd fmla="*/ 4801680 h 6047037" name="TY414"/>
                <a:gd fmla="*/ 8014325 w 12192001" name="TX415"/>
                <a:gd fmla="*/ 4966673 h 6047037" name="TY415"/>
                <a:gd fmla="*/ 7984262 w 12192001" name="TX416"/>
                <a:gd fmla="*/ 4741113 h 6047037" name="TY416"/>
                <a:gd fmla="*/ 8036259 w 12192001" name="TX417"/>
                <a:gd fmla="*/ 5099025 h 6047037" name="TY417"/>
                <a:gd fmla="*/ 7984949 w 12192001" name="TX418"/>
                <a:gd fmla="*/ 4657680 h 6047037" name="TY418"/>
                <a:gd fmla="*/ 7982392 w 12192001" name="TX419"/>
                <a:gd fmla="*/ 4625566 h 6047037" name="TY419"/>
                <a:gd fmla="*/ 8027903 w 12192001" name="TX420"/>
                <a:gd fmla="*/ 4533781 h 6047037" name="TY420"/>
                <a:gd fmla="*/ 8028669 w 12192001" name="TX421"/>
                <a:gd fmla="*/ 4542248 h 6047037" name="TY421"/>
                <a:gd fmla="*/ 8027931 w 12192001" name="TX422"/>
                <a:gd fmla="*/ 4533727 h 6047037" name="TY422"/>
                <a:gd fmla="*/ 8103964 w 12192001" name="TX423"/>
                <a:gd fmla="*/ 4380386 h 6047037" name="TY423"/>
                <a:gd fmla="*/ 8087646 w 12192001" name="TX424"/>
                <a:gd fmla="*/ 4571004 h 6047037" name="TY424"/>
                <a:gd fmla="*/ 8088410 w 12192001" name="TX425"/>
                <a:gd fmla="*/ 4758235 h 6047037" name="TY425"/>
                <a:gd fmla="*/ 8181288 w 12192001" name="TX426"/>
                <a:gd fmla="*/ 4596755 h 6047037" name="TY426"/>
                <a:gd fmla="*/ 8277362 w 12192001" name="TX427"/>
                <a:gd fmla="*/ 4353058 h 6047037" name="TY427"/>
                <a:gd fmla="*/ 8181028 w 12192001" name="TX428"/>
                <a:gd fmla="*/ 4687582 h 6047037" name="TY428"/>
                <a:gd fmla="*/ 8162052 w 12192001" name="TX429"/>
                <a:gd fmla="*/ 4722222 h 6047037" name="TY429"/>
                <a:gd fmla="*/ 8147871 w 12192001" name="TX430"/>
                <a:gd fmla="*/ 4818296 h 6047037" name="TY430"/>
                <a:gd fmla="*/ 8162543 w 12192001" name="TX431"/>
                <a:gd fmla="*/ 4884247 h 6047037" name="TY431"/>
                <a:gd fmla="*/ 8310753 w 12192001" name="TX432"/>
                <a:gd fmla="*/ 4504205 h 6047037" name="TY432"/>
                <a:gd fmla="*/ 8310732 w 12192001" name="TX433"/>
                <a:gd fmla="*/ 4577567 h 6047037" name="TY433"/>
                <a:gd fmla="*/ 8273669 w 12192001" name="TX434"/>
                <a:gd fmla="*/ 4647406 h 6047037" name="TY434"/>
                <a:gd fmla="*/ 8477705 w 12192001" name="TX435"/>
                <a:gd fmla="*/ 4366586 h 6047037" name="TY435"/>
                <a:gd fmla="*/ 8512203 w 12192001" name="TX436"/>
                <a:gd fmla="*/ 4470354 h 6047037" name="TY436"/>
                <a:gd fmla="*/ 8542795 w 12192001" name="TX437"/>
                <a:gd fmla="*/ 4588080 h 6047037" name="TY437"/>
                <a:gd fmla="*/ 8723883 w 12192001" name="TX438"/>
                <a:gd fmla="*/ 4345348 h 6047037" name="TY438"/>
                <a:gd fmla="*/ 8691346 w 12192001" name="TX439"/>
                <a:gd fmla="*/ 4451424 h 6047037" name="TY439"/>
                <a:gd fmla="*/ 8661456 w 12192001" name="TX440"/>
                <a:gd fmla="*/ 4591351 h 6047037" name="TY440"/>
                <a:gd fmla="*/ 8656393 w 12192001" name="TX441"/>
                <a:gd fmla="*/ 4741395 h 6047037" name="TY441"/>
                <a:gd fmla="*/ 8843430 w 12192001" name="TX442"/>
                <a:gd fmla="*/ 4343089 h 6047037" name="TY442"/>
                <a:gd fmla="*/ 8874994 w 12192001" name="TX443"/>
                <a:gd fmla="*/ 4259579 h 6047037" name="TY443"/>
                <a:gd fmla="*/ 8899053 w 12192001" name="TX444"/>
                <a:gd fmla="*/ 4329870 h 6047037" name="TY444"/>
                <a:gd fmla="*/ 8888594 w 12192001" name="TX445"/>
                <a:gd fmla="*/ 4369753 h 6047037" name="TY445"/>
                <a:gd fmla="*/ 8902401 w 12192001" name="TX446"/>
                <a:gd fmla="*/ 4344963 h 6047037" name="TY446"/>
                <a:gd fmla="*/ 8934333 w 12192001" name="TX447"/>
                <a:gd fmla="*/ 4564324 h 6047037" name="TY447"/>
                <a:gd fmla="*/ 8982389 w 12192001" name="TX448"/>
                <a:gd fmla="*/ 4596655 h 6047037" name="TY448"/>
                <a:gd fmla="*/ 9042758 w 12192001" name="TX449"/>
                <a:gd fmla="*/ 4600737 h 6047037" name="TY449"/>
                <a:gd fmla="*/ 9168352 w 12192001" name="TX450"/>
                <a:gd fmla="*/ 4593819 h 6047037" name="TY450"/>
                <a:gd fmla="*/ 9263809 w 12192001" name="TX451"/>
                <a:gd fmla="*/ 4686277 h 6047037" name="TY451"/>
                <a:gd fmla="*/ 9298712 w 12192001" name="TX452"/>
                <a:gd fmla="*/ 4530838 h 6047037" name="TY452"/>
                <a:gd fmla="*/ 9365209 w 12192001" name="TX453"/>
                <a:gd fmla="*/ 4513228 h 6047037" name="TY453"/>
                <a:gd fmla="*/ 9384167 w 12192001" name="TX454"/>
                <a:gd fmla="*/ 4655792 h 6047037" name="TY454"/>
                <a:gd fmla="*/ 9451868 w 12192001" name="TX455"/>
                <a:gd fmla="*/ 4563049 h 6047037" name="TY455"/>
                <a:gd fmla="*/ 9554143 w 12192001" name="TX456"/>
                <a:gd fmla="*/ 4262340 h 6047037" name="TY456"/>
                <a:gd fmla="*/ 9583495 w 12192001" name="TX457"/>
                <a:gd fmla="*/ 4302594 h 6047037" name="TY457"/>
                <a:gd fmla="*/ 9547588 w 12192001" name="TX458"/>
                <a:gd fmla="*/ 4500298 h 6047037" name="TY458"/>
                <a:gd fmla="*/ 9545937 w 12192001" name="TX459"/>
                <a:gd fmla="*/ 4505421 h 6047037" name="TY459"/>
                <a:gd fmla="*/ 9551962 w 12192001" name="TX460"/>
                <a:gd fmla="*/ 4495396 h 6047037" name="TY460"/>
                <a:gd fmla="*/ 9658455 w 12192001" name="TX461"/>
                <a:gd fmla="*/ 4217084 h 6047037" name="TY461"/>
                <a:gd fmla="*/ 9728373 w 12192001" name="TX462"/>
                <a:gd fmla="*/ 4156335 h 6047037" name="TY462"/>
                <a:gd fmla="*/ 9787136 w 12192001" name="TX463"/>
                <a:gd fmla="*/ 4189334 h 6047037" name="TY463"/>
                <a:gd fmla="*/ 9826831 w 12192001" name="TX464"/>
                <a:gd fmla="*/ 4267907 h 6047037" name="TY464"/>
                <a:gd fmla="*/ 9836684 w 12192001" name="TX465"/>
                <a:gd fmla="*/ 4219031 h 6047037" name="TY465"/>
                <a:gd fmla="*/ 9904403 w 12192001" name="TX466"/>
                <a:gd fmla="*/ 4300333 h 6047037" name="TY466"/>
                <a:gd fmla="*/ 9981698 w 12192001" name="TX467"/>
                <a:gd fmla="*/ 4353380 h 6047037" name="TY467"/>
                <a:gd fmla="*/ 9965550 w 12192001" name="TX468"/>
                <a:gd fmla="*/ 4435100 h 6047037" name="TY468"/>
                <a:gd fmla="*/ 10159375 w 12192001" name="TX469"/>
                <a:gd fmla="*/ 3558761 h 6047037" name="TY469"/>
                <a:gd fmla="*/ 10201170 w 12192001" name="TX470"/>
                <a:gd fmla="*/ 3349054 h 6047037" name="TY470"/>
                <a:gd fmla="*/ 10218029 w 12192001" name="TX471"/>
                <a:gd fmla="*/ 3377545 h 6047037" name="TY471"/>
                <a:gd fmla="*/ 10275600 w 12192001" name="TX472"/>
                <a:gd fmla="*/ 3468120 h 6047037" name="TY472"/>
                <a:gd fmla="*/ 10336430 w 12192001" name="TX473"/>
                <a:gd fmla="*/ 3540472 h 6047037" name="TY473"/>
                <a:gd fmla="*/ 10350125 w 12192001" name="TX474"/>
                <a:gd fmla="*/ 3514677 h 6047037" name="TY474"/>
                <a:gd fmla="*/ 10468664 w 12192001" name="TX475"/>
                <a:gd fmla="*/ 3703364 h 6047037" name="TY475"/>
                <a:gd fmla="*/ 10622516 w 12192001" name="TX476"/>
                <a:gd fmla="*/ 3979020 h 6047037" name="TY476"/>
                <a:gd fmla="*/ 10589613 w 12192001" name="TX477"/>
                <a:gd fmla="*/ 3903494 h 6047037" name="TY477"/>
                <a:gd fmla="*/ 10493408 w 12192001" name="TX478"/>
                <a:gd fmla="*/ 3724995 h 6047037" name="TY478"/>
                <a:gd fmla="*/ 10662551 w 12192001" name="TX479"/>
                <a:gd fmla="*/ 4000118 h 6047037" name="TY479"/>
                <a:gd fmla="*/ 10779309 w 12192001" name="TX480"/>
                <a:gd fmla="*/ 4228478 h 6047037" name="TY480"/>
                <a:gd fmla="*/ 10899246 w 12192001" name="TX481"/>
                <a:gd fmla="*/ 4379899 h 6047037" name="TY481"/>
                <a:gd fmla="*/ 10831667 w 12192001" name="TX482"/>
                <a:gd fmla="*/ 4205658 h 6047037" name="TY482"/>
                <a:gd fmla="*/ 11072267 w 12192001" name="TX483"/>
                <a:gd fmla="*/ 4564817 h 6047037" name="TY483"/>
                <a:gd fmla="*/ 10939429 w 12192001" name="TX484"/>
                <a:gd fmla="*/ 4347552 h 6047037" name="TY484"/>
                <a:gd fmla="*/ 10894024 w 12192001" name="TX485"/>
                <a:gd fmla="*/ 4263388 h 6047037" name="TY485"/>
                <a:gd fmla="*/ 11074137 w 12192001" name="TX486"/>
                <a:gd fmla="*/ 4488936 h 6047037" name="TY486"/>
                <a:gd fmla="*/ 11134351 w 12192001" name="TX487"/>
                <a:gd fmla="*/ 4517645 h 6047037" name="TY487"/>
                <a:gd fmla="*/ 11179989 w 12192001" name="TX488"/>
                <a:gd fmla="*/ 4598217 h 6047037" name="TY488"/>
                <a:gd fmla="*/ 10717678 w 12192001" name="TX489"/>
                <a:gd fmla="*/ 3765333 h 6047037" name="TY489"/>
                <a:gd fmla="*/ 10806862 w 12192001" name="TX490"/>
                <a:gd fmla="*/ 3909162 h 6047037" name="TY490"/>
                <a:gd fmla="*/ 10735359 w 12192001" name="TX491"/>
                <a:gd fmla="*/ 3763783 h 6047037" name="TY491"/>
                <a:gd fmla="*/ 10871929 w 12192001" name="TX492"/>
                <a:gd fmla="*/ 3996417 h 6047037" name="TY492"/>
                <a:gd fmla="*/ 10876025 w 12192001" name="TX493"/>
                <a:gd fmla="*/ 3947277 h 6047037" name="TY493"/>
                <a:gd fmla="*/ 10966023 w 12192001" name="TX494"/>
                <a:gd fmla="*/ 4043362 h 6047037" name="TY494"/>
                <a:gd fmla="*/ 10432644 w 12192001" name="TX495"/>
                <a:gd fmla="*/ 3160452 h 6047037" name="TY495"/>
                <a:gd fmla="*/ 10661084 w 12192001" name="TX496"/>
                <a:gd fmla="*/ 3501845 h 6047037" name="TY496"/>
                <a:gd fmla="*/ 10667583 w 12192001" name="TX497"/>
                <a:gd fmla="*/ 3477372 h 6047037" name="TY497"/>
                <a:gd fmla="*/ 10850567 w 12192001" name="TX498"/>
                <a:gd fmla="*/ 3772539 h 6047037" name="TY498"/>
                <a:gd fmla="*/ 10937256 w 12192001" name="TX499"/>
                <a:gd fmla="*/ 3873278 h 6047037" name="TY499"/>
                <a:gd fmla="*/ 10835470 w 12192001" name="TX500"/>
                <a:gd fmla="*/ 3681690 h 6047037" name="TY500"/>
                <a:gd fmla="*/ 11040600 w 12192001" name="TX501"/>
                <a:gd fmla="*/ 3999844 h 6047037" name="TY501"/>
                <a:gd fmla="*/ 11023814 w 12192001" name="TX502"/>
                <a:gd fmla="*/ 4001014 h 6047037" name="TY502"/>
                <a:gd fmla="*/ 11171794 w 12192001" name="TX503"/>
                <a:gd fmla="*/ 4216561 h 6047037" name="TY503"/>
                <a:gd fmla="*/ 11247603 w 12192001" name="TX504"/>
                <a:gd fmla="*/ 4330669 h 6047037" name="TY504"/>
                <a:gd fmla="*/ 11290793 w 12192001" name="TX505"/>
                <a:gd fmla="*/ 4395573 h 6047037" name="TY505"/>
                <a:gd fmla="*/ 11302087 w 12192001" name="TX506"/>
                <a:gd fmla="*/ 4412960 h 6047037" name="TY506"/>
                <a:gd fmla="*/ 11308017 w 12192001" name="TX507"/>
                <a:gd fmla="*/ 4421905 h 6047037" name="TY507"/>
                <a:gd fmla="*/ 11309605 w 12192001" name="TX508"/>
                <a:gd fmla="*/ 4424463 h 6047037" name="TY508"/>
                <a:gd fmla="*/ 11302594 w 12192001" name="TX509"/>
                <a:gd fmla="*/ 4412493 h 6047037" name="TY509"/>
                <a:gd fmla="*/ 11298397 w 12192001" name="TX510"/>
                <a:gd fmla="*/ 4404305 h 6047037" name="TY510"/>
                <a:gd fmla="*/ 11152745 w 12192001" name="TX511"/>
                <a:gd fmla="*/ 4137126 h 6047037" name="TY511"/>
                <a:gd fmla="*/ 11141499 w 12192001" name="TX512"/>
                <a:gd fmla="*/ 4095024 h 6047037" name="TY512"/>
                <a:gd fmla="*/ 11262057 w 12192001" name="TX513"/>
                <a:gd fmla="*/ 4276863 h 6047037" name="TY513"/>
                <a:gd fmla="*/ 11074462 w 12192001" name="TX514"/>
                <a:gd fmla="*/ 3940258 h 6047037" name="TY514"/>
                <a:gd fmla="*/ 11195970 w 12192001" name="TX515"/>
                <a:gd fmla="*/ 4135911 h 6047037" name="TY515"/>
                <a:gd fmla="*/ 11346013 w 12192001" name="TX516"/>
                <a:gd fmla="*/ 4403462 h 6047037" name="TY516"/>
                <a:gd fmla="*/ 11354398 w 12192001" name="TX517"/>
                <a:gd fmla="*/ 4448780 h 6047037" name="TY517"/>
                <a:gd fmla="*/ 11374860 w 12192001" name="TX518"/>
                <a:gd fmla="*/ 4516638 h 6047037" name="TY518"/>
                <a:gd fmla="*/ 11445512 w 12192001" name="TX519"/>
                <a:gd fmla="*/ 4637682 h 6047037" name="TY519"/>
                <a:gd fmla="*/ 11405428 w 12192001" name="TX520"/>
                <a:gd fmla="*/ 4539526 h 6047037" name="TY520"/>
                <a:gd fmla="*/ 11526837 w 12192001" name="TX521"/>
                <a:gd fmla="*/ 4745698 h 6047037" name="TY521"/>
                <a:gd fmla="*/ 11699049 w 12192001" name="TX522"/>
                <a:gd fmla="*/ 5048700 h 6047037" name="TY522"/>
                <a:gd fmla="*/ 11552718 w 12192001" name="TX523"/>
                <a:gd fmla="*/ 4786550 h 6047037" name="TY523"/>
                <a:gd fmla="*/ 11569028 w 12192001" name="TX524"/>
                <a:gd fmla="*/ 4785085 h 6047037" name="TY524"/>
                <a:gd fmla="*/ 11721581 w 12192001" name="TX525"/>
                <a:gd fmla="*/ 5035353 h 6047037" name="TY525"/>
                <a:gd fmla="*/ 11647438 w 12192001" name="TX526"/>
                <a:gd fmla="*/ 4900329 h 6047037" name="TY526"/>
                <a:gd fmla="*/ 11686319 w 12192001" name="TX527"/>
                <a:gd fmla="*/ 4960086 h 6047037" name="TY527"/>
                <a:gd fmla="*/ 11993068 w 12192001" name="TX528"/>
                <a:gd fmla="*/ 5513302 h 6047037" name="TY528"/>
                <a:gd fmla="*/ 11829487 w 12192001" name="TX529"/>
                <a:gd fmla="*/ 5191654 h 6047037" name="TY529"/>
                <a:gd fmla="*/ 11934038 w 12192001" name="TX530"/>
                <a:gd fmla="*/ 5393039 h 6047037" name="TY530"/>
                <a:gd fmla="*/ 11860049 w 12192001" name="TX531"/>
                <a:gd fmla="*/ 5243481 h 6047037" name="TY531"/>
                <a:gd fmla="*/ 11791119 w 12192001" name="TX532"/>
                <a:gd fmla="*/ 5099999 h 6047037" name="TY532"/>
                <a:gd fmla="*/ 11808846 w 12192001" name="TX533"/>
                <a:gd fmla="*/ 5123373 h 6047037" name="TY533"/>
                <a:gd fmla="*/ 11808933 w 12192001" name="TX534"/>
                <a:gd fmla="*/ 5123586 h 6047037" name="TY534"/>
                <a:gd fmla="*/ 11809295 w 12192001" name="TX535"/>
                <a:gd fmla="*/ 5124430 h 6047037" name="TY535"/>
                <a:gd fmla="*/ 11828629 w 12192001" name="TX536"/>
                <a:gd fmla="*/ 5162335 h 6047037" name="TY536"/>
                <a:gd fmla="*/ 11815049 w 12192001" name="TX537"/>
                <a:gd fmla="*/ 5135446 h 6047037" name="TY537"/>
                <a:gd fmla="*/ 11768800 w 12192001" name="TX538"/>
                <a:gd fmla="*/ 5029441 h 6047037" name="TY538"/>
                <a:gd fmla="*/ 11717254 w 12192001" name="TX539"/>
                <a:gd fmla="*/ 4918460 h 6047037" name="TY539"/>
                <a:gd fmla="*/ 11609847 w 12192001" name="TX540"/>
                <a:gd fmla="*/ 4688858 h 6047037" name="TY540"/>
                <a:gd fmla="*/ 11836680 w 12192001" name="TX541"/>
                <a:gd fmla="*/ 5153914 h 6047037" name="TY541"/>
                <a:gd fmla="*/ 11840949 w 12192001" name="TX542"/>
                <a:gd fmla="*/ 5152343 h 6047037" name="TY542"/>
                <a:gd fmla="*/ 11752314 w 12192001" name="TX543"/>
                <a:gd fmla="*/ 4946917 h 6047037" name="TY543"/>
                <a:gd fmla="*/ 11936060 w 12192001" name="TX544"/>
                <a:gd fmla="*/ 5336550 h 6047037" name="TY544"/>
                <a:gd fmla="*/ 12181712 w 12192001" name="TX545"/>
                <a:gd fmla="*/ 5868916 h 6047037" name="TY545"/>
                <a:gd fmla="*/ 12031384 w 12192001" name="TX546"/>
                <a:gd fmla="*/ 5541120 h 6047037" name="TY546"/>
                <a:gd fmla="*/ 11959766 w 12192001" name="TX547"/>
                <a:gd fmla="*/ 5380573 h 6047037" name="TY547"/>
                <a:gd fmla="*/ 12130279 w 12192001" name="TX548"/>
                <a:gd fmla="*/ 5754893 h 6047037" name="TY548"/>
                <a:gd fmla="*/ 12063758 w 12192001" name="TX549"/>
                <a:gd fmla="*/ 5604647 h 6047037" name="TY549"/>
                <a:gd fmla="*/ 11665783 w 12192001" name="TX550"/>
                <a:gd fmla="*/ 4714153 h 6047037" name="TY550"/>
                <a:gd fmla="*/ 11617596 w 12192001" name="TX551"/>
                <a:gd fmla="*/ 4610221 h 6047037" name="TY551"/>
                <a:gd fmla="*/ 11588055 w 12192001" name="TX552"/>
                <a:gd fmla="*/ 4510312 h 6047037" name="TY552"/>
                <a:gd fmla="*/ 11661898 w 12192001" name="TX553"/>
                <a:gd fmla="*/ 4679389 h 6047037" name="TY553"/>
                <a:gd fmla="*/ 11629063 w 12192001" name="TX554"/>
                <a:gd fmla="*/ 4591611 h 6047037" name="TY554"/>
                <a:gd fmla="*/ 11723543 w 12192001" name="TX555"/>
                <a:gd fmla="*/ 4808266 h 6047037" name="TY555"/>
                <a:gd fmla="*/ 11700121 w 12192001" name="TX556"/>
                <a:gd fmla="*/ 4738427 h 6047037" name="TY556"/>
                <a:gd fmla="*/ 11674298 w 12192001" name="TX557"/>
                <a:gd fmla="*/ 4680339 h 6047037" name="TY557"/>
                <a:gd fmla="*/ 11687572 w 12192001" name="TX558"/>
                <a:gd fmla="*/ 4686653 h 6047037" name="TY558"/>
                <a:gd fmla="*/ 11738359 w 12192001" name="TX559"/>
                <a:gd fmla="*/ 4807437 h 6047037" name="TY559"/>
                <a:gd fmla="*/ 11780819 w 12192001" name="TX560"/>
                <a:gd fmla="*/ 4881382 h 6047037" name="TY560"/>
                <a:gd fmla="*/ 11754440 w 12192001" name="TX561"/>
                <a:gd fmla="*/ 4812056 h 6047037" name="TY561"/>
                <a:gd fmla="*/ 11740362 w 12192001" name="TX562"/>
                <a:gd fmla="*/ 4774904 h 6047037" name="TY562"/>
                <a:gd fmla="*/ 11727932 w 12192001" name="TX563"/>
                <a:gd fmla="*/ 4738295 h 6047037" name="TY563"/>
                <a:gd fmla="*/ 11699140 w 12192001" name="TX564"/>
                <a:gd fmla="*/ 4639315 h 6047037" name="TY564"/>
                <a:gd fmla="*/ 11797590 w 12192001" name="TX565"/>
                <a:gd fmla="*/ 4888452 h 6047037" name="TY565"/>
                <a:gd fmla="*/ 11700104 w 12192001" name="TX566"/>
                <a:gd fmla="*/ 4626681 h 6047037" name="TY566"/>
                <a:gd fmla="*/ 11823179 w 12192001" name="TX567"/>
                <a:gd fmla="*/ 4931923 h 6047037" name="TY567"/>
                <a:gd fmla="*/ 11792727 w 12192001" name="TX568"/>
                <a:gd fmla="*/ 4840634 h 6047037" name="TY568"/>
                <a:gd fmla="*/ 11927216 w 12192001" name="TX569"/>
                <a:gd fmla="*/ 5165206 h 6047037" name="TY569"/>
                <a:gd fmla="*/ 11765978 w 12192001" name="TX570"/>
                <a:gd fmla="*/ 4765480 h 6047037" name="TY570"/>
                <a:gd fmla="*/ 11806390 w 12192001" name="TX571"/>
                <a:gd fmla="*/ 4847033 h 6047037" name="TY571"/>
                <a:gd fmla="*/ 12093170 w 12192001" name="TX572"/>
                <a:gd fmla="*/ 5561925 h 6047037" name="TY572"/>
                <a:gd fmla="*/ 11972821 w 12192001" name="TX573"/>
                <a:gd fmla="*/ 5244047 h 6047037" name="TY573"/>
                <a:gd fmla="*/ 12113069 w 12192001" name="TX574"/>
                <a:gd fmla="*/ 5597844 h 6047037" name="TY574"/>
                <a:gd fmla="*/ 12058106 w 12192001" name="TX575"/>
                <a:gd fmla="*/ 5447409 h 6047037" name="TY575"/>
                <a:gd fmla="*/ 12061049 w 12192001" name="TX576"/>
                <a:gd fmla="*/ 5439420 h 6047037" name="TY576"/>
                <a:gd fmla="*/ 12166940 w 12192001" name="TX577"/>
                <a:gd fmla="*/ 5706835 h 6047037" name="TY577"/>
                <a:gd fmla="*/ 11982100 w 12192001" name="TX578"/>
                <a:gd fmla="*/ 5202924 h 6047037" name="TY578"/>
                <a:gd fmla="*/ 12062104 w 12192001" name="TX579"/>
                <a:gd fmla="*/ 5426996 h 6047037" name="TY579"/>
                <a:gd fmla="*/ 11860867 w 12192001" name="TX580"/>
                <a:gd fmla="*/ 4908621 h 6047037" name="TY580"/>
                <a:gd fmla="*/ 11815721 w 12192001" name="TX581"/>
                <a:gd fmla="*/ 4767971 h 6047037" name="TY581"/>
                <a:gd fmla="*/ 11841882 w 12192001" name="TX582"/>
                <a:gd fmla="*/ 4814440 h 6047037" name="TY582"/>
                <a:gd fmla="*/ 11897629 w 12192001" name="TX583"/>
                <a:gd fmla="*/ 4970029 h 6047037" name="TY583"/>
                <a:gd fmla="*/ 11992088 w 12192001" name="TX584"/>
                <a:gd fmla="*/ 5174220 h 6047037" name="TY584"/>
                <a:gd fmla="*/ 11873609 w 12192001" name="TX585"/>
                <a:gd fmla="*/ 4866520 h 6047037" name="TY585"/>
                <a:gd fmla="*/ 11969531 w 12192001" name="TX586"/>
                <a:gd fmla="*/ 5104761 h 6047037" name="TY586"/>
                <a:gd fmla="*/ 11842875 w 12192001" name="TX587"/>
                <a:gd fmla="*/ 4733196 h 6047037" name="TY587"/>
                <a:gd fmla="*/ 11891017 w 12192001" name="TX588"/>
                <a:gd fmla="*/ 4861843 h 6047037" name="TY588"/>
                <a:gd fmla="*/ 11872473 w 12192001" name="TX589"/>
                <a:gd fmla="*/ 4797658 h 6047037" name="TY589"/>
                <a:gd fmla="*/ 12017107 w 12192001" name="TX590"/>
                <a:gd fmla="*/ 5183260 h 6047037" name="TY590"/>
                <a:gd fmla="*/ 11883196 w 12192001" name="TX591"/>
                <a:gd fmla="*/ 4814538 h 6047037" name="TY591"/>
                <a:gd fmla="*/ 11923851 w 12192001" name="TX592"/>
                <a:gd fmla="*/ 4897485 h 6047037" name="TY592"/>
                <a:gd fmla="*/ 11951082 w 12192001" name="TX593"/>
                <a:gd fmla="*/ 4975429 h 6047037" name="TY593"/>
                <a:gd fmla="*/ 12013214 w 12192001" name="TX594"/>
                <a:gd fmla="*/ 5057452 h 6047037" name="TY594"/>
                <a:gd fmla="*/ 12128824 w 12192001" name="TX595"/>
                <a:gd fmla="*/ 5365874 h 6047037" name="TY595"/>
                <a:gd fmla="*/ 12005809 w 12192001" name="TX596"/>
                <a:gd fmla="*/ 4991261 h 6047037" name="TY596"/>
                <a:gd fmla="*/ 12048479 w 12192001" name="TX597"/>
                <a:gd fmla="*/ 5067362 h 6047037" name="TY597"/>
                <a:gd fmla="*/ 12170280 w 12192001" name="TX598"/>
                <a:gd fmla="*/ 5377886 h 6047037" name="TY598"/>
                <a:gd fmla="*/ 12139053 w 12192001" name="TX599"/>
                <a:gd fmla="*/ 5116804 h 6047037" name="TY599"/>
                <a:gd fmla="*/ 12173123 w 12192001" name="TX600"/>
                <a:gd fmla="*/ 5203791 h 6047037" name="TY600"/>
                <a:gd fmla="*/ 12192000 w 12192001" name="TX601"/>
                <a:gd fmla="*/ 5250676 h 6047037" name="TY601"/>
                <a:gd fmla="*/ 12192000 w 12192001" name="TX602"/>
                <a:gd fmla="*/ 2554936 h 6047037" name="TY602"/>
                <a:gd fmla="*/ 12192000 w 12192001" name="TX603"/>
                <a:gd fmla="*/ 2081747 h 6047037" name="TY603"/>
                <a:gd fmla="*/ 12192000 w 12192001" name="TX604"/>
                <a:gd fmla="*/ 622300 h 6047037" name="TY604"/>
                <a:gd fmla="*/ 12192000 w 12192001" name="TX605"/>
                <a:gd fmla="*/ 290707 h 6047037" name="TY60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  <a:cxn ang="0">
                  <a:pos x="TX62" y="TY62"/>
                </a:cxn>
                <a:cxn ang="0">
                  <a:pos x="TX63" y="TY63"/>
                </a:cxn>
                <a:cxn ang="0">
                  <a:pos x="TX64" y="TY64"/>
                </a:cxn>
                <a:cxn ang="0">
                  <a:pos x="TX66" y="TY66"/>
                </a:cxn>
                <a:cxn ang="0">
                  <a:pos x="TX67" y="TY67"/>
                </a:cxn>
                <a:cxn ang="0">
                  <a:pos x="TX68" y="TY68"/>
                </a:cxn>
                <a:cxn ang="0">
                  <a:pos x="TX70" y="TY70"/>
                </a:cxn>
                <a:cxn ang="0">
                  <a:pos x="TX71" y="TY71"/>
                </a:cxn>
                <a:cxn ang="0">
                  <a:pos x="TX72" y="TY72"/>
                </a:cxn>
                <a:cxn ang="0">
                  <a:pos x="TX73" y="TY73"/>
                </a:cxn>
                <a:cxn ang="0">
                  <a:pos x="TX75" y="TY75"/>
                </a:cxn>
                <a:cxn ang="0">
                  <a:pos x="TX76" y="TY76"/>
                </a:cxn>
                <a:cxn ang="0">
                  <a:pos x="TX77" y="TY77"/>
                </a:cxn>
                <a:cxn ang="0">
                  <a:pos x="TX78" y="TY78"/>
                </a:cxn>
                <a:cxn ang="0">
                  <a:pos x="TX79" y="TY79"/>
                </a:cxn>
                <a:cxn ang="0">
                  <a:pos x="TX80" y="TY80"/>
                </a:cxn>
                <a:cxn ang="0">
                  <a:pos x="TX82" y="TY82"/>
                </a:cxn>
                <a:cxn ang="0">
                  <a:pos x="TX83" y="TY83"/>
                </a:cxn>
                <a:cxn ang="0">
                  <a:pos x="TX84" y="TY84"/>
                </a:cxn>
                <a:cxn ang="0">
                  <a:pos x="TX85" y="TY85"/>
                </a:cxn>
                <a:cxn ang="0">
                  <a:pos x="TX86" y="TY86"/>
                </a:cxn>
                <a:cxn ang="0">
                  <a:pos x="TX87" y="TY87"/>
                </a:cxn>
                <a:cxn ang="0">
                  <a:pos x="TX88" y="TY88"/>
                </a:cxn>
                <a:cxn ang="0">
                  <a:pos x="TX89" y="TY89"/>
                </a:cxn>
                <a:cxn ang="0">
                  <a:pos x="TX90" y="TY90"/>
                </a:cxn>
                <a:cxn ang="0">
                  <a:pos x="TX91" y="TY91"/>
                </a:cxn>
                <a:cxn ang="0">
                  <a:pos x="TX92" y="TY92"/>
                </a:cxn>
                <a:cxn ang="0">
                  <a:pos x="TX93" y="TY93"/>
                </a:cxn>
                <a:cxn ang="0">
                  <a:pos x="TX94" y="TY94"/>
                </a:cxn>
                <a:cxn ang="0">
                  <a:pos x="TX95" y="TY95"/>
                </a:cxn>
                <a:cxn ang="0">
                  <a:pos x="TX96" y="TY96"/>
                </a:cxn>
                <a:cxn ang="0">
                  <a:pos x="TX97" y="TY97"/>
                </a:cxn>
                <a:cxn ang="0">
                  <a:pos x="TX98" y="TY98"/>
                </a:cxn>
                <a:cxn ang="0">
                  <a:pos x="TX99" y="TY99"/>
                </a:cxn>
                <a:cxn ang="0">
                  <a:pos x="TX100" y="TY100"/>
                </a:cxn>
                <a:cxn ang="0">
                  <a:pos x="TX101" y="TY101"/>
                </a:cxn>
                <a:cxn ang="0">
                  <a:pos x="TX102" y="TY102"/>
                </a:cxn>
                <a:cxn ang="0">
                  <a:pos x="TX103" y="TY103"/>
                </a:cxn>
                <a:cxn ang="0">
                  <a:pos x="TX104" y="TY104"/>
                </a:cxn>
                <a:cxn ang="0">
                  <a:pos x="TX105" y="TY105"/>
                </a:cxn>
                <a:cxn ang="0">
                  <a:pos x="TX106" y="TY106"/>
                </a:cxn>
                <a:cxn ang="0">
                  <a:pos x="TX107" y="TY107"/>
                </a:cxn>
                <a:cxn ang="0">
                  <a:pos x="TX108" y="TY108"/>
                </a:cxn>
                <a:cxn ang="0">
                  <a:pos x="TX109" y="TY109"/>
                </a:cxn>
                <a:cxn ang="0">
                  <a:pos x="TX110" y="TY110"/>
                </a:cxn>
                <a:cxn ang="0">
                  <a:pos x="TX111" y="TY111"/>
                </a:cxn>
                <a:cxn ang="0">
                  <a:pos x="TX112" y="TY112"/>
                </a:cxn>
                <a:cxn ang="0">
                  <a:pos x="TX113" y="TY113"/>
                </a:cxn>
                <a:cxn ang="0">
                  <a:pos x="TX114" y="TY114"/>
                </a:cxn>
                <a:cxn ang="0">
                  <a:pos x="TX115" y="TY115"/>
                </a:cxn>
                <a:cxn ang="0">
                  <a:pos x="TX116" y="TY116"/>
                </a:cxn>
                <a:cxn ang="0">
                  <a:pos x="TX117" y="TY117"/>
                </a:cxn>
                <a:cxn ang="0">
                  <a:pos x="TX118" y="TY118"/>
                </a:cxn>
                <a:cxn ang="0">
                  <a:pos x="TX119" y="TY119"/>
                </a:cxn>
                <a:cxn ang="0">
                  <a:pos x="TX120" y="TY120"/>
                </a:cxn>
                <a:cxn ang="0">
                  <a:pos x="TX121" y="TY121"/>
                </a:cxn>
                <a:cxn ang="0">
                  <a:pos x="TX122" y="TY122"/>
                </a:cxn>
                <a:cxn ang="0">
                  <a:pos x="TX123" y="TY123"/>
                </a:cxn>
                <a:cxn ang="0">
                  <a:pos x="TX124" y="TY124"/>
                </a:cxn>
                <a:cxn ang="0">
                  <a:pos x="TX125" y="TY125"/>
                </a:cxn>
                <a:cxn ang="0">
                  <a:pos x="TX126" y="TY126"/>
                </a:cxn>
                <a:cxn ang="0">
                  <a:pos x="TX127" y="TY127"/>
                </a:cxn>
                <a:cxn ang="0">
                  <a:pos x="TX128" y="TY128"/>
                </a:cxn>
                <a:cxn ang="0">
                  <a:pos x="TX129" y="TY129"/>
                </a:cxn>
                <a:cxn ang="0">
                  <a:pos x="TX130" y="TY130"/>
                </a:cxn>
                <a:cxn ang="0">
                  <a:pos x="TX131" y="TY131"/>
                </a:cxn>
                <a:cxn ang="0">
                  <a:pos x="TX132" y="TY132"/>
                </a:cxn>
                <a:cxn ang="0">
                  <a:pos x="TX133" y="TY133"/>
                </a:cxn>
                <a:cxn ang="0">
                  <a:pos x="TX134" y="TY134"/>
                </a:cxn>
                <a:cxn ang="0">
                  <a:pos x="TX135" y="TY135"/>
                </a:cxn>
                <a:cxn ang="0">
                  <a:pos x="TX136" y="TY136"/>
                </a:cxn>
                <a:cxn ang="0">
                  <a:pos x="TX137" y="TY137"/>
                </a:cxn>
                <a:cxn ang="0">
                  <a:pos x="TX138" y="TY138"/>
                </a:cxn>
                <a:cxn ang="0">
                  <a:pos x="TX139" y="TY139"/>
                </a:cxn>
                <a:cxn ang="0">
                  <a:pos x="TX140" y="TY140"/>
                </a:cxn>
                <a:cxn ang="0">
                  <a:pos x="TX141" y="TY141"/>
                </a:cxn>
                <a:cxn ang="0">
                  <a:pos x="TX142" y="TY142"/>
                </a:cxn>
                <a:cxn ang="0">
                  <a:pos x="TX143" y="TY143"/>
                </a:cxn>
                <a:cxn ang="0">
                  <a:pos x="TX144" y="TY144"/>
                </a:cxn>
                <a:cxn ang="0">
                  <a:pos x="TX145" y="TY145"/>
                </a:cxn>
                <a:cxn ang="0">
                  <a:pos x="TX146" y="TY146"/>
                </a:cxn>
                <a:cxn ang="0">
                  <a:pos x="TX147" y="TY147"/>
                </a:cxn>
                <a:cxn ang="0">
                  <a:pos x="TX148" y="TY148"/>
                </a:cxn>
                <a:cxn ang="0">
                  <a:pos x="TX149" y="TY149"/>
                </a:cxn>
                <a:cxn ang="0">
                  <a:pos x="TX150" y="TY150"/>
                </a:cxn>
                <a:cxn ang="0">
                  <a:pos x="TX151" y="TY151"/>
                </a:cxn>
                <a:cxn ang="0">
                  <a:pos x="TX152" y="TY152"/>
                </a:cxn>
                <a:cxn ang="0">
                  <a:pos x="TX153" y="TY153"/>
                </a:cxn>
                <a:cxn ang="0">
                  <a:pos x="TX154" y="TY154"/>
                </a:cxn>
                <a:cxn ang="0">
                  <a:pos x="TX155" y="TY155"/>
                </a:cxn>
                <a:cxn ang="0">
                  <a:pos x="TX156" y="TY156"/>
                </a:cxn>
                <a:cxn ang="0">
                  <a:pos x="TX157" y="TY157"/>
                </a:cxn>
                <a:cxn ang="0">
                  <a:pos x="TX158" y="TY158"/>
                </a:cxn>
                <a:cxn ang="0">
                  <a:pos x="TX159" y="TY159"/>
                </a:cxn>
                <a:cxn ang="0">
                  <a:pos x="TX160" y="TY160"/>
                </a:cxn>
                <a:cxn ang="0">
                  <a:pos x="TX161" y="TY161"/>
                </a:cxn>
                <a:cxn ang="0">
                  <a:pos x="TX162" y="TY162"/>
                </a:cxn>
                <a:cxn ang="0">
                  <a:pos x="TX163" y="TY163"/>
                </a:cxn>
                <a:cxn ang="0">
                  <a:pos x="TX164" y="TY164"/>
                </a:cxn>
                <a:cxn ang="0">
                  <a:pos x="TX165" y="TY165"/>
                </a:cxn>
                <a:cxn ang="0">
                  <a:pos x="TX166" y="TY166"/>
                </a:cxn>
                <a:cxn ang="0">
                  <a:pos x="TX167" y="TY167"/>
                </a:cxn>
                <a:cxn ang="0">
                  <a:pos x="TX168" y="TY168"/>
                </a:cxn>
                <a:cxn ang="0">
                  <a:pos x="TX169" y="TY169"/>
                </a:cxn>
                <a:cxn ang="0">
                  <a:pos x="TX170" y="TY170"/>
                </a:cxn>
                <a:cxn ang="0">
                  <a:pos x="TX171" y="TY171"/>
                </a:cxn>
                <a:cxn ang="0">
                  <a:pos x="TX172" y="TY172"/>
                </a:cxn>
                <a:cxn ang="0">
                  <a:pos x="TX173" y="TY173"/>
                </a:cxn>
                <a:cxn ang="0">
                  <a:pos x="TX174" y="TY174"/>
                </a:cxn>
                <a:cxn ang="0">
                  <a:pos x="TX175" y="TY175"/>
                </a:cxn>
                <a:cxn ang="0">
                  <a:pos x="TX176" y="TY176"/>
                </a:cxn>
                <a:cxn ang="0">
                  <a:pos x="TX177" y="TY177"/>
                </a:cxn>
                <a:cxn ang="0">
                  <a:pos x="TX178" y="TY178"/>
                </a:cxn>
                <a:cxn ang="0">
                  <a:pos x="TX179" y="TY179"/>
                </a:cxn>
                <a:cxn ang="0">
                  <a:pos x="TX180" y="TY180"/>
                </a:cxn>
                <a:cxn ang="0">
                  <a:pos x="TX181" y="TY181"/>
                </a:cxn>
                <a:cxn ang="0">
                  <a:pos x="TX182" y="TY182"/>
                </a:cxn>
                <a:cxn ang="0">
                  <a:pos x="TX183" y="TY183"/>
                </a:cxn>
                <a:cxn ang="0">
                  <a:pos x="TX184" y="TY184"/>
                </a:cxn>
                <a:cxn ang="0">
                  <a:pos x="TX185" y="TY185"/>
                </a:cxn>
                <a:cxn ang="0">
                  <a:pos x="TX186" y="TY186"/>
                </a:cxn>
                <a:cxn ang="0">
                  <a:pos x="TX187" y="TY187"/>
                </a:cxn>
                <a:cxn ang="0">
                  <a:pos x="TX188" y="TY188"/>
                </a:cxn>
                <a:cxn ang="0">
                  <a:pos x="TX189" y="TY189"/>
                </a:cxn>
                <a:cxn ang="0">
                  <a:pos x="TX190" y="TY190"/>
                </a:cxn>
                <a:cxn ang="0">
                  <a:pos x="TX191" y="TY191"/>
                </a:cxn>
                <a:cxn ang="0">
                  <a:pos x="TX192" y="TY192"/>
                </a:cxn>
                <a:cxn ang="0">
                  <a:pos x="TX193" y="TY193"/>
                </a:cxn>
                <a:cxn ang="0">
                  <a:pos x="TX194" y="TY194"/>
                </a:cxn>
                <a:cxn ang="0">
                  <a:pos x="TX195" y="TY195"/>
                </a:cxn>
                <a:cxn ang="0">
                  <a:pos x="TX196" y="TY196"/>
                </a:cxn>
                <a:cxn ang="0">
                  <a:pos x="TX197" y="TY197"/>
                </a:cxn>
                <a:cxn ang="0">
                  <a:pos x="TX198" y="TY198"/>
                </a:cxn>
                <a:cxn ang="0">
                  <a:pos x="TX199" y="TY199"/>
                </a:cxn>
                <a:cxn ang="0">
                  <a:pos x="TX200" y="TY200"/>
                </a:cxn>
                <a:cxn ang="0">
                  <a:pos x="TX201" y="TY201"/>
                </a:cxn>
                <a:cxn ang="0">
                  <a:pos x="TX202" y="TY202"/>
                </a:cxn>
                <a:cxn ang="0">
                  <a:pos x="TX203" y="TY203"/>
                </a:cxn>
                <a:cxn ang="0">
                  <a:pos x="TX204" y="TY204"/>
                </a:cxn>
                <a:cxn ang="0">
                  <a:pos x="TX205" y="TY205"/>
                </a:cxn>
                <a:cxn ang="0">
                  <a:pos x="TX206" y="TY206"/>
                </a:cxn>
                <a:cxn ang="0">
                  <a:pos x="TX207" y="TY207"/>
                </a:cxn>
                <a:cxn ang="0">
                  <a:pos x="TX208" y="TY208"/>
                </a:cxn>
                <a:cxn ang="0">
                  <a:pos x="TX209" y="TY209"/>
                </a:cxn>
                <a:cxn ang="0">
                  <a:pos x="TX210" y="TY210"/>
                </a:cxn>
                <a:cxn ang="0">
                  <a:pos x="TX211" y="TY211"/>
                </a:cxn>
                <a:cxn ang="0">
                  <a:pos x="TX212" y="TY212"/>
                </a:cxn>
                <a:cxn ang="0">
                  <a:pos x="TX213" y="TY213"/>
                </a:cxn>
                <a:cxn ang="0">
                  <a:pos x="TX214" y="TY214"/>
                </a:cxn>
                <a:cxn ang="0">
                  <a:pos x="TX215" y="TY215"/>
                </a:cxn>
                <a:cxn ang="0">
                  <a:pos x="TX216" y="TY216"/>
                </a:cxn>
                <a:cxn ang="0">
                  <a:pos x="TX217" y="TY217"/>
                </a:cxn>
                <a:cxn ang="0">
                  <a:pos x="TX218" y="TY218"/>
                </a:cxn>
                <a:cxn ang="0">
                  <a:pos x="TX219" y="TY219"/>
                </a:cxn>
                <a:cxn ang="0">
                  <a:pos x="TX220" y="TY220"/>
                </a:cxn>
                <a:cxn ang="0">
                  <a:pos x="TX221" y="TY221"/>
                </a:cxn>
                <a:cxn ang="0">
                  <a:pos x="TX222" y="TY222"/>
                </a:cxn>
                <a:cxn ang="0">
                  <a:pos x="TX223" y="TY223"/>
                </a:cxn>
                <a:cxn ang="0">
                  <a:pos x="TX224" y="TY224"/>
                </a:cxn>
                <a:cxn ang="0">
                  <a:pos x="TX225" y="TY225"/>
                </a:cxn>
                <a:cxn ang="0">
                  <a:pos x="TX226" y="TY226"/>
                </a:cxn>
                <a:cxn ang="0">
                  <a:pos x="TX227" y="TY227"/>
                </a:cxn>
                <a:cxn ang="0">
                  <a:pos x="TX228" y="TY228"/>
                </a:cxn>
                <a:cxn ang="0">
                  <a:pos x="TX229" y="TY229"/>
                </a:cxn>
                <a:cxn ang="0">
                  <a:pos x="TX230" y="TY230"/>
                </a:cxn>
                <a:cxn ang="0">
                  <a:pos x="TX231" y="TY231"/>
                </a:cxn>
                <a:cxn ang="0">
                  <a:pos x="TX232" y="TY232"/>
                </a:cxn>
                <a:cxn ang="0">
                  <a:pos x="TX233" y="TY233"/>
                </a:cxn>
                <a:cxn ang="0">
                  <a:pos x="TX234" y="TY234"/>
                </a:cxn>
                <a:cxn ang="0">
                  <a:pos x="TX235" y="TY235"/>
                </a:cxn>
                <a:cxn ang="0">
                  <a:pos x="TX236" y="TY236"/>
                </a:cxn>
                <a:cxn ang="0">
                  <a:pos x="TX237" y="TY237"/>
                </a:cxn>
                <a:cxn ang="0">
                  <a:pos x="TX238" y="TY238"/>
                </a:cxn>
                <a:cxn ang="0">
                  <a:pos x="TX239" y="TY239"/>
                </a:cxn>
                <a:cxn ang="0">
                  <a:pos x="TX240" y="TY240"/>
                </a:cxn>
                <a:cxn ang="0">
                  <a:pos x="TX241" y="TY241"/>
                </a:cxn>
                <a:cxn ang="0">
                  <a:pos x="TX242" y="TY242"/>
                </a:cxn>
                <a:cxn ang="0">
                  <a:pos x="TX243" y="TY243"/>
                </a:cxn>
                <a:cxn ang="0">
                  <a:pos x="TX244" y="TY244"/>
                </a:cxn>
                <a:cxn ang="0">
                  <a:pos x="TX245" y="TY245"/>
                </a:cxn>
                <a:cxn ang="0">
                  <a:pos x="TX246" y="TY246"/>
                </a:cxn>
                <a:cxn ang="0">
                  <a:pos x="TX247" y="TY247"/>
                </a:cxn>
                <a:cxn ang="0">
                  <a:pos x="TX248" y="TY248"/>
                </a:cxn>
                <a:cxn ang="0">
                  <a:pos x="TX249" y="TY249"/>
                </a:cxn>
                <a:cxn ang="0">
                  <a:pos x="TX250" y="TY250"/>
                </a:cxn>
                <a:cxn ang="0">
                  <a:pos x="TX251" y="TY251"/>
                </a:cxn>
                <a:cxn ang="0">
                  <a:pos x="TX252" y="TY252"/>
                </a:cxn>
                <a:cxn ang="0">
                  <a:pos x="TX253" y="TY253"/>
                </a:cxn>
                <a:cxn ang="0">
                  <a:pos x="TX254" y="TY254"/>
                </a:cxn>
                <a:cxn ang="0">
                  <a:pos x="TX255" y="TY255"/>
                </a:cxn>
                <a:cxn ang="0">
                  <a:pos x="TX256" y="TY256"/>
                </a:cxn>
                <a:cxn ang="0">
                  <a:pos x="TX257" y="TY257"/>
                </a:cxn>
                <a:cxn ang="0">
                  <a:pos x="TX258" y="TY258"/>
                </a:cxn>
                <a:cxn ang="0">
                  <a:pos x="TX259" y="TY259"/>
                </a:cxn>
                <a:cxn ang="0">
                  <a:pos x="TX260" y="TY260"/>
                </a:cxn>
                <a:cxn ang="0">
                  <a:pos x="TX261" y="TY261"/>
                </a:cxn>
                <a:cxn ang="0">
                  <a:pos x="TX262" y="TY262"/>
                </a:cxn>
                <a:cxn ang="0">
                  <a:pos x="TX263" y="TY263"/>
                </a:cxn>
                <a:cxn ang="0">
                  <a:pos x="TX264" y="TY264"/>
                </a:cxn>
                <a:cxn ang="0">
                  <a:pos x="TX265" y="TY265"/>
                </a:cxn>
                <a:cxn ang="0">
                  <a:pos x="TX266" y="TY266"/>
                </a:cxn>
                <a:cxn ang="0">
                  <a:pos x="TX267" y="TY267"/>
                </a:cxn>
                <a:cxn ang="0">
                  <a:pos x="TX268" y="TY268"/>
                </a:cxn>
                <a:cxn ang="0">
                  <a:pos x="TX269" y="TY269"/>
                </a:cxn>
                <a:cxn ang="0">
                  <a:pos x="TX270" y="TY270"/>
                </a:cxn>
                <a:cxn ang="0">
                  <a:pos x="TX271" y="TY271"/>
                </a:cxn>
                <a:cxn ang="0">
                  <a:pos x="TX272" y="TY272"/>
                </a:cxn>
                <a:cxn ang="0">
                  <a:pos x="TX273" y="TY273"/>
                </a:cxn>
                <a:cxn ang="0">
                  <a:pos x="TX274" y="TY274"/>
                </a:cxn>
                <a:cxn ang="0">
                  <a:pos x="TX275" y="TY275"/>
                </a:cxn>
                <a:cxn ang="0">
                  <a:pos x="TX276" y="TY276"/>
                </a:cxn>
                <a:cxn ang="0">
                  <a:pos x="TX277" y="TY277"/>
                </a:cxn>
                <a:cxn ang="0">
                  <a:pos x="TX278" y="TY278"/>
                </a:cxn>
                <a:cxn ang="0">
                  <a:pos x="TX279" y="TY279"/>
                </a:cxn>
                <a:cxn ang="0">
                  <a:pos x="TX280" y="TY280"/>
                </a:cxn>
                <a:cxn ang="0">
                  <a:pos x="TX281" y="TY281"/>
                </a:cxn>
                <a:cxn ang="0">
                  <a:pos x="TX282" y="TY282"/>
                </a:cxn>
                <a:cxn ang="0">
                  <a:pos x="TX283" y="TY283"/>
                </a:cxn>
                <a:cxn ang="0">
                  <a:pos x="TX284" y="TY284"/>
                </a:cxn>
                <a:cxn ang="0">
                  <a:pos x="TX285" y="TY285"/>
                </a:cxn>
                <a:cxn ang="0">
                  <a:pos x="TX286" y="TY286"/>
                </a:cxn>
                <a:cxn ang="0">
                  <a:pos x="TX287" y="TY287"/>
                </a:cxn>
                <a:cxn ang="0">
                  <a:pos x="TX288" y="TY288"/>
                </a:cxn>
                <a:cxn ang="0">
                  <a:pos x="TX289" y="TY289"/>
                </a:cxn>
                <a:cxn ang="0">
                  <a:pos x="TX290" y="TY290"/>
                </a:cxn>
                <a:cxn ang="0">
                  <a:pos x="TX291" y="TY291"/>
                </a:cxn>
                <a:cxn ang="0">
                  <a:pos x="TX292" y="TY292"/>
                </a:cxn>
                <a:cxn ang="0">
                  <a:pos x="TX293" y="TY293"/>
                </a:cxn>
                <a:cxn ang="0">
                  <a:pos x="TX294" y="TY294"/>
                </a:cxn>
                <a:cxn ang="0">
                  <a:pos x="TX295" y="TY295"/>
                </a:cxn>
                <a:cxn ang="0">
                  <a:pos x="TX296" y="TY296"/>
                </a:cxn>
                <a:cxn ang="0">
                  <a:pos x="TX297" y="TY297"/>
                </a:cxn>
                <a:cxn ang="0">
                  <a:pos x="TX298" y="TY298"/>
                </a:cxn>
                <a:cxn ang="0">
                  <a:pos x="TX299" y="TY299"/>
                </a:cxn>
                <a:cxn ang="0">
                  <a:pos x="TX300" y="TY300"/>
                </a:cxn>
                <a:cxn ang="0">
                  <a:pos x="TX301" y="TY301"/>
                </a:cxn>
                <a:cxn ang="0">
                  <a:pos x="TX302" y="TY302"/>
                </a:cxn>
                <a:cxn ang="0">
                  <a:pos x="TX303" y="TY303"/>
                </a:cxn>
                <a:cxn ang="0">
                  <a:pos x="TX304" y="TY304"/>
                </a:cxn>
                <a:cxn ang="0">
                  <a:pos x="TX305" y="TY305"/>
                </a:cxn>
                <a:cxn ang="0">
                  <a:pos x="TX306" y="TY306"/>
                </a:cxn>
                <a:cxn ang="0">
                  <a:pos x="TX307" y="TY307"/>
                </a:cxn>
                <a:cxn ang="0">
                  <a:pos x="TX308" y="TY308"/>
                </a:cxn>
                <a:cxn ang="0">
                  <a:pos x="TX309" y="TY309"/>
                </a:cxn>
                <a:cxn ang="0">
                  <a:pos x="TX310" y="TY310"/>
                </a:cxn>
                <a:cxn ang="0">
                  <a:pos x="TX311" y="TY311"/>
                </a:cxn>
                <a:cxn ang="0">
                  <a:pos x="TX312" y="TY312"/>
                </a:cxn>
                <a:cxn ang="0">
                  <a:pos x="TX313" y="TY313"/>
                </a:cxn>
                <a:cxn ang="0">
                  <a:pos x="TX314" y="TY314"/>
                </a:cxn>
                <a:cxn ang="0">
                  <a:pos x="TX315" y="TY315"/>
                </a:cxn>
                <a:cxn ang="0">
                  <a:pos x="TX316" y="TY316"/>
                </a:cxn>
                <a:cxn ang="0">
                  <a:pos x="TX317" y="TY317"/>
                </a:cxn>
                <a:cxn ang="0">
                  <a:pos x="TX318" y="TY318"/>
                </a:cxn>
                <a:cxn ang="0">
                  <a:pos x="TX319" y="TY319"/>
                </a:cxn>
                <a:cxn ang="0">
                  <a:pos x="TX320" y="TY320"/>
                </a:cxn>
                <a:cxn ang="0">
                  <a:pos x="TX321" y="TY321"/>
                </a:cxn>
                <a:cxn ang="0">
                  <a:pos x="TX322" y="TY322"/>
                </a:cxn>
                <a:cxn ang="0">
                  <a:pos x="TX323" y="TY323"/>
                </a:cxn>
                <a:cxn ang="0">
                  <a:pos x="TX324" y="TY324"/>
                </a:cxn>
                <a:cxn ang="0">
                  <a:pos x="TX325" y="TY325"/>
                </a:cxn>
                <a:cxn ang="0">
                  <a:pos x="TX326" y="TY326"/>
                </a:cxn>
                <a:cxn ang="0">
                  <a:pos x="TX327" y="TY327"/>
                </a:cxn>
                <a:cxn ang="0">
                  <a:pos x="TX328" y="TY328"/>
                </a:cxn>
                <a:cxn ang="0">
                  <a:pos x="TX329" y="TY329"/>
                </a:cxn>
                <a:cxn ang="0">
                  <a:pos x="TX330" y="TY330"/>
                </a:cxn>
                <a:cxn ang="0">
                  <a:pos x="TX331" y="TY331"/>
                </a:cxn>
                <a:cxn ang="0">
                  <a:pos x="TX332" y="TY332"/>
                </a:cxn>
                <a:cxn ang="0">
                  <a:pos x="TX333" y="TY333"/>
                </a:cxn>
                <a:cxn ang="0">
                  <a:pos x="TX334" y="TY334"/>
                </a:cxn>
                <a:cxn ang="0">
                  <a:pos x="TX335" y="TY335"/>
                </a:cxn>
                <a:cxn ang="0">
                  <a:pos x="TX336" y="TY336"/>
                </a:cxn>
                <a:cxn ang="0">
                  <a:pos x="TX337" y="TY337"/>
                </a:cxn>
                <a:cxn ang="0">
                  <a:pos x="TX338" y="TY338"/>
                </a:cxn>
                <a:cxn ang="0">
                  <a:pos x="TX339" y="TY339"/>
                </a:cxn>
                <a:cxn ang="0">
                  <a:pos x="TX340" y="TY340"/>
                </a:cxn>
                <a:cxn ang="0">
                  <a:pos x="TX341" y="TY341"/>
                </a:cxn>
                <a:cxn ang="0">
                  <a:pos x="TX342" y="TY342"/>
                </a:cxn>
                <a:cxn ang="0">
                  <a:pos x="TX343" y="TY343"/>
                </a:cxn>
                <a:cxn ang="0">
                  <a:pos x="TX344" y="TY344"/>
                </a:cxn>
                <a:cxn ang="0">
                  <a:pos x="TX345" y="TY345"/>
                </a:cxn>
                <a:cxn ang="0">
                  <a:pos x="TX346" y="TY346"/>
                </a:cxn>
                <a:cxn ang="0">
                  <a:pos x="TX347" y="TY347"/>
                </a:cxn>
                <a:cxn ang="0">
                  <a:pos x="TX348" y="TY348"/>
                </a:cxn>
                <a:cxn ang="0">
                  <a:pos x="TX349" y="TY349"/>
                </a:cxn>
                <a:cxn ang="0">
                  <a:pos x="TX350" y="TY350"/>
                </a:cxn>
                <a:cxn ang="0">
                  <a:pos x="TX351" y="TY351"/>
                </a:cxn>
                <a:cxn ang="0">
                  <a:pos x="TX352" y="TY352"/>
                </a:cxn>
                <a:cxn ang="0">
                  <a:pos x="TX353" y="TY353"/>
                </a:cxn>
                <a:cxn ang="0">
                  <a:pos x="TX354" y="TY354"/>
                </a:cxn>
                <a:cxn ang="0">
                  <a:pos x="TX355" y="TY355"/>
                </a:cxn>
                <a:cxn ang="0">
                  <a:pos x="TX356" y="TY356"/>
                </a:cxn>
                <a:cxn ang="0">
                  <a:pos x="TX357" y="TY357"/>
                </a:cxn>
                <a:cxn ang="0">
                  <a:pos x="TX358" y="TY358"/>
                </a:cxn>
                <a:cxn ang="0">
                  <a:pos x="TX359" y="TY359"/>
                </a:cxn>
                <a:cxn ang="0">
                  <a:pos x="TX360" y="TY360"/>
                </a:cxn>
                <a:cxn ang="0">
                  <a:pos x="TX361" y="TY361"/>
                </a:cxn>
                <a:cxn ang="0">
                  <a:pos x="TX362" y="TY362"/>
                </a:cxn>
                <a:cxn ang="0">
                  <a:pos x="TX363" y="TY363"/>
                </a:cxn>
                <a:cxn ang="0">
                  <a:pos x="TX364" y="TY364"/>
                </a:cxn>
                <a:cxn ang="0">
                  <a:pos x="TX365" y="TY365"/>
                </a:cxn>
                <a:cxn ang="0">
                  <a:pos x="TX366" y="TY366"/>
                </a:cxn>
                <a:cxn ang="0">
                  <a:pos x="TX367" y="TY367"/>
                </a:cxn>
                <a:cxn ang="0">
                  <a:pos x="TX368" y="TY368"/>
                </a:cxn>
                <a:cxn ang="0">
                  <a:pos x="TX369" y="TY369"/>
                </a:cxn>
                <a:cxn ang="0">
                  <a:pos x="TX370" y="TY370"/>
                </a:cxn>
                <a:cxn ang="0">
                  <a:pos x="TX371" y="TY371"/>
                </a:cxn>
                <a:cxn ang="0">
                  <a:pos x="TX372" y="TY372"/>
                </a:cxn>
                <a:cxn ang="0">
                  <a:pos x="TX373" y="TY373"/>
                </a:cxn>
                <a:cxn ang="0">
                  <a:pos x="TX374" y="TY374"/>
                </a:cxn>
                <a:cxn ang="0">
                  <a:pos x="TX375" y="TY375"/>
                </a:cxn>
                <a:cxn ang="0">
                  <a:pos x="TX376" y="TY376"/>
                </a:cxn>
                <a:cxn ang="0">
                  <a:pos x="TX377" y="TY377"/>
                </a:cxn>
                <a:cxn ang="0">
                  <a:pos x="TX378" y="TY378"/>
                </a:cxn>
                <a:cxn ang="0">
                  <a:pos x="TX379" y="TY379"/>
                </a:cxn>
                <a:cxn ang="0">
                  <a:pos x="TX380" y="TY380"/>
                </a:cxn>
                <a:cxn ang="0">
                  <a:pos x="TX381" y="TY381"/>
                </a:cxn>
                <a:cxn ang="0">
                  <a:pos x="TX382" y="TY382"/>
                </a:cxn>
                <a:cxn ang="0">
                  <a:pos x="TX383" y="TY383"/>
                </a:cxn>
                <a:cxn ang="0">
                  <a:pos x="TX384" y="TY384"/>
                </a:cxn>
                <a:cxn ang="0">
                  <a:pos x="TX385" y="TY385"/>
                </a:cxn>
                <a:cxn ang="0">
                  <a:pos x="TX386" y="TY386"/>
                </a:cxn>
                <a:cxn ang="0">
                  <a:pos x="TX387" y="TY387"/>
                </a:cxn>
                <a:cxn ang="0">
                  <a:pos x="TX388" y="TY388"/>
                </a:cxn>
                <a:cxn ang="0">
                  <a:pos x="TX389" y="TY389"/>
                </a:cxn>
                <a:cxn ang="0">
                  <a:pos x="TX390" y="TY390"/>
                </a:cxn>
                <a:cxn ang="0">
                  <a:pos x="TX391" y="TY391"/>
                </a:cxn>
                <a:cxn ang="0">
                  <a:pos x="TX392" y="TY392"/>
                </a:cxn>
                <a:cxn ang="0">
                  <a:pos x="TX393" y="TY393"/>
                </a:cxn>
                <a:cxn ang="0">
                  <a:pos x="TX394" y="TY394"/>
                </a:cxn>
                <a:cxn ang="0">
                  <a:pos x="TX395" y="TY395"/>
                </a:cxn>
                <a:cxn ang="0">
                  <a:pos x="TX396" y="TY396"/>
                </a:cxn>
                <a:cxn ang="0">
                  <a:pos x="TX397" y="TY397"/>
                </a:cxn>
                <a:cxn ang="0">
                  <a:pos x="TX398" y="TY398"/>
                </a:cxn>
                <a:cxn ang="0">
                  <a:pos x="TX399" y="TY399"/>
                </a:cxn>
                <a:cxn ang="0">
                  <a:pos x="TX400" y="TY400"/>
                </a:cxn>
                <a:cxn ang="0">
                  <a:pos x="TX401" y="TY401"/>
                </a:cxn>
                <a:cxn ang="0">
                  <a:pos x="TX402" y="TY402"/>
                </a:cxn>
                <a:cxn ang="0">
                  <a:pos x="TX403" y="TY403"/>
                </a:cxn>
                <a:cxn ang="0">
                  <a:pos x="TX404" y="TY404"/>
                </a:cxn>
                <a:cxn ang="0">
                  <a:pos x="TX405" y="TY405"/>
                </a:cxn>
                <a:cxn ang="0">
                  <a:pos x="TX406" y="TY406"/>
                </a:cxn>
                <a:cxn ang="0">
                  <a:pos x="TX407" y="TY407"/>
                </a:cxn>
                <a:cxn ang="0">
                  <a:pos x="TX408" y="TY408"/>
                </a:cxn>
                <a:cxn ang="0">
                  <a:pos x="TX409" y="TY409"/>
                </a:cxn>
                <a:cxn ang="0">
                  <a:pos x="TX410" y="TY410"/>
                </a:cxn>
                <a:cxn ang="0">
                  <a:pos x="TX411" y="TY411"/>
                </a:cxn>
                <a:cxn ang="0">
                  <a:pos x="TX412" y="TY412"/>
                </a:cxn>
                <a:cxn ang="0">
                  <a:pos x="TX413" y="TY413"/>
                </a:cxn>
                <a:cxn ang="0">
                  <a:pos x="TX414" y="TY414"/>
                </a:cxn>
                <a:cxn ang="0">
                  <a:pos x="TX415" y="TY415"/>
                </a:cxn>
                <a:cxn ang="0">
                  <a:pos x="TX416" y="TY416"/>
                </a:cxn>
                <a:cxn ang="0">
                  <a:pos x="TX417" y="TY417"/>
                </a:cxn>
                <a:cxn ang="0">
                  <a:pos x="TX418" y="TY418"/>
                </a:cxn>
                <a:cxn ang="0">
                  <a:pos x="TX419" y="TY419"/>
                </a:cxn>
                <a:cxn ang="0">
                  <a:pos x="TX420" y="TY420"/>
                </a:cxn>
                <a:cxn ang="0">
                  <a:pos x="TX421" y="TY421"/>
                </a:cxn>
                <a:cxn ang="0">
                  <a:pos x="TX422" y="TY422"/>
                </a:cxn>
                <a:cxn ang="0">
                  <a:pos x="TX423" y="TY423"/>
                </a:cxn>
                <a:cxn ang="0">
                  <a:pos x="TX424" y="TY424"/>
                </a:cxn>
                <a:cxn ang="0">
                  <a:pos x="TX425" y="TY425"/>
                </a:cxn>
                <a:cxn ang="0">
                  <a:pos x="TX426" y="TY426"/>
                </a:cxn>
                <a:cxn ang="0">
                  <a:pos x="TX427" y="TY427"/>
                </a:cxn>
                <a:cxn ang="0">
                  <a:pos x="TX428" y="TY428"/>
                </a:cxn>
                <a:cxn ang="0">
                  <a:pos x="TX429" y="TY429"/>
                </a:cxn>
                <a:cxn ang="0">
                  <a:pos x="TX430" y="TY430"/>
                </a:cxn>
                <a:cxn ang="0">
                  <a:pos x="TX431" y="TY431"/>
                </a:cxn>
                <a:cxn ang="0">
                  <a:pos x="TX432" y="TY432"/>
                </a:cxn>
                <a:cxn ang="0">
                  <a:pos x="TX433" y="TY433"/>
                </a:cxn>
                <a:cxn ang="0">
                  <a:pos x="TX434" y="TY434"/>
                </a:cxn>
                <a:cxn ang="0">
                  <a:pos x="TX435" y="TY435"/>
                </a:cxn>
                <a:cxn ang="0">
                  <a:pos x="TX436" y="TY436"/>
                </a:cxn>
                <a:cxn ang="0">
                  <a:pos x="TX437" y="TY437"/>
                </a:cxn>
                <a:cxn ang="0">
                  <a:pos x="TX438" y="TY438"/>
                </a:cxn>
                <a:cxn ang="0">
                  <a:pos x="TX439" y="TY439"/>
                </a:cxn>
                <a:cxn ang="0">
                  <a:pos x="TX440" y="TY440"/>
                </a:cxn>
                <a:cxn ang="0">
                  <a:pos x="TX441" y="TY441"/>
                </a:cxn>
                <a:cxn ang="0">
                  <a:pos x="TX442" y="TY442"/>
                </a:cxn>
                <a:cxn ang="0">
                  <a:pos x="TX443" y="TY443"/>
                </a:cxn>
                <a:cxn ang="0">
                  <a:pos x="TX444" y="TY444"/>
                </a:cxn>
                <a:cxn ang="0">
                  <a:pos x="TX445" y="TY445"/>
                </a:cxn>
                <a:cxn ang="0">
                  <a:pos x="TX446" y="TY446"/>
                </a:cxn>
                <a:cxn ang="0">
                  <a:pos x="TX447" y="TY447"/>
                </a:cxn>
                <a:cxn ang="0">
                  <a:pos x="TX448" y="TY448"/>
                </a:cxn>
                <a:cxn ang="0">
                  <a:pos x="TX449" y="TY449"/>
                </a:cxn>
                <a:cxn ang="0">
                  <a:pos x="TX450" y="TY450"/>
                </a:cxn>
                <a:cxn ang="0">
                  <a:pos x="TX451" y="TY451"/>
                </a:cxn>
                <a:cxn ang="0">
                  <a:pos x="TX452" y="TY452"/>
                </a:cxn>
                <a:cxn ang="0">
                  <a:pos x="TX453" y="TY453"/>
                </a:cxn>
                <a:cxn ang="0">
                  <a:pos x="TX454" y="TY454"/>
                </a:cxn>
                <a:cxn ang="0">
                  <a:pos x="TX455" y="TY455"/>
                </a:cxn>
                <a:cxn ang="0">
                  <a:pos x="TX456" y="TY456"/>
                </a:cxn>
                <a:cxn ang="0">
                  <a:pos x="TX457" y="TY457"/>
                </a:cxn>
                <a:cxn ang="0">
                  <a:pos x="TX458" y="TY458"/>
                </a:cxn>
                <a:cxn ang="0">
                  <a:pos x="TX459" y="TY459"/>
                </a:cxn>
                <a:cxn ang="0">
                  <a:pos x="TX460" y="TY460"/>
                </a:cxn>
                <a:cxn ang="0">
                  <a:pos x="TX461" y="TY461"/>
                </a:cxn>
                <a:cxn ang="0">
                  <a:pos x="TX462" y="TY462"/>
                </a:cxn>
                <a:cxn ang="0">
                  <a:pos x="TX463" y="TY463"/>
                </a:cxn>
                <a:cxn ang="0">
                  <a:pos x="TX464" y="TY464"/>
                </a:cxn>
                <a:cxn ang="0">
                  <a:pos x="TX465" y="TY465"/>
                </a:cxn>
                <a:cxn ang="0">
                  <a:pos x="TX466" y="TY466"/>
                </a:cxn>
                <a:cxn ang="0">
                  <a:pos x="TX467" y="TY467"/>
                </a:cxn>
                <a:cxn ang="0">
                  <a:pos x="TX468" y="TY468"/>
                </a:cxn>
                <a:cxn ang="0">
                  <a:pos x="TX469" y="TY469"/>
                </a:cxn>
                <a:cxn ang="0">
                  <a:pos x="TX470" y="TY470"/>
                </a:cxn>
                <a:cxn ang="0">
                  <a:pos x="TX471" y="TY471"/>
                </a:cxn>
                <a:cxn ang="0">
                  <a:pos x="TX472" y="TY472"/>
                </a:cxn>
                <a:cxn ang="0">
                  <a:pos x="TX473" y="TY473"/>
                </a:cxn>
                <a:cxn ang="0">
                  <a:pos x="TX474" y="TY474"/>
                </a:cxn>
                <a:cxn ang="0">
                  <a:pos x="TX475" y="TY475"/>
                </a:cxn>
                <a:cxn ang="0">
                  <a:pos x="TX476" y="TY476"/>
                </a:cxn>
                <a:cxn ang="0">
                  <a:pos x="TX477" y="TY477"/>
                </a:cxn>
                <a:cxn ang="0">
                  <a:pos x="TX478" y="TY478"/>
                </a:cxn>
                <a:cxn ang="0">
                  <a:pos x="TX479" y="TY479"/>
                </a:cxn>
                <a:cxn ang="0">
                  <a:pos x="TX480" y="TY480"/>
                </a:cxn>
                <a:cxn ang="0">
                  <a:pos x="TX481" y="TY481"/>
                </a:cxn>
                <a:cxn ang="0">
                  <a:pos x="TX482" y="TY482"/>
                </a:cxn>
                <a:cxn ang="0">
                  <a:pos x="TX483" y="TY483"/>
                </a:cxn>
                <a:cxn ang="0">
                  <a:pos x="TX484" y="TY484"/>
                </a:cxn>
                <a:cxn ang="0">
                  <a:pos x="TX485" y="TY485"/>
                </a:cxn>
                <a:cxn ang="0">
                  <a:pos x="TX486" y="TY486"/>
                </a:cxn>
                <a:cxn ang="0">
                  <a:pos x="TX487" y="TY487"/>
                </a:cxn>
                <a:cxn ang="0">
                  <a:pos x="TX488" y="TY488"/>
                </a:cxn>
                <a:cxn ang="0">
                  <a:pos x="TX489" y="TY489"/>
                </a:cxn>
                <a:cxn ang="0">
                  <a:pos x="TX490" y="TY490"/>
                </a:cxn>
                <a:cxn ang="0">
                  <a:pos x="TX491" y="TY491"/>
                </a:cxn>
                <a:cxn ang="0">
                  <a:pos x="TX492" y="TY492"/>
                </a:cxn>
                <a:cxn ang="0">
                  <a:pos x="TX493" y="TY493"/>
                </a:cxn>
                <a:cxn ang="0">
                  <a:pos x="TX494" y="TY494"/>
                </a:cxn>
                <a:cxn ang="0">
                  <a:pos x="TX495" y="TY495"/>
                </a:cxn>
                <a:cxn ang="0">
                  <a:pos x="TX496" y="TY496"/>
                </a:cxn>
                <a:cxn ang="0">
                  <a:pos x="TX497" y="TY497"/>
                </a:cxn>
                <a:cxn ang="0">
                  <a:pos x="TX498" y="TY498"/>
                </a:cxn>
                <a:cxn ang="0">
                  <a:pos x="TX499" y="TY499"/>
                </a:cxn>
                <a:cxn ang="0">
                  <a:pos x="TX500" y="TY500"/>
                </a:cxn>
                <a:cxn ang="0">
                  <a:pos x="TX501" y="TY501"/>
                </a:cxn>
                <a:cxn ang="0">
                  <a:pos x="TX502" y="TY502"/>
                </a:cxn>
                <a:cxn ang="0">
                  <a:pos x="TX503" y="TY503"/>
                </a:cxn>
                <a:cxn ang="0">
                  <a:pos x="TX504" y="TY504"/>
                </a:cxn>
                <a:cxn ang="0">
                  <a:pos x="TX505" y="TY505"/>
                </a:cxn>
                <a:cxn ang="0">
                  <a:pos x="TX506" y="TY506"/>
                </a:cxn>
                <a:cxn ang="0">
                  <a:pos x="TX507" y="TY507"/>
                </a:cxn>
                <a:cxn ang="0">
                  <a:pos x="TX508" y="TY508"/>
                </a:cxn>
                <a:cxn ang="0">
                  <a:pos x="TX509" y="TY509"/>
                </a:cxn>
                <a:cxn ang="0">
                  <a:pos x="TX510" y="TY510"/>
                </a:cxn>
                <a:cxn ang="0">
                  <a:pos x="TX511" y="TY511"/>
                </a:cxn>
                <a:cxn ang="0">
                  <a:pos x="TX512" y="TY512"/>
                </a:cxn>
                <a:cxn ang="0">
                  <a:pos x="TX513" y="TY513"/>
                </a:cxn>
                <a:cxn ang="0">
                  <a:pos x="TX514" y="TY514"/>
                </a:cxn>
                <a:cxn ang="0">
                  <a:pos x="TX515" y="TY515"/>
                </a:cxn>
                <a:cxn ang="0">
                  <a:pos x="TX516" y="TY516"/>
                </a:cxn>
                <a:cxn ang="0">
                  <a:pos x="TX517" y="TY517"/>
                </a:cxn>
                <a:cxn ang="0">
                  <a:pos x="TX518" y="TY518"/>
                </a:cxn>
                <a:cxn ang="0">
                  <a:pos x="TX519" y="TY519"/>
                </a:cxn>
                <a:cxn ang="0">
                  <a:pos x="TX520" y="TY520"/>
                </a:cxn>
                <a:cxn ang="0">
                  <a:pos x="TX521" y="TY521"/>
                </a:cxn>
                <a:cxn ang="0">
                  <a:pos x="TX522" y="TY522"/>
                </a:cxn>
                <a:cxn ang="0">
                  <a:pos x="TX523" y="TY523"/>
                </a:cxn>
                <a:cxn ang="0">
                  <a:pos x="TX524" y="TY524"/>
                </a:cxn>
                <a:cxn ang="0">
                  <a:pos x="TX525" y="TY525"/>
                </a:cxn>
                <a:cxn ang="0">
                  <a:pos x="TX526" y="TY526"/>
                </a:cxn>
                <a:cxn ang="0">
                  <a:pos x="TX527" y="TY527"/>
                </a:cxn>
                <a:cxn ang="0">
                  <a:pos x="TX528" y="TY528"/>
                </a:cxn>
                <a:cxn ang="0">
                  <a:pos x="TX529" y="TY529"/>
                </a:cxn>
                <a:cxn ang="0">
                  <a:pos x="TX530" y="TY530"/>
                </a:cxn>
                <a:cxn ang="0">
                  <a:pos x="TX531" y="TY531"/>
                </a:cxn>
                <a:cxn ang="0">
                  <a:pos x="TX532" y="TY532"/>
                </a:cxn>
                <a:cxn ang="0">
                  <a:pos x="TX533" y="TY533"/>
                </a:cxn>
                <a:cxn ang="0">
                  <a:pos x="TX534" y="TY534"/>
                </a:cxn>
                <a:cxn ang="0">
                  <a:pos x="TX535" y="TY535"/>
                </a:cxn>
                <a:cxn ang="0">
                  <a:pos x="TX536" y="TY536"/>
                </a:cxn>
                <a:cxn ang="0">
                  <a:pos x="TX537" y="TY537"/>
                </a:cxn>
                <a:cxn ang="0">
                  <a:pos x="TX538" y="TY538"/>
                </a:cxn>
                <a:cxn ang="0">
                  <a:pos x="TX539" y="TY539"/>
                </a:cxn>
                <a:cxn ang="0">
                  <a:pos x="TX540" y="TY540"/>
                </a:cxn>
                <a:cxn ang="0">
                  <a:pos x="TX541" y="TY541"/>
                </a:cxn>
                <a:cxn ang="0">
                  <a:pos x="TX542" y="TY542"/>
                </a:cxn>
                <a:cxn ang="0">
                  <a:pos x="TX543" y="TY543"/>
                </a:cxn>
                <a:cxn ang="0">
                  <a:pos x="TX544" y="TY544"/>
                </a:cxn>
                <a:cxn ang="0">
                  <a:pos x="TX545" y="TY545"/>
                </a:cxn>
                <a:cxn ang="0">
                  <a:pos x="TX546" y="TY546"/>
                </a:cxn>
                <a:cxn ang="0">
                  <a:pos x="TX547" y="TY547"/>
                </a:cxn>
                <a:cxn ang="0">
                  <a:pos x="TX548" y="TY548"/>
                </a:cxn>
                <a:cxn ang="0">
                  <a:pos x="TX549" y="TY549"/>
                </a:cxn>
                <a:cxn ang="0">
                  <a:pos x="TX550" y="TY550"/>
                </a:cxn>
                <a:cxn ang="0">
                  <a:pos x="TX551" y="TY551"/>
                </a:cxn>
                <a:cxn ang="0">
                  <a:pos x="TX552" y="TY552"/>
                </a:cxn>
                <a:cxn ang="0">
                  <a:pos x="TX553" y="TY553"/>
                </a:cxn>
                <a:cxn ang="0">
                  <a:pos x="TX554" y="TY554"/>
                </a:cxn>
                <a:cxn ang="0">
                  <a:pos x="TX555" y="TY555"/>
                </a:cxn>
                <a:cxn ang="0">
                  <a:pos x="TX556" y="TY556"/>
                </a:cxn>
                <a:cxn ang="0">
                  <a:pos x="TX557" y="TY557"/>
                </a:cxn>
                <a:cxn ang="0">
                  <a:pos x="TX558" y="TY558"/>
                </a:cxn>
                <a:cxn ang="0">
                  <a:pos x="TX559" y="TY559"/>
                </a:cxn>
                <a:cxn ang="0">
                  <a:pos x="TX560" y="TY560"/>
                </a:cxn>
                <a:cxn ang="0">
                  <a:pos x="TX561" y="TY561"/>
                </a:cxn>
                <a:cxn ang="0">
                  <a:pos x="TX562" y="TY562"/>
                </a:cxn>
                <a:cxn ang="0">
                  <a:pos x="TX563" y="TY563"/>
                </a:cxn>
                <a:cxn ang="0">
                  <a:pos x="TX564" y="TY564"/>
                </a:cxn>
                <a:cxn ang="0">
                  <a:pos x="TX565" y="TY565"/>
                </a:cxn>
                <a:cxn ang="0">
                  <a:pos x="TX566" y="TY566"/>
                </a:cxn>
                <a:cxn ang="0">
                  <a:pos x="TX567" y="TY567"/>
                </a:cxn>
                <a:cxn ang="0">
                  <a:pos x="TX568" y="TY568"/>
                </a:cxn>
                <a:cxn ang="0">
                  <a:pos x="TX569" y="TY569"/>
                </a:cxn>
                <a:cxn ang="0">
                  <a:pos x="TX570" y="TY570"/>
                </a:cxn>
                <a:cxn ang="0">
                  <a:pos x="TX571" y="TY571"/>
                </a:cxn>
                <a:cxn ang="0">
                  <a:pos x="TX572" y="TY572"/>
                </a:cxn>
                <a:cxn ang="0">
                  <a:pos x="TX573" y="TY573"/>
                </a:cxn>
                <a:cxn ang="0">
                  <a:pos x="TX574" y="TY574"/>
                </a:cxn>
                <a:cxn ang="0">
                  <a:pos x="TX575" y="TY575"/>
                </a:cxn>
                <a:cxn ang="0">
                  <a:pos x="TX576" y="TY576"/>
                </a:cxn>
                <a:cxn ang="0">
                  <a:pos x="TX577" y="TY577"/>
                </a:cxn>
                <a:cxn ang="0">
                  <a:pos x="TX578" y="TY578"/>
                </a:cxn>
                <a:cxn ang="0">
                  <a:pos x="TX579" y="TY579"/>
                </a:cxn>
                <a:cxn ang="0">
                  <a:pos x="TX580" y="TY580"/>
                </a:cxn>
                <a:cxn ang="0">
                  <a:pos x="TX581" y="TY581"/>
                </a:cxn>
                <a:cxn ang="0">
                  <a:pos x="TX582" y="TY582"/>
                </a:cxn>
                <a:cxn ang="0">
                  <a:pos x="TX583" y="TY583"/>
                </a:cxn>
                <a:cxn ang="0">
                  <a:pos x="TX584" y="TY584"/>
                </a:cxn>
                <a:cxn ang="0">
                  <a:pos x="TX585" y="TY585"/>
                </a:cxn>
                <a:cxn ang="0">
                  <a:pos x="TX586" y="TY586"/>
                </a:cxn>
                <a:cxn ang="0">
                  <a:pos x="TX587" y="TY587"/>
                </a:cxn>
                <a:cxn ang="0">
                  <a:pos x="TX588" y="TY588"/>
                </a:cxn>
                <a:cxn ang="0">
                  <a:pos x="TX589" y="TY589"/>
                </a:cxn>
                <a:cxn ang="0">
                  <a:pos x="TX590" y="TY590"/>
                </a:cxn>
                <a:cxn ang="0">
                  <a:pos x="TX591" y="TY591"/>
                </a:cxn>
                <a:cxn ang="0">
                  <a:pos x="TX592" y="TY592"/>
                </a:cxn>
                <a:cxn ang="0">
                  <a:pos x="TX593" y="TY593"/>
                </a:cxn>
                <a:cxn ang="0">
                  <a:pos x="TX594" y="TY594"/>
                </a:cxn>
                <a:cxn ang="0">
                  <a:pos x="TX595" y="TY595"/>
                </a:cxn>
                <a:cxn ang="0">
                  <a:pos x="TX596" y="TY596"/>
                </a:cxn>
                <a:cxn ang="0">
                  <a:pos x="TX597" y="TY597"/>
                </a:cxn>
                <a:cxn ang="0">
                  <a:pos x="TX598" y="TY598"/>
                </a:cxn>
                <a:cxn ang="0">
                  <a:pos x="TX599" y="TY599"/>
                </a:cxn>
                <a:cxn ang="0">
                  <a:pos x="TX600" y="TY600"/>
                </a:cxn>
                <a:cxn ang="0">
                  <a:pos x="TX601" y="TY601"/>
                </a:cxn>
                <a:cxn ang="0">
                  <a:pos x="TX602" y="TY602"/>
                </a:cxn>
                <a:cxn ang="0">
                  <a:pos x="TX603" y="TY603"/>
                </a:cxn>
                <a:cxn ang="0">
                  <a:pos x="TX604" y="TY604"/>
                </a:cxn>
                <a:cxn ang="0">
                  <a:pos x="TX605" y="TY605"/>
                </a:cxn>
              </a:cxnLst>
              <a:rect l="l" t="t" r="r" b="b"/>
              <a:pathLst>
                <a:path w="12192001" h="6047037">
                  <a:moveTo>
                    <a:pt x="6998753" y="4861557"/>
                  </a:moveTo>
                  <a:lnTo>
                    <a:pt x="6999125" y="4862967"/>
                  </a:lnTo>
                  <a:lnTo>
                    <a:pt x="6999458" y="4864308"/>
                  </a:lnTo>
                  <a:lnTo>
                    <a:pt x="6981403" y="4921608"/>
                  </a:lnTo>
                  <a:lnTo>
                    <a:pt x="6980778" y="4919418"/>
                  </a:lnTo>
                  <a:close/>
                  <a:moveTo>
                    <a:pt x="7116525" y="4767113"/>
                  </a:moveTo>
                  <a:lnTo>
                    <a:pt x="7123707" y="4787223"/>
                  </a:lnTo>
                  <a:lnTo>
                    <a:pt x="7115797" y="4806237"/>
                  </a:lnTo>
                  <a:lnTo>
                    <a:pt x="7110787" y="4780641"/>
                  </a:lnTo>
                  <a:close/>
                  <a:moveTo>
                    <a:pt x="7091685" y="4697561"/>
                  </a:moveTo>
                  <a:lnTo>
                    <a:pt x="7112004" y="4754451"/>
                  </a:lnTo>
                  <a:lnTo>
                    <a:pt x="7107671" y="4764900"/>
                  </a:lnTo>
                  <a:lnTo>
                    <a:pt x="7112094" y="4754703"/>
                  </a:lnTo>
                  <a:lnTo>
                    <a:pt x="7116177" y="4766138"/>
                  </a:lnTo>
                  <a:lnTo>
                    <a:pt x="7110631" y="4779837"/>
                  </a:lnTo>
                  <a:lnTo>
                    <a:pt x="7109346" y="4773269"/>
                  </a:lnTo>
                  <a:cubicBezTo>
                    <a:pt x="7104664" y="4751654"/>
                    <a:pt x="7098829" y="4726583"/>
                    <a:pt x="7091685" y="4697561"/>
                  </a:cubicBezTo>
                  <a:close/>
                  <a:moveTo>
                    <a:pt x="6938555" y="4648262"/>
                  </a:moveTo>
                  <a:cubicBezTo>
                    <a:pt x="6965373" y="4739739"/>
                    <a:pt x="6982170" y="4799356"/>
                    <a:pt x="6992518" y="4837870"/>
                  </a:cubicBezTo>
                  <a:lnTo>
                    <a:pt x="6998414" y="4860267"/>
                  </a:lnTo>
                  <a:lnTo>
                    <a:pt x="6980536" y="4918573"/>
                  </a:lnTo>
                  <a:lnTo>
                    <a:pt x="6968495" y="4876421"/>
                  </a:lnTo>
                  <a:cubicBezTo>
                    <a:pt x="6908236" y="4659798"/>
                    <a:pt x="6961301" y="4763410"/>
                    <a:pt x="6938555" y="4648262"/>
                  </a:cubicBezTo>
                  <a:close/>
                  <a:moveTo>
                    <a:pt x="4194519" y="4634415"/>
                  </a:moveTo>
                  <a:lnTo>
                    <a:pt x="4195572" y="4639695"/>
                  </a:lnTo>
                  <a:lnTo>
                    <a:pt x="4194880" y="4644747"/>
                  </a:lnTo>
                  <a:lnTo>
                    <a:pt x="4194420" y="4647973"/>
                  </a:lnTo>
                  <a:lnTo>
                    <a:pt x="4194319" y="4644795"/>
                  </a:lnTo>
                  <a:cubicBezTo>
                    <a:pt x="4194211" y="4638775"/>
                    <a:pt x="4194268" y="4635162"/>
                    <a:pt x="4194519" y="4634415"/>
                  </a:cubicBezTo>
                  <a:close/>
                  <a:moveTo>
                    <a:pt x="7785167" y="4551494"/>
                  </a:moveTo>
                  <a:lnTo>
                    <a:pt x="7814094" y="4657199"/>
                  </a:lnTo>
                  <a:lnTo>
                    <a:pt x="7806894" y="4685391"/>
                  </a:lnTo>
                  <a:lnTo>
                    <a:pt x="7785714" y="4607196"/>
                  </a:lnTo>
                  <a:lnTo>
                    <a:pt x="7774664" y="4563923"/>
                  </a:lnTo>
                  <a:close/>
                  <a:moveTo>
                    <a:pt x="7986144" y="4540432"/>
                  </a:moveTo>
                  <a:cubicBezTo>
                    <a:pt x="7992660" y="4542725"/>
                    <a:pt x="7993710" y="4556992"/>
                    <a:pt x="7986703" y="4588961"/>
                  </a:cubicBezTo>
                  <a:lnTo>
                    <a:pt x="7981231" y="4610982"/>
                  </a:lnTo>
                  <a:lnTo>
                    <a:pt x="7979384" y="4587785"/>
                  </a:lnTo>
                  <a:lnTo>
                    <a:pt x="7976887" y="4543729"/>
                  </a:lnTo>
                  <a:close/>
                  <a:moveTo>
                    <a:pt x="9545937" y="4505421"/>
                  </a:moveTo>
                  <a:lnTo>
                    <a:pt x="9541633" y="4512579"/>
                  </a:lnTo>
                  <a:cubicBezTo>
                    <a:pt x="9542020" y="4514547"/>
                    <a:pt x="9542759" y="4514286"/>
                    <a:pt x="9543771" y="4512126"/>
                  </a:cubicBezTo>
                  <a:close/>
                  <a:moveTo>
                    <a:pt x="7861021" y="4471309"/>
                  </a:moveTo>
                  <a:lnTo>
                    <a:pt x="7863179" y="4481112"/>
                  </a:lnTo>
                  <a:lnTo>
                    <a:pt x="7867088" y="4498983"/>
                  </a:lnTo>
                  <a:lnTo>
                    <a:pt x="7865303" y="4503681"/>
                  </a:lnTo>
                  <a:cubicBezTo>
                    <a:pt x="7844068" y="4560643"/>
                    <a:pt x="7829100" y="4604267"/>
                    <a:pt x="7819266" y="4636954"/>
                  </a:cubicBezTo>
                  <a:lnTo>
                    <a:pt x="7815022" y="4653572"/>
                  </a:lnTo>
                  <a:lnTo>
                    <a:pt x="7787760" y="4548490"/>
                  </a:lnTo>
                  <a:lnTo>
                    <a:pt x="7801239" y="4534290"/>
                  </a:lnTo>
                  <a:lnTo>
                    <a:pt x="7802051" y="4537066"/>
                  </a:lnTo>
                  <a:cubicBezTo>
                    <a:pt x="7805533" y="4548610"/>
                    <a:pt x="7807023" y="4552508"/>
                    <a:pt x="7805669" y="4545441"/>
                  </a:cubicBezTo>
                  <a:lnTo>
                    <a:pt x="7802826" y="4532621"/>
                  </a:lnTo>
                  <a:lnTo>
                    <a:pt x="7820636" y="4513856"/>
                  </a:lnTo>
                  <a:lnTo>
                    <a:pt x="7823153" y="4521243"/>
                  </a:lnTo>
                  <a:cubicBezTo>
                    <a:pt x="7829339" y="4538517"/>
                    <a:pt x="7831863" y="4542012"/>
                    <a:pt x="7828711" y="4522465"/>
                  </a:cubicBezTo>
                  <a:lnTo>
                    <a:pt x="7826053" y="4508150"/>
                  </a:lnTo>
                  <a:close/>
                  <a:moveTo>
                    <a:pt x="11323806" y="4448151"/>
                  </a:moveTo>
                  <a:lnTo>
                    <a:pt x="11336391" y="4469428"/>
                  </a:lnTo>
                  <a:lnTo>
                    <a:pt x="11331625" y="4460733"/>
                  </a:lnTo>
                  <a:close/>
                  <a:moveTo>
                    <a:pt x="11309605" y="4424463"/>
                  </a:moveTo>
                  <a:lnTo>
                    <a:pt x="11318144" y="4439042"/>
                  </a:lnTo>
                  <a:lnTo>
                    <a:pt x="11323806" y="4448151"/>
                  </a:lnTo>
                  <a:lnTo>
                    <a:pt x="11313649" y="4430980"/>
                  </a:lnTo>
                  <a:close/>
                  <a:moveTo>
                    <a:pt x="4256724" y="4356878"/>
                  </a:moveTo>
                  <a:lnTo>
                    <a:pt x="4257501" y="4360095"/>
                  </a:lnTo>
                  <a:lnTo>
                    <a:pt x="4258508" y="4371214"/>
                  </a:lnTo>
                  <a:lnTo>
                    <a:pt x="4249181" y="4425876"/>
                  </a:lnTo>
                  <a:lnTo>
                    <a:pt x="4250391" y="4387033"/>
                  </a:lnTo>
                  <a:lnTo>
                    <a:pt x="4251174" y="4375299"/>
                  </a:lnTo>
                  <a:close/>
                  <a:moveTo>
                    <a:pt x="12192000" y="0"/>
                  </a:moveTo>
                  <a:lnTo>
                    <a:pt x="0" y="0"/>
                  </a:lnTo>
                  <a:lnTo>
                    <a:pt x="0" y="290709"/>
                  </a:lnTo>
                  <a:lnTo>
                    <a:pt x="0" y="622300"/>
                  </a:lnTo>
                  <a:lnTo>
                    <a:pt x="0" y="4533457"/>
                  </a:lnTo>
                  <a:lnTo>
                    <a:pt x="54430" y="4503043"/>
                  </a:lnTo>
                  <a:cubicBezTo>
                    <a:pt x="76392" y="4494284"/>
                    <a:pt x="97986" y="4489096"/>
                    <a:pt x="119386" y="4486941"/>
                  </a:cubicBezTo>
                  <a:cubicBezTo>
                    <a:pt x="204545" y="4478568"/>
                    <a:pt x="286156" y="4518959"/>
                    <a:pt x="370428" y="4574620"/>
                  </a:cubicBezTo>
                  <a:cubicBezTo>
                    <a:pt x="454256" y="4630280"/>
                    <a:pt x="539859" y="4700965"/>
                    <a:pt x="629010" y="4752930"/>
                  </a:cubicBezTo>
                  <a:cubicBezTo>
                    <a:pt x="640098" y="4759334"/>
                    <a:pt x="651186" y="4765490"/>
                    <a:pt x="662274" y="4771401"/>
                  </a:cubicBezTo>
                  <a:cubicBezTo>
                    <a:pt x="667597" y="4774358"/>
                    <a:pt x="673806" y="4777065"/>
                    <a:pt x="680016" y="4779775"/>
                  </a:cubicBezTo>
                  <a:lnTo>
                    <a:pt x="688886" y="4783716"/>
                  </a:lnTo>
                  <a:cubicBezTo>
                    <a:pt x="690218" y="4784455"/>
                    <a:pt x="691991" y="4785193"/>
                    <a:pt x="693322" y="4785686"/>
                  </a:cubicBezTo>
                  <a:lnTo>
                    <a:pt x="696870" y="4787657"/>
                  </a:lnTo>
                  <a:cubicBezTo>
                    <a:pt x="716386" y="4797755"/>
                    <a:pt x="735458" y="4806128"/>
                    <a:pt x="754530" y="4812286"/>
                  </a:cubicBezTo>
                  <a:cubicBezTo>
                    <a:pt x="792231" y="4824600"/>
                    <a:pt x="829488" y="4828048"/>
                    <a:pt x="865414" y="4818443"/>
                  </a:cubicBezTo>
                  <a:lnTo>
                    <a:pt x="860978" y="4773865"/>
                  </a:lnTo>
                  <a:cubicBezTo>
                    <a:pt x="883156" y="4699980"/>
                    <a:pt x="906219" y="4573143"/>
                    <a:pt x="928840" y="4510340"/>
                  </a:cubicBezTo>
                  <a:cubicBezTo>
                    <a:pt x="951904" y="4447289"/>
                    <a:pt x="975410" y="4448029"/>
                    <a:pt x="1002467" y="4628557"/>
                  </a:cubicBezTo>
                  <a:cubicBezTo>
                    <a:pt x="999806" y="4597032"/>
                    <a:pt x="998032" y="4548514"/>
                    <a:pt x="997588" y="4515018"/>
                  </a:cubicBezTo>
                  <a:lnTo>
                    <a:pt x="1033957" y="4593337"/>
                  </a:lnTo>
                  <a:lnTo>
                    <a:pt x="1029079" y="4548268"/>
                  </a:lnTo>
                  <a:cubicBezTo>
                    <a:pt x="1095166" y="4495808"/>
                    <a:pt x="1160809" y="4489652"/>
                    <a:pt x="1253064" y="4988133"/>
                  </a:cubicBezTo>
                  <a:cubicBezTo>
                    <a:pt x="1249960" y="4702196"/>
                    <a:pt x="1313385" y="4860311"/>
                    <a:pt x="1312054" y="4589889"/>
                  </a:cubicBezTo>
                  <a:cubicBezTo>
                    <a:pt x="1382133" y="4330551"/>
                    <a:pt x="1466405" y="4335969"/>
                    <a:pt x="1546685" y="4417489"/>
                  </a:cubicBezTo>
                  <a:cubicBezTo>
                    <a:pt x="1586603" y="4458373"/>
                    <a:pt x="1625190" y="4517974"/>
                    <a:pt x="1660230" y="4573389"/>
                  </a:cubicBezTo>
                  <a:cubicBezTo>
                    <a:pt x="1695270" y="4628556"/>
                    <a:pt x="1726317" y="4679045"/>
                    <a:pt x="1752486" y="4701458"/>
                  </a:cubicBezTo>
                  <a:cubicBezTo>
                    <a:pt x="1752042" y="4630034"/>
                    <a:pt x="1740953" y="4376852"/>
                    <a:pt x="1753372" y="4400742"/>
                  </a:cubicBezTo>
                  <a:lnTo>
                    <a:pt x="1769784" y="4809576"/>
                  </a:lnTo>
                  <a:cubicBezTo>
                    <a:pt x="1772889" y="4661314"/>
                    <a:pt x="1780872" y="4609839"/>
                    <a:pt x="1789743" y="4602943"/>
                  </a:cubicBezTo>
                  <a:cubicBezTo>
                    <a:pt x="1798614" y="4596048"/>
                    <a:pt x="1808372" y="4633975"/>
                    <a:pt x="1817242" y="4664268"/>
                  </a:cubicBezTo>
                  <a:cubicBezTo>
                    <a:pt x="1825670" y="4694562"/>
                    <a:pt x="1833209" y="4717711"/>
                    <a:pt x="1839418" y="4681015"/>
                  </a:cubicBezTo>
                  <a:cubicBezTo>
                    <a:pt x="1845628" y="4644565"/>
                    <a:pt x="1850508" y="4548515"/>
                    <a:pt x="1855829" y="4340894"/>
                  </a:cubicBezTo>
                  <a:cubicBezTo>
                    <a:pt x="1859378" y="4499257"/>
                    <a:pt x="1862039" y="4657618"/>
                    <a:pt x="1864256" y="4815979"/>
                  </a:cubicBezTo>
                  <a:cubicBezTo>
                    <a:pt x="1878893" y="4853661"/>
                    <a:pt x="1888208" y="4891343"/>
                    <a:pt x="1890425" y="4929025"/>
                  </a:cubicBezTo>
                  <a:cubicBezTo>
                    <a:pt x="1894417" y="4966706"/>
                    <a:pt x="1896635" y="5004635"/>
                    <a:pt x="1897522" y="5042315"/>
                  </a:cubicBezTo>
                  <a:lnTo>
                    <a:pt x="1973881" y="4411434"/>
                  </a:lnTo>
                  <a:lnTo>
                    <a:pt x="1976968" y="4405064"/>
                  </a:lnTo>
                  <a:lnTo>
                    <a:pt x="1962279" y="4746528"/>
                  </a:lnTo>
                  <a:lnTo>
                    <a:pt x="2034444" y="4294956"/>
                  </a:lnTo>
                  <a:lnTo>
                    <a:pt x="2044210" y="4277076"/>
                  </a:lnTo>
                  <a:cubicBezTo>
                    <a:pt x="2170527" y="4054383"/>
                    <a:pt x="2221482" y="4078386"/>
                    <a:pt x="2265975" y="4130130"/>
                  </a:cubicBezTo>
                  <a:lnTo>
                    <a:pt x="2251117" y="4169727"/>
                  </a:lnTo>
                  <a:lnTo>
                    <a:pt x="2304941" y="4107755"/>
                  </a:lnTo>
                  <a:cubicBezTo>
                    <a:pt x="2297094" y="4137963"/>
                    <a:pt x="2284590" y="4181444"/>
                    <a:pt x="2274951" y="4209324"/>
                  </a:cubicBezTo>
                  <a:cubicBezTo>
                    <a:pt x="2342012" y="4052560"/>
                    <a:pt x="2365778" y="4057652"/>
                    <a:pt x="2375002" y="4120373"/>
                  </a:cubicBezTo>
                  <a:cubicBezTo>
                    <a:pt x="2383835" y="4182763"/>
                    <a:pt x="2378961" y="4303220"/>
                    <a:pt x="2384900" y="4375532"/>
                  </a:cubicBezTo>
                  <a:lnTo>
                    <a:pt x="2370596" y="4414793"/>
                  </a:lnTo>
                  <a:cubicBezTo>
                    <a:pt x="2404544" y="4432294"/>
                    <a:pt x="2442715" y="4438307"/>
                    <a:pt x="2483289" y="4436404"/>
                  </a:cubicBezTo>
                  <a:cubicBezTo>
                    <a:pt x="2503799" y="4435506"/>
                    <a:pt x="2524799" y="4432602"/>
                    <a:pt x="2546625" y="4428246"/>
                  </a:cubicBezTo>
                  <a:lnTo>
                    <a:pt x="2550623" y="4427333"/>
                  </a:lnTo>
                  <a:cubicBezTo>
                    <a:pt x="2552068" y="4427214"/>
                    <a:pt x="2554012" y="4426979"/>
                    <a:pt x="2555512" y="4426637"/>
                  </a:cubicBezTo>
                  <a:lnTo>
                    <a:pt x="2565289" y="4425245"/>
                  </a:lnTo>
                  <a:cubicBezTo>
                    <a:pt x="2572122" y="4424315"/>
                    <a:pt x="2578956" y="4423386"/>
                    <a:pt x="2584953" y="4422015"/>
                  </a:cubicBezTo>
                  <a:cubicBezTo>
                    <a:pt x="2597393" y="4419383"/>
                    <a:pt x="2609887" y="4416529"/>
                    <a:pt x="2622435" y="4413451"/>
                  </a:cubicBezTo>
                  <a:cubicBezTo>
                    <a:pt x="2723432" y="4388271"/>
                    <a:pt x="2825003" y="4345279"/>
                    <a:pt x="2921470" y="4315449"/>
                  </a:cubicBezTo>
                  <a:cubicBezTo>
                    <a:pt x="3018383" y="4285729"/>
                    <a:pt x="3109251" y="4269177"/>
                    <a:pt x="3192905" y="4297633"/>
                  </a:cubicBezTo>
                  <a:cubicBezTo>
                    <a:pt x="3276949" y="4326420"/>
                    <a:pt x="3353387" y="4399884"/>
                    <a:pt x="3425737" y="4551951"/>
                  </a:cubicBezTo>
                  <a:cubicBezTo>
                    <a:pt x="3446663" y="4715555"/>
                    <a:pt x="3484180" y="4788019"/>
                    <a:pt x="3528620" y="4812805"/>
                  </a:cubicBezTo>
                  <a:cubicBezTo>
                    <a:pt x="3573504" y="4837701"/>
                    <a:pt x="3624865" y="4814810"/>
                    <a:pt x="3676598" y="4788467"/>
                  </a:cubicBezTo>
                  <a:cubicBezTo>
                    <a:pt x="3728330" y="4762123"/>
                    <a:pt x="3779935" y="4732442"/>
                    <a:pt x="3828531" y="4744072"/>
                  </a:cubicBezTo>
                  <a:cubicBezTo>
                    <a:pt x="3877517" y="4756032"/>
                    <a:pt x="3922550" y="4809309"/>
                    <a:pt x="3965595" y="4949968"/>
                  </a:cubicBezTo>
                  <a:cubicBezTo>
                    <a:pt x="3966462" y="4956085"/>
                    <a:pt x="3966881" y="4962092"/>
                    <a:pt x="3967802" y="4967987"/>
                  </a:cubicBezTo>
                  <a:lnTo>
                    <a:pt x="3969404" y="4976882"/>
                  </a:lnTo>
                  <a:cubicBezTo>
                    <a:pt x="3969697" y="4979552"/>
                    <a:pt x="3970380" y="4982553"/>
                    <a:pt x="3970227" y="4985114"/>
                  </a:cubicBezTo>
                  <a:cubicBezTo>
                    <a:pt x="3970395" y="4996019"/>
                    <a:pt x="3970726" y="5006257"/>
                    <a:pt x="3971222" y="5015827"/>
                  </a:cubicBezTo>
                  <a:cubicBezTo>
                    <a:pt x="3972157" y="5035190"/>
                    <a:pt x="3973691" y="5052098"/>
                    <a:pt x="3975715" y="5067000"/>
                  </a:cubicBezTo>
                  <a:cubicBezTo>
                    <a:pt x="3980263" y="5096692"/>
                    <a:pt x="3986042" y="5117471"/>
                    <a:pt x="3993563" y="5131118"/>
                  </a:cubicBezTo>
                  <a:cubicBezTo>
                    <a:pt x="4007715" y="5158194"/>
                    <a:pt x="4026161" y="5156084"/>
                    <a:pt x="4042456" y="5135734"/>
                  </a:cubicBezTo>
                  <a:cubicBezTo>
                    <a:pt x="4059195" y="5115491"/>
                    <a:pt x="4074173" y="5077339"/>
                    <a:pt x="4086449" y="5032859"/>
                  </a:cubicBezTo>
                  <a:cubicBezTo>
                    <a:pt x="4092587" y="5010619"/>
                    <a:pt x="4098022" y="4986909"/>
                    <a:pt x="4102575" y="4963188"/>
                  </a:cubicBezTo>
                  <a:lnTo>
                    <a:pt x="4104012" y="4953932"/>
                  </a:lnTo>
                  <a:lnTo>
                    <a:pt x="4115154" y="5034063"/>
                  </a:lnTo>
                  <a:lnTo>
                    <a:pt x="4104158" y="4952997"/>
                  </a:lnTo>
                  <a:lnTo>
                    <a:pt x="4113405" y="4893464"/>
                  </a:lnTo>
                  <a:lnTo>
                    <a:pt x="4117171" y="4834959"/>
                  </a:lnTo>
                  <a:lnTo>
                    <a:pt x="4121830" y="4860417"/>
                  </a:lnTo>
                  <a:cubicBezTo>
                    <a:pt x="4129827" y="4905077"/>
                    <a:pt x="4139327" y="4960917"/>
                    <a:pt x="4150638" y="5030372"/>
                  </a:cubicBezTo>
                  <a:lnTo>
                    <a:pt x="4129791" y="4865850"/>
                  </a:lnTo>
                  <a:cubicBezTo>
                    <a:pt x="4122252" y="4769307"/>
                    <a:pt x="4116042" y="4674734"/>
                    <a:pt x="4146647" y="4941216"/>
                  </a:cubicBezTo>
                  <a:cubicBezTo>
                    <a:pt x="4163943" y="4994904"/>
                    <a:pt x="4195878" y="5201293"/>
                    <a:pt x="4235796" y="5616528"/>
                  </a:cubicBezTo>
                  <a:lnTo>
                    <a:pt x="4202533" y="5230107"/>
                  </a:lnTo>
                  <a:cubicBezTo>
                    <a:pt x="4204749" y="5240696"/>
                    <a:pt x="4218499" y="5391917"/>
                    <a:pt x="4226039" y="5472945"/>
                  </a:cubicBezTo>
                  <a:cubicBezTo>
                    <a:pt x="4233578" y="5553972"/>
                    <a:pt x="4234909" y="5564809"/>
                    <a:pt x="4213176" y="5294143"/>
                  </a:cubicBezTo>
                  <a:lnTo>
                    <a:pt x="4203419" y="5123464"/>
                  </a:lnTo>
                  <a:cubicBezTo>
                    <a:pt x="4208298" y="5153019"/>
                    <a:pt x="4194104" y="4932101"/>
                    <a:pt x="4213176" y="5154004"/>
                  </a:cubicBezTo>
                  <a:lnTo>
                    <a:pt x="4213177" y="5154252"/>
                  </a:lnTo>
                  <a:lnTo>
                    <a:pt x="4213176" y="5155236"/>
                  </a:lnTo>
                  <a:lnTo>
                    <a:pt x="4217169" y="5200799"/>
                  </a:lnTo>
                  <a:lnTo>
                    <a:pt x="4214508" y="5168535"/>
                  </a:lnTo>
                  <a:cubicBezTo>
                    <a:pt x="4232248" y="5339459"/>
                    <a:pt x="4191000" y="4822013"/>
                    <a:pt x="4213177" y="5044408"/>
                  </a:cubicBezTo>
                  <a:cubicBezTo>
                    <a:pt x="4223376" y="5181835"/>
                    <a:pt x="4215838" y="5059186"/>
                    <a:pt x="4207855" y="4913138"/>
                  </a:cubicBezTo>
                  <a:cubicBezTo>
                    <a:pt x="4202587" y="4821858"/>
                    <a:pt x="4197148" y="4721439"/>
                    <a:pt x="4195106" y="4669604"/>
                  </a:cubicBezTo>
                  <a:lnTo>
                    <a:pt x="4194658" y="4655485"/>
                  </a:lnTo>
                  <a:lnTo>
                    <a:pt x="4196145" y="4645360"/>
                  </a:lnTo>
                  <a:lnTo>
                    <a:pt x="4231805" y="5195872"/>
                  </a:lnTo>
                  <a:cubicBezTo>
                    <a:pt x="4243337" y="5354973"/>
                    <a:pt x="4241119" y="5295620"/>
                    <a:pt x="4238016" y="5196119"/>
                  </a:cubicBezTo>
                  <a:cubicBezTo>
                    <a:pt x="4235355" y="5096373"/>
                    <a:pt x="4231804" y="4956976"/>
                    <a:pt x="4236683" y="4955991"/>
                  </a:cubicBezTo>
                  <a:cubicBezTo>
                    <a:pt x="4243338" y="5054752"/>
                    <a:pt x="4251322" y="5222472"/>
                    <a:pt x="4258859" y="5418023"/>
                  </a:cubicBezTo>
                  <a:lnTo>
                    <a:pt x="4282369" y="6047036"/>
                  </a:lnTo>
                  <a:lnTo>
                    <a:pt x="4269062" y="5660122"/>
                  </a:lnTo>
                  <a:cubicBezTo>
                    <a:pt x="4267731" y="5610371"/>
                    <a:pt x="4267288" y="5593624"/>
                    <a:pt x="4265069" y="5471467"/>
                  </a:cubicBezTo>
                  <a:lnTo>
                    <a:pt x="4278820" y="5912809"/>
                  </a:lnTo>
                  <a:cubicBezTo>
                    <a:pt x="4287247" y="6158111"/>
                    <a:pt x="4273940" y="5724156"/>
                    <a:pt x="4275715" y="5736469"/>
                  </a:cubicBezTo>
                  <a:cubicBezTo>
                    <a:pt x="4265513" y="5342413"/>
                    <a:pt x="4251321" y="4715123"/>
                    <a:pt x="4252651" y="4689758"/>
                  </a:cubicBezTo>
                  <a:lnTo>
                    <a:pt x="4247771" y="4566860"/>
                  </a:lnTo>
                  <a:cubicBezTo>
                    <a:pt x="4247772" y="4540539"/>
                    <a:pt x="4247876" y="4515972"/>
                    <a:pt x="4248079" y="4493518"/>
                  </a:cubicBezTo>
                  <a:lnTo>
                    <a:pt x="4248767" y="4446391"/>
                  </a:lnTo>
                  <a:lnTo>
                    <a:pt x="4259944" y="4387066"/>
                  </a:lnTo>
                  <a:lnTo>
                    <a:pt x="4260675" y="4395142"/>
                  </a:lnTo>
                  <a:cubicBezTo>
                    <a:pt x="4261791" y="4410969"/>
                    <a:pt x="4262962" y="4431064"/>
                    <a:pt x="4264182" y="4455786"/>
                  </a:cubicBezTo>
                  <a:lnTo>
                    <a:pt x="4266400" y="4653798"/>
                  </a:lnTo>
                  <a:lnTo>
                    <a:pt x="4272166" y="4553315"/>
                  </a:lnTo>
                  <a:lnTo>
                    <a:pt x="4274829" y="4806989"/>
                  </a:lnTo>
                  <a:lnTo>
                    <a:pt x="4282811" y="4728179"/>
                  </a:lnTo>
                  <a:lnTo>
                    <a:pt x="4281482" y="4659956"/>
                  </a:lnTo>
                  <a:cubicBezTo>
                    <a:pt x="4283255" y="4626460"/>
                    <a:pt x="4291238" y="4539277"/>
                    <a:pt x="4294787" y="4671779"/>
                  </a:cubicBezTo>
                  <a:lnTo>
                    <a:pt x="4293899" y="4812406"/>
                  </a:lnTo>
                  <a:cubicBezTo>
                    <a:pt x="4298335" y="5031847"/>
                    <a:pt x="4301441" y="4997860"/>
                    <a:pt x="4307650" y="4903287"/>
                  </a:cubicBezTo>
                  <a:cubicBezTo>
                    <a:pt x="4308981" y="4879642"/>
                    <a:pt x="4310311" y="4852059"/>
                    <a:pt x="4311640" y="4823735"/>
                  </a:cubicBezTo>
                  <a:lnTo>
                    <a:pt x="4313860" y="4781130"/>
                  </a:lnTo>
                  <a:lnTo>
                    <a:pt x="4317849" y="4739752"/>
                  </a:lnTo>
                  <a:cubicBezTo>
                    <a:pt x="4323175" y="4686063"/>
                    <a:pt x="4328940" y="4641485"/>
                    <a:pt x="4334705" y="4629909"/>
                  </a:cubicBezTo>
                  <a:lnTo>
                    <a:pt x="4324948" y="4917324"/>
                  </a:lnTo>
                  <a:cubicBezTo>
                    <a:pt x="4324947" y="5203015"/>
                    <a:pt x="4337366" y="4474997"/>
                    <a:pt x="4342687" y="4617843"/>
                  </a:cubicBezTo>
                  <a:lnTo>
                    <a:pt x="4333818" y="4971014"/>
                  </a:lnTo>
                  <a:cubicBezTo>
                    <a:pt x="4343575" y="4739013"/>
                    <a:pt x="4345351" y="4763643"/>
                    <a:pt x="4344463" y="4868067"/>
                  </a:cubicBezTo>
                  <a:lnTo>
                    <a:pt x="4339585" y="5245129"/>
                  </a:lnTo>
                  <a:lnTo>
                    <a:pt x="4351117" y="4782607"/>
                  </a:lnTo>
                  <a:lnTo>
                    <a:pt x="4358212" y="4880135"/>
                  </a:lnTo>
                  <a:cubicBezTo>
                    <a:pt x="4363978" y="5033571"/>
                    <a:pt x="4344907" y="5464325"/>
                    <a:pt x="4335592" y="5706669"/>
                  </a:cubicBezTo>
                  <a:lnTo>
                    <a:pt x="4354666" y="5342166"/>
                  </a:lnTo>
                  <a:lnTo>
                    <a:pt x="4341359" y="5750507"/>
                  </a:lnTo>
                  <a:cubicBezTo>
                    <a:pt x="4352004" y="5513089"/>
                    <a:pt x="4352891" y="5532054"/>
                    <a:pt x="4352889" y="5578847"/>
                  </a:cubicBezTo>
                  <a:cubicBezTo>
                    <a:pt x="4352891" y="5625396"/>
                    <a:pt x="4352004" y="5699527"/>
                    <a:pt x="4360874" y="5572197"/>
                  </a:cubicBezTo>
                  <a:cubicBezTo>
                    <a:pt x="4355550" y="5726618"/>
                    <a:pt x="4350229" y="5815036"/>
                    <a:pt x="4350674" y="5880793"/>
                  </a:cubicBezTo>
                  <a:cubicBezTo>
                    <a:pt x="4362648" y="5689184"/>
                    <a:pt x="4375066" y="5497326"/>
                    <a:pt x="4388373" y="5305470"/>
                  </a:cubicBezTo>
                  <a:lnTo>
                    <a:pt x="4368856" y="5560375"/>
                  </a:lnTo>
                  <a:lnTo>
                    <a:pt x="4393694" y="4963872"/>
                  </a:lnTo>
                  <a:cubicBezTo>
                    <a:pt x="4407888" y="4737538"/>
                    <a:pt x="4411437" y="4754038"/>
                    <a:pt x="4412323" y="4806003"/>
                  </a:cubicBezTo>
                  <a:cubicBezTo>
                    <a:pt x="4413654" y="4858215"/>
                    <a:pt x="4412768" y="4945893"/>
                    <a:pt x="4420307" y="4862896"/>
                  </a:cubicBezTo>
                  <a:lnTo>
                    <a:pt x="4407002" y="5039975"/>
                  </a:lnTo>
                  <a:cubicBezTo>
                    <a:pt x="4426073" y="4895405"/>
                    <a:pt x="4415430" y="5149079"/>
                    <a:pt x="4416315" y="5281335"/>
                  </a:cubicBezTo>
                  <a:cubicBezTo>
                    <a:pt x="4419421" y="5170506"/>
                    <a:pt x="4423412" y="5005740"/>
                    <a:pt x="4432283" y="4927670"/>
                  </a:cubicBezTo>
                  <a:cubicBezTo>
                    <a:pt x="4438049" y="4894912"/>
                    <a:pt x="4424742" y="5137503"/>
                    <a:pt x="4425185" y="5203261"/>
                  </a:cubicBezTo>
                  <a:cubicBezTo>
                    <a:pt x="4444701" y="4806003"/>
                    <a:pt x="4465103" y="4595676"/>
                    <a:pt x="4465103" y="4783098"/>
                  </a:cubicBezTo>
                  <a:cubicBezTo>
                    <a:pt x="4461999" y="4839744"/>
                    <a:pt x="4458895" y="4894174"/>
                    <a:pt x="4456678" y="4930377"/>
                  </a:cubicBezTo>
                  <a:cubicBezTo>
                    <a:pt x="4461999" y="4866097"/>
                    <a:pt x="4468652" y="4763643"/>
                    <a:pt x="4467765" y="4859201"/>
                  </a:cubicBezTo>
                  <a:lnTo>
                    <a:pt x="4442928" y="5300791"/>
                  </a:lnTo>
                  <a:lnTo>
                    <a:pt x="4472200" y="4880381"/>
                  </a:lnTo>
                  <a:cubicBezTo>
                    <a:pt x="4470870" y="5001554"/>
                    <a:pt x="4495707" y="4681383"/>
                    <a:pt x="4478856" y="4979388"/>
                  </a:cubicBezTo>
                  <a:lnTo>
                    <a:pt x="4471314" y="5067805"/>
                  </a:lnTo>
                  <a:cubicBezTo>
                    <a:pt x="4482402" y="5103517"/>
                    <a:pt x="4493934" y="5139227"/>
                    <a:pt x="4505466" y="5174939"/>
                  </a:cubicBezTo>
                  <a:lnTo>
                    <a:pt x="4485508" y="5528111"/>
                  </a:lnTo>
                  <a:cubicBezTo>
                    <a:pt x="4517885" y="5042191"/>
                    <a:pt x="4497039" y="5713320"/>
                    <a:pt x="4531634" y="5106471"/>
                  </a:cubicBezTo>
                  <a:cubicBezTo>
                    <a:pt x="4525869" y="5271977"/>
                    <a:pt x="4537401" y="5213606"/>
                    <a:pt x="4544497" y="5199567"/>
                  </a:cubicBezTo>
                  <a:cubicBezTo>
                    <a:pt x="4551594" y="5185283"/>
                    <a:pt x="4554698" y="5215329"/>
                    <a:pt x="4531190" y="5557420"/>
                  </a:cubicBezTo>
                  <a:cubicBezTo>
                    <a:pt x="4556029" y="5610864"/>
                    <a:pt x="4614575" y="4953036"/>
                    <a:pt x="4631873" y="5286507"/>
                  </a:cubicBezTo>
                  <a:cubicBezTo>
                    <a:pt x="4619456" y="5577122"/>
                    <a:pt x="4626108" y="5675637"/>
                    <a:pt x="4638527" y="5709133"/>
                  </a:cubicBezTo>
                  <a:cubicBezTo>
                    <a:pt x="4650949" y="5742627"/>
                    <a:pt x="4670018" y="5711349"/>
                    <a:pt x="4681551" y="5742382"/>
                  </a:cubicBezTo>
                  <a:lnTo>
                    <a:pt x="4776909" y="5398813"/>
                  </a:lnTo>
                  <a:cubicBezTo>
                    <a:pt x="4807512" y="5290940"/>
                    <a:pt x="4838562" y="5190208"/>
                    <a:pt x="4874929" y="5097852"/>
                  </a:cubicBezTo>
                  <a:cubicBezTo>
                    <a:pt x="4866948" y="5503484"/>
                    <a:pt x="4895333" y="5434279"/>
                    <a:pt x="4926823" y="5320986"/>
                  </a:cubicBezTo>
                  <a:cubicBezTo>
                    <a:pt x="4958759" y="5207448"/>
                    <a:pt x="4992911" y="5050072"/>
                    <a:pt x="5001339" y="5279364"/>
                  </a:cubicBezTo>
                  <a:lnTo>
                    <a:pt x="5031499" y="4957469"/>
                  </a:lnTo>
                  <a:cubicBezTo>
                    <a:pt x="5031055" y="5214099"/>
                    <a:pt x="5051458" y="5185776"/>
                    <a:pt x="5073634" y="5155976"/>
                  </a:cubicBezTo>
                  <a:cubicBezTo>
                    <a:pt x="5095369" y="5125928"/>
                    <a:pt x="5118875" y="5094404"/>
                    <a:pt x="5128633" y="5344876"/>
                  </a:cubicBezTo>
                  <a:cubicBezTo>
                    <a:pt x="5146375" y="5204001"/>
                    <a:pt x="5153916" y="5159669"/>
                    <a:pt x="5157020" y="5148094"/>
                  </a:cubicBezTo>
                  <a:cubicBezTo>
                    <a:pt x="5155690" y="5132824"/>
                    <a:pt x="5155690" y="5071500"/>
                    <a:pt x="5164117" y="4867082"/>
                  </a:cubicBezTo>
                  <a:cubicBezTo>
                    <a:pt x="5169882" y="5010913"/>
                    <a:pt x="5203148" y="4831617"/>
                    <a:pt x="5183188" y="5239958"/>
                  </a:cubicBezTo>
                  <a:lnTo>
                    <a:pt x="5177866" y="5281827"/>
                  </a:lnTo>
                  <a:cubicBezTo>
                    <a:pt x="5167664" y="5485997"/>
                    <a:pt x="5179639" y="5438464"/>
                    <a:pt x="5194276" y="5384036"/>
                  </a:cubicBezTo>
                  <a:cubicBezTo>
                    <a:pt x="5208470" y="5329607"/>
                    <a:pt x="5224881" y="5268527"/>
                    <a:pt x="5225324" y="5445361"/>
                  </a:cubicBezTo>
                  <a:lnTo>
                    <a:pt x="5235081" y="5007711"/>
                  </a:lnTo>
                  <a:lnTo>
                    <a:pt x="5256371" y="5081844"/>
                  </a:lnTo>
                  <a:lnTo>
                    <a:pt x="5246613" y="5165827"/>
                  </a:lnTo>
                  <a:cubicBezTo>
                    <a:pt x="5282985" y="4923235"/>
                    <a:pt x="5308709" y="4828169"/>
                    <a:pt x="5330442" y="4808220"/>
                  </a:cubicBezTo>
                  <a:cubicBezTo>
                    <a:pt x="5352174" y="4788025"/>
                    <a:pt x="5369917" y="4842946"/>
                    <a:pt x="5388546" y="4900577"/>
                  </a:cubicBezTo>
                  <a:cubicBezTo>
                    <a:pt x="5406731" y="4957963"/>
                    <a:pt x="5425359" y="5018302"/>
                    <a:pt x="5447534" y="5008451"/>
                  </a:cubicBezTo>
                  <a:cubicBezTo>
                    <a:pt x="5469268" y="4998845"/>
                    <a:pt x="5494994" y="4919295"/>
                    <a:pt x="5523824" y="4697638"/>
                  </a:cubicBezTo>
                  <a:cubicBezTo>
                    <a:pt x="5514066" y="4936289"/>
                    <a:pt x="5520276" y="4873732"/>
                    <a:pt x="5528259" y="4816593"/>
                  </a:cubicBezTo>
                  <a:cubicBezTo>
                    <a:pt x="5536242" y="4759456"/>
                    <a:pt x="5545557" y="4707736"/>
                    <a:pt x="5544669" y="4968798"/>
                  </a:cubicBezTo>
                  <a:cubicBezTo>
                    <a:pt x="5556201" y="5297096"/>
                    <a:pt x="5570839" y="5261632"/>
                    <a:pt x="5584146" y="5122234"/>
                  </a:cubicBezTo>
                  <a:cubicBezTo>
                    <a:pt x="5597452" y="4982837"/>
                    <a:pt x="5608984" y="4739506"/>
                    <a:pt x="5620072" y="4652076"/>
                  </a:cubicBezTo>
                  <a:cubicBezTo>
                    <a:pt x="5620072" y="4626462"/>
                    <a:pt x="5620073" y="4596415"/>
                    <a:pt x="5621401" y="4556270"/>
                  </a:cubicBezTo>
                  <a:cubicBezTo>
                    <a:pt x="5634265" y="4576957"/>
                    <a:pt x="5647570" y="4597647"/>
                    <a:pt x="5661318" y="4618580"/>
                  </a:cubicBezTo>
                  <a:cubicBezTo>
                    <a:pt x="5651562" y="4948604"/>
                    <a:pt x="5658215" y="4811668"/>
                    <a:pt x="5664424" y="4662665"/>
                  </a:cubicBezTo>
                  <a:cubicBezTo>
                    <a:pt x="5670634" y="4513417"/>
                    <a:pt x="5676401" y="4351853"/>
                    <a:pt x="5668416" y="4632618"/>
                  </a:cubicBezTo>
                  <a:cubicBezTo>
                    <a:pt x="5695916" y="4756008"/>
                    <a:pt x="5726076" y="4817087"/>
                    <a:pt x="5758012" y="4842700"/>
                  </a:cubicBezTo>
                  <a:cubicBezTo>
                    <a:pt x="5773977" y="4855507"/>
                    <a:pt x="5790388" y="4859447"/>
                    <a:pt x="5806357" y="4857970"/>
                  </a:cubicBezTo>
                  <a:cubicBezTo>
                    <a:pt x="5823210" y="4856492"/>
                    <a:pt x="5840065" y="4849350"/>
                    <a:pt x="5856477" y="4840237"/>
                  </a:cubicBezTo>
                  <a:lnTo>
                    <a:pt x="5902573" y="4812507"/>
                  </a:lnTo>
                  <a:lnTo>
                    <a:pt x="5906802" y="4826937"/>
                  </a:lnTo>
                  <a:cubicBezTo>
                    <a:pt x="5922419" y="4876044"/>
                    <a:pt x="5932373" y="4883745"/>
                    <a:pt x="5928517" y="4803933"/>
                  </a:cubicBezTo>
                  <a:lnTo>
                    <a:pt x="5928393" y="4800317"/>
                  </a:lnTo>
                  <a:lnTo>
                    <a:pt x="5956271" y="4787778"/>
                  </a:lnTo>
                  <a:cubicBezTo>
                    <a:pt x="5973127" y="4783716"/>
                    <a:pt x="5989979" y="4784330"/>
                    <a:pt x="6007224" y="4793012"/>
                  </a:cubicBezTo>
                  <a:lnTo>
                    <a:pt x="6028738" y="4809019"/>
                  </a:lnTo>
                  <a:lnTo>
                    <a:pt x="6034021" y="4849507"/>
                  </a:lnTo>
                  <a:lnTo>
                    <a:pt x="6045451" y="4827667"/>
                  </a:lnTo>
                  <a:lnTo>
                    <a:pt x="6060504" y="4846641"/>
                  </a:lnTo>
                  <a:lnTo>
                    <a:pt x="6056727" y="4808623"/>
                  </a:lnTo>
                  <a:lnTo>
                    <a:pt x="6075665" y="4787905"/>
                  </a:lnTo>
                  <a:cubicBezTo>
                    <a:pt x="6091057" y="4775820"/>
                    <a:pt x="6107843" y="4771132"/>
                    <a:pt x="6125665" y="4770677"/>
                  </a:cubicBezTo>
                  <a:lnTo>
                    <a:pt x="6149598" y="4774190"/>
                  </a:lnTo>
                  <a:lnTo>
                    <a:pt x="6157195" y="4811811"/>
                  </a:lnTo>
                  <a:cubicBezTo>
                    <a:pt x="6166769" y="4850452"/>
                    <a:pt x="6172172" y="4834861"/>
                    <a:pt x="6174898" y="4790719"/>
                  </a:cubicBezTo>
                  <a:lnTo>
                    <a:pt x="6175423" y="4777982"/>
                  </a:lnTo>
                  <a:lnTo>
                    <a:pt x="6180725" y="4778759"/>
                  </a:lnTo>
                  <a:cubicBezTo>
                    <a:pt x="6199609" y="4783626"/>
                    <a:pt x="6218771" y="4789636"/>
                    <a:pt x="6237458" y="4793695"/>
                  </a:cubicBezTo>
                  <a:cubicBezTo>
                    <a:pt x="6255949" y="4797920"/>
                    <a:pt x="6274449" y="4800254"/>
                    <a:pt x="6291698" y="4797458"/>
                  </a:cubicBezTo>
                  <a:cubicBezTo>
                    <a:pt x="6308057" y="4794881"/>
                    <a:pt x="6323664" y="4787292"/>
                    <a:pt x="6336867" y="4771786"/>
                  </a:cubicBezTo>
                  <a:cubicBezTo>
                    <a:pt x="6363270" y="4740772"/>
                    <a:pt x="6380054" y="4678095"/>
                    <a:pt x="6380396" y="4559672"/>
                  </a:cubicBezTo>
                  <a:cubicBezTo>
                    <a:pt x="6310332" y="4307502"/>
                    <a:pt x="6351827" y="4452322"/>
                    <a:pt x="6391045" y="4585890"/>
                  </a:cubicBezTo>
                  <a:cubicBezTo>
                    <a:pt x="6430209" y="4719233"/>
                    <a:pt x="6467149" y="4841545"/>
                    <a:pt x="6384419" y="4545226"/>
                  </a:cubicBezTo>
                  <a:cubicBezTo>
                    <a:pt x="6393597" y="4522908"/>
                    <a:pt x="6402386" y="4500920"/>
                    <a:pt x="6410729" y="4479041"/>
                  </a:cubicBezTo>
                  <a:cubicBezTo>
                    <a:pt x="6420937" y="4515051"/>
                    <a:pt x="6427577" y="4542247"/>
                    <a:pt x="6433237" y="4565430"/>
                  </a:cubicBezTo>
                  <a:cubicBezTo>
                    <a:pt x="6463693" y="4641849"/>
                    <a:pt x="6529046" y="4859265"/>
                    <a:pt x="6573212" y="4982175"/>
                  </a:cubicBezTo>
                  <a:cubicBezTo>
                    <a:pt x="6617378" y="5105084"/>
                    <a:pt x="6639911" y="5133597"/>
                    <a:pt x="6578938" y="4833620"/>
                  </a:cubicBezTo>
                  <a:cubicBezTo>
                    <a:pt x="6520354" y="4597543"/>
                    <a:pt x="6541136" y="4642073"/>
                    <a:pt x="6561780" y="4691832"/>
                  </a:cubicBezTo>
                  <a:cubicBezTo>
                    <a:pt x="6582422" y="4741592"/>
                    <a:pt x="6602482" y="4796691"/>
                    <a:pt x="6539944" y="4583076"/>
                  </a:cubicBezTo>
                  <a:cubicBezTo>
                    <a:pt x="6617875" y="4776635"/>
                    <a:pt x="6661285" y="4842330"/>
                    <a:pt x="6685229" y="4845698"/>
                  </a:cubicBezTo>
                  <a:cubicBezTo>
                    <a:pt x="6709673" y="4849177"/>
                    <a:pt x="6715042" y="4789995"/>
                    <a:pt x="6720618" y="4733598"/>
                  </a:cubicBezTo>
                  <a:cubicBezTo>
                    <a:pt x="6726587" y="4676867"/>
                    <a:pt x="6732263" y="4622808"/>
                    <a:pt x="6758547" y="4635759"/>
                  </a:cubicBezTo>
                  <a:cubicBezTo>
                    <a:pt x="6784777" y="4648487"/>
                    <a:pt x="6831615" y="4728227"/>
                    <a:pt x="6921744" y="4938887"/>
                  </a:cubicBezTo>
                  <a:lnTo>
                    <a:pt x="6893387" y="4865264"/>
                  </a:lnTo>
                  <a:lnTo>
                    <a:pt x="6898380" y="4792945"/>
                  </a:lnTo>
                  <a:lnTo>
                    <a:pt x="6954944" y="5002041"/>
                  </a:lnTo>
                  <a:lnTo>
                    <a:pt x="6942513" y="5042588"/>
                  </a:lnTo>
                  <a:lnTo>
                    <a:pt x="6955022" y="5002323"/>
                  </a:lnTo>
                  <a:lnTo>
                    <a:pt x="7004896" y="5186679"/>
                  </a:lnTo>
                  <a:cubicBezTo>
                    <a:pt x="6966261" y="5026515"/>
                    <a:pt x="6996237" y="5077777"/>
                    <a:pt x="7022516" y="5123561"/>
                  </a:cubicBezTo>
                  <a:cubicBezTo>
                    <a:pt x="7049239" y="5169239"/>
                    <a:pt x="7071770" y="5209326"/>
                    <a:pt x="7016406" y="5027027"/>
                  </a:cubicBezTo>
                  <a:lnTo>
                    <a:pt x="7001809" y="4990435"/>
                  </a:lnTo>
                  <a:cubicBezTo>
                    <a:pt x="6994917" y="4967641"/>
                    <a:pt x="6988740" y="4946874"/>
                    <a:pt x="6983211" y="4927937"/>
                  </a:cubicBezTo>
                  <a:lnTo>
                    <a:pt x="6981961" y="4923562"/>
                  </a:lnTo>
                  <a:lnTo>
                    <a:pt x="6982099" y="4923135"/>
                  </a:lnTo>
                  <a:cubicBezTo>
                    <a:pt x="6987531" y="4906205"/>
                    <a:pt x="6993480" y="4887661"/>
                    <a:pt x="6999331" y="4869454"/>
                  </a:cubicBezTo>
                  <a:lnTo>
                    <a:pt x="7000124" y="4866992"/>
                  </a:lnTo>
                  <a:lnTo>
                    <a:pt x="7003648" y="4881161"/>
                  </a:lnTo>
                  <a:cubicBezTo>
                    <a:pt x="7006043" y="4891214"/>
                    <a:pt x="7007273" y="4897335"/>
                    <a:pt x="7007782" y="4900872"/>
                  </a:cubicBezTo>
                  <a:cubicBezTo>
                    <a:pt x="7013458" y="4910589"/>
                    <a:pt x="7030824" y="4948865"/>
                    <a:pt x="7079771" y="5072025"/>
                  </a:cubicBezTo>
                  <a:cubicBezTo>
                    <a:pt x="7045605" y="4900199"/>
                    <a:pt x="7054257" y="4870052"/>
                    <a:pt x="7072727" y="4874943"/>
                  </a:cubicBezTo>
                  <a:lnTo>
                    <a:pt x="7084875" y="4882414"/>
                  </a:lnTo>
                  <a:lnTo>
                    <a:pt x="7069436" y="4923533"/>
                  </a:lnTo>
                  <a:lnTo>
                    <a:pt x="7087376" y="4883952"/>
                  </a:lnTo>
                  <a:lnTo>
                    <a:pt x="7093247" y="4887564"/>
                  </a:lnTo>
                  <a:cubicBezTo>
                    <a:pt x="7114886" y="4903717"/>
                    <a:pt x="7135340" y="4919361"/>
                    <a:pt x="7120100" y="4828227"/>
                  </a:cubicBezTo>
                  <a:lnTo>
                    <a:pt x="7117849" y="4816721"/>
                  </a:lnTo>
                  <a:lnTo>
                    <a:pt x="7127019" y="4796490"/>
                  </a:lnTo>
                  <a:lnTo>
                    <a:pt x="7193104" y="4981522"/>
                  </a:lnTo>
                  <a:cubicBezTo>
                    <a:pt x="7150893" y="4771919"/>
                    <a:pt x="7219964" y="4905991"/>
                    <a:pt x="7277118" y="5000928"/>
                  </a:cubicBezTo>
                  <a:cubicBezTo>
                    <a:pt x="7333773" y="5095751"/>
                    <a:pt x="7377569" y="5151432"/>
                    <a:pt x="7279910" y="4786242"/>
                  </a:cubicBezTo>
                  <a:cubicBezTo>
                    <a:pt x="7336839" y="4860920"/>
                    <a:pt x="7390273" y="4944484"/>
                    <a:pt x="7444839" y="5034620"/>
                  </a:cubicBezTo>
                  <a:lnTo>
                    <a:pt x="7616513" y="5322212"/>
                  </a:lnTo>
                  <a:cubicBezTo>
                    <a:pt x="7621234" y="5291298"/>
                    <a:pt x="7647295" y="5314933"/>
                    <a:pt x="7652363" y="5281571"/>
                  </a:cubicBezTo>
                  <a:cubicBezTo>
                    <a:pt x="7657430" y="5248211"/>
                    <a:pt x="7642338" y="5157412"/>
                    <a:pt x="7565644" y="4897412"/>
                  </a:cubicBezTo>
                  <a:cubicBezTo>
                    <a:pt x="7562122" y="4878284"/>
                    <a:pt x="7559621" y="4862619"/>
                    <a:pt x="7558025" y="4850049"/>
                  </a:cubicBezTo>
                  <a:lnTo>
                    <a:pt x="7556509" y="4829970"/>
                  </a:lnTo>
                  <a:lnTo>
                    <a:pt x="7568600" y="4814930"/>
                  </a:lnTo>
                  <a:lnTo>
                    <a:pt x="7575373" y="4823904"/>
                  </a:lnTo>
                  <a:cubicBezTo>
                    <a:pt x="7618262" y="4892442"/>
                    <a:pt x="7717580" y="5155384"/>
                    <a:pt x="7726606" y="5117941"/>
                  </a:cubicBezTo>
                  <a:cubicBezTo>
                    <a:pt x="7627403" y="4814069"/>
                    <a:pt x="7623880" y="4786112"/>
                    <a:pt x="7634162" y="4797303"/>
                  </a:cubicBezTo>
                  <a:cubicBezTo>
                    <a:pt x="7643111" y="4806898"/>
                    <a:pt x="7662971" y="4846382"/>
                    <a:pt x="7639415" y="4756695"/>
                  </a:cubicBezTo>
                  <a:lnTo>
                    <a:pt x="7633285" y="4734472"/>
                  </a:lnTo>
                  <a:lnTo>
                    <a:pt x="7633970" y="4733618"/>
                  </a:lnTo>
                  <a:lnTo>
                    <a:pt x="7654358" y="4798419"/>
                  </a:lnTo>
                  <a:cubicBezTo>
                    <a:pt x="7775401" y="5179423"/>
                    <a:pt x="7634847" y="4675326"/>
                    <a:pt x="7765998" y="5080214"/>
                  </a:cubicBezTo>
                  <a:lnTo>
                    <a:pt x="7667908" y="4765442"/>
                  </a:lnTo>
                  <a:lnTo>
                    <a:pt x="7676438" y="4680794"/>
                  </a:lnTo>
                  <a:lnTo>
                    <a:pt x="7686919" y="4667759"/>
                  </a:lnTo>
                  <a:lnTo>
                    <a:pt x="7692181" y="4661532"/>
                  </a:lnTo>
                  <a:lnTo>
                    <a:pt x="7758514" y="4864023"/>
                  </a:lnTo>
                  <a:lnTo>
                    <a:pt x="7694590" y="4658679"/>
                  </a:lnTo>
                  <a:lnTo>
                    <a:pt x="7713328" y="4636506"/>
                  </a:lnTo>
                  <a:lnTo>
                    <a:pt x="7716530" y="4646657"/>
                  </a:lnTo>
                  <a:cubicBezTo>
                    <a:pt x="7728558" y="4685348"/>
                    <a:pt x="7741350" y="4727049"/>
                    <a:pt x="7754772" y="4771397"/>
                  </a:cubicBezTo>
                  <a:cubicBezTo>
                    <a:pt x="7751251" y="4756490"/>
                    <a:pt x="7744424" y="4731791"/>
                    <a:pt x="7736368" y="4703567"/>
                  </a:cubicBezTo>
                  <a:lnTo>
                    <a:pt x="7716016" y="4633324"/>
                  </a:lnTo>
                  <a:lnTo>
                    <a:pt x="7720602" y="4627897"/>
                  </a:lnTo>
                  <a:lnTo>
                    <a:pt x="7733294" y="4670141"/>
                  </a:lnTo>
                  <a:cubicBezTo>
                    <a:pt x="7750120" y="4728185"/>
                    <a:pt x="7767128" y="4790111"/>
                    <a:pt x="7780934" y="4839888"/>
                  </a:cubicBezTo>
                  <a:cubicBezTo>
                    <a:pt x="7766764" y="4779925"/>
                    <a:pt x="7742994" y="4693195"/>
                    <a:pt x="7729151" y="4637228"/>
                  </a:cubicBezTo>
                  <a:lnTo>
                    <a:pt x="7725604" y="4621979"/>
                  </a:lnTo>
                  <a:lnTo>
                    <a:pt x="7733977" y="4612070"/>
                  </a:lnTo>
                  <a:lnTo>
                    <a:pt x="7736946" y="4619145"/>
                  </a:lnTo>
                  <a:lnTo>
                    <a:pt x="7734410" y="4611559"/>
                  </a:lnTo>
                  <a:lnTo>
                    <a:pt x="7747794" y="4595720"/>
                  </a:lnTo>
                  <a:lnTo>
                    <a:pt x="7890251" y="5080819"/>
                  </a:lnTo>
                  <a:lnTo>
                    <a:pt x="7814322" y="4854884"/>
                  </a:lnTo>
                  <a:cubicBezTo>
                    <a:pt x="7870081" y="5025275"/>
                    <a:pt x="7924951" y="5195884"/>
                    <a:pt x="7979319" y="5366379"/>
                  </a:cubicBezTo>
                  <a:cubicBezTo>
                    <a:pt x="7965233" y="5306751"/>
                    <a:pt x="7940349" y="5228028"/>
                    <a:pt x="7900879" y="5089563"/>
                  </a:cubicBezTo>
                  <a:cubicBezTo>
                    <a:pt x="7937925" y="5202636"/>
                    <a:pt x="7920651" y="5135756"/>
                    <a:pt x="7910364" y="5093623"/>
                  </a:cubicBezTo>
                  <a:cubicBezTo>
                    <a:pt x="7900024" y="5051271"/>
                    <a:pt x="7896723" y="5033887"/>
                    <a:pt x="7959879" y="5246171"/>
                  </a:cubicBezTo>
                  <a:lnTo>
                    <a:pt x="7856277" y="4879835"/>
                  </a:lnTo>
                  <a:lnTo>
                    <a:pt x="7955981" y="5205079"/>
                  </a:lnTo>
                  <a:cubicBezTo>
                    <a:pt x="7924527" y="5096545"/>
                    <a:pt x="7880213" y="4945975"/>
                    <a:pt x="7840248" y="4805002"/>
                  </a:cubicBezTo>
                  <a:lnTo>
                    <a:pt x="7816138" y="4718940"/>
                  </a:lnTo>
                  <a:lnTo>
                    <a:pt x="7828672" y="4710776"/>
                  </a:lnTo>
                  <a:lnTo>
                    <a:pt x="7828738" y="4710708"/>
                  </a:lnTo>
                  <a:lnTo>
                    <a:pt x="7849974" y="4788308"/>
                  </a:lnTo>
                  <a:lnTo>
                    <a:pt x="7829608" y="4709801"/>
                  </a:lnTo>
                  <a:lnTo>
                    <a:pt x="7850160" y="4688393"/>
                  </a:lnTo>
                  <a:cubicBezTo>
                    <a:pt x="7858041" y="4679398"/>
                    <a:pt x="7866525" y="4669103"/>
                    <a:pt x="7875278" y="4658224"/>
                  </a:cubicBezTo>
                  <a:lnTo>
                    <a:pt x="7896197" y="4632122"/>
                  </a:lnTo>
                  <a:lnTo>
                    <a:pt x="7924884" y="4763949"/>
                  </a:lnTo>
                  <a:cubicBezTo>
                    <a:pt x="7958370" y="4918170"/>
                    <a:pt x="7993870" y="5082684"/>
                    <a:pt x="8022685" y="5217373"/>
                  </a:cubicBezTo>
                  <a:cubicBezTo>
                    <a:pt x="8021745" y="5205792"/>
                    <a:pt x="8104288" y="5601836"/>
                    <a:pt x="8058539" y="5377743"/>
                  </a:cubicBezTo>
                  <a:lnTo>
                    <a:pt x="7974810" y="4974902"/>
                  </a:lnTo>
                  <a:cubicBezTo>
                    <a:pt x="7999580" y="5086014"/>
                    <a:pt x="8002836" y="5101281"/>
                    <a:pt x="8012494" y="5146637"/>
                  </a:cubicBezTo>
                  <a:lnTo>
                    <a:pt x="8084639" y="5500104"/>
                  </a:lnTo>
                  <a:lnTo>
                    <a:pt x="7969234" y="4925008"/>
                  </a:lnTo>
                  <a:cubicBezTo>
                    <a:pt x="7951410" y="4835585"/>
                    <a:pt x="7935238" y="4752431"/>
                    <a:pt x="7921626" y="4680257"/>
                  </a:cubicBezTo>
                  <a:lnTo>
                    <a:pt x="7909631" y="4615360"/>
                  </a:lnTo>
                  <a:lnTo>
                    <a:pt x="7916694" y="4606548"/>
                  </a:lnTo>
                  <a:lnTo>
                    <a:pt x="7925590" y="4646631"/>
                  </a:lnTo>
                  <a:cubicBezTo>
                    <a:pt x="7930948" y="4671324"/>
                    <a:pt x="7936282" y="4696314"/>
                    <a:pt x="7941125" y="4719048"/>
                  </a:cubicBezTo>
                  <a:cubicBezTo>
                    <a:pt x="7959996" y="4809867"/>
                    <a:pt x="7970887" y="4864134"/>
                    <a:pt x="7947305" y="4717303"/>
                  </a:cubicBezTo>
                  <a:lnTo>
                    <a:pt x="7926482" y="4594334"/>
                  </a:lnTo>
                  <a:lnTo>
                    <a:pt x="7928673" y="4591601"/>
                  </a:lnTo>
                  <a:lnTo>
                    <a:pt x="7932543" y="4587129"/>
                  </a:lnTo>
                  <a:lnTo>
                    <a:pt x="7937349" y="4613470"/>
                  </a:lnTo>
                  <a:cubicBezTo>
                    <a:pt x="7941399" y="4635311"/>
                    <a:pt x="7942328" y="4638799"/>
                    <a:pt x="7938293" y="4612413"/>
                  </a:cubicBezTo>
                  <a:lnTo>
                    <a:pt x="7934061" y="4585377"/>
                  </a:lnTo>
                  <a:lnTo>
                    <a:pt x="7937466" y="4581444"/>
                  </a:lnTo>
                  <a:lnTo>
                    <a:pt x="7942987" y="4614100"/>
                  </a:lnTo>
                  <a:cubicBezTo>
                    <a:pt x="7955367" y="4687993"/>
                    <a:pt x="7968611" y="4767845"/>
                    <a:pt x="7958632" y="4688317"/>
                  </a:cubicBezTo>
                  <a:lnTo>
                    <a:pt x="7963090" y="4718173"/>
                  </a:lnTo>
                  <a:lnTo>
                    <a:pt x="7957029" y="4675954"/>
                  </a:lnTo>
                  <a:lnTo>
                    <a:pt x="7956811" y="4675063"/>
                  </a:lnTo>
                  <a:lnTo>
                    <a:pt x="7956757" y="4674840"/>
                  </a:lnTo>
                  <a:cubicBezTo>
                    <a:pt x="7926866" y="4469314"/>
                    <a:pt x="7961437" y="4672751"/>
                    <a:pt x="7959803" y="4644805"/>
                  </a:cubicBezTo>
                  <a:lnTo>
                    <a:pt x="7987726" y="4801680"/>
                  </a:lnTo>
                  <a:cubicBezTo>
                    <a:pt x="8025721" y="5051995"/>
                    <a:pt x="8024660" y="5041861"/>
                    <a:pt x="8014325" y="4966673"/>
                  </a:cubicBezTo>
                  <a:cubicBezTo>
                    <a:pt x="8003990" y="4891483"/>
                    <a:pt x="7984376" y="4751241"/>
                    <a:pt x="7984262" y="4741113"/>
                  </a:cubicBezTo>
                  <a:lnTo>
                    <a:pt x="8036259" y="5099025"/>
                  </a:lnTo>
                  <a:cubicBezTo>
                    <a:pt x="8010416" y="4906212"/>
                    <a:pt x="7994109" y="4761147"/>
                    <a:pt x="7984949" y="4657680"/>
                  </a:cubicBezTo>
                  <a:lnTo>
                    <a:pt x="7982392" y="4625566"/>
                  </a:lnTo>
                  <a:lnTo>
                    <a:pt x="8027903" y="4533781"/>
                  </a:lnTo>
                  <a:lnTo>
                    <a:pt x="8028669" y="4542248"/>
                  </a:lnTo>
                  <a:lnTo>
                    <a:pt x="8027931" y="4533727"/>
                  </a:lnTo>
                  <a:lnTo>
                    <a:pt x="8103964" y="4380386"/>
                  </a:lnTo>
                  <a:cubicBezTo>
                    <a:pt x="8022828" y="4605303"/>
                    <a:pt x="8054035" y="4588454"/>
                    <a:pt x="8087646" y="4571004"/>
                  </a:cubicBezTo>
                  <a:cubicBezTo>
                    <a:pt x="8120850" y="4553162"/>
                    <a:pt x="8156459" y="4534720"/>
                    <a:pt x="8088410" y="4758235"/>
                  </a:cubicBezTo>
                  <a:cubicBezTo>
                    <a:pt x="8152080" y="4641622"/>
                    <a:pt x="8174256" y="4605692"/>
                    <a:pt x="8181288" y="4596755"/>
                  </a:cubicBezTo>
                  <a:cubicBezTo>
                    <a:pt x="8184633" y="4582841"/>
                    <a:pt x="8203905" y="4529053"/>
                    <a:pt x="8277362" y="4353058"/>
                  </a:cubicBezTo>
                  <a:cubicBezTo>
                    <a:pt x="8238463" y="4481471"/>
                    <a:pt x="8331181" y="4337241"/>
                    <a:pt x="8181028" y="4687582"/>
                  </a:cubicBezTo>
                  <a:lnTo>
                    <a:pt x="8162052" y="4722222"/>
                  </a:lnTo>
                  <a:cubicBezTo>
                    <a:pt x="8086732" y="4897303"/>
                    <a:pt x="8114763" y="4860302"/>
                    <a:pt x="8147871" y="4818296"/>
                  </a:cubicBezTo>
                  <a:cubicBezTo>
                    <a:pt x="8180495" y="4776116"/>
                    <a:pt x="8217631" y="4728972"/>
                    <a:pt x="8162543" y="4884247"/>
                  </a:cubicBezTo>
                  <a:lnTo>
                    <a:pt x="8310753" y="4504205"/>
                  </a:lnTo>
                  <a:lnTo>
                    <a:pt x="8310732" y="4577567"/>
                  </a:lnTo>
                  <a:lnTo>
                    <a:pt x="8273669" y="4647406"/>
                  </a:lnTo>
                  <a:cubicBezTo>
                    <a:pt x="8389673" y="4448875"/>
                    <a:pt x="8447674" y="4375570"/>
                    <a:pt x="8477705" y="4366586"/>
                  </a:cubicBezTo>
                  <a:cubicBezTo>
                    <a:pt x="8507812" y="4357386"/>
                    <a:pt x="8509951" y="4412508"/>
                    <a:pt x="8512203" y="4470354"/>
                  </a:cubicBezTo>
                  <a:cubicBezTo>
                    <a:pt x="8514052" y="4527810"/>
                    <a:pt x="8515454" y="4588033"/>
                    <a:pt x="8542795" y="4588080"/>
                  </a:cubicBezTo>
                  <a:cubicBezTo>
                    <a:pt x="8569575" y="4588169"/>
                    <a:pt x="8622704" y="4528472"/>
                    <a:pt x="8723883" y="4345348"/>
                  </a:cubicBezTo>
                  <a:cubicBezTo>
                    <a:pt x="8638214" y="4550848"/>
                    <a:pt x="8664661" y="4498412"/>
                    <a:pt x="8691346" y="4451424"/>
                  </a:cubicBezTo>
                  <a:cubicBezTo>
                    <a:pt x="8718033" y="4404435"/>
                    <a:pt x="8744470" y="4362719"/>
                    <a:pt x="8661456" y="4591351"/>
                  </a:cubicBezTo>
                  <a:cubicBezTo>
                    <a:pt x="8570887" y="4883823"/>
                    <a:pt x="8598036" y="4858448"/>
                    <a:pt x="8656393" y="4741395"/>
                  </a:cubicBezTo>
                  <a:cubicBezTo>
                    <a:pt x="8714751" y="4624341"/>
                    <a:pt x="8803830" y="4415432"/>
                    <a:pt x="8843430" y="4343089"/>
                  </a:cubicBezTo>
                  <a:cubicBezTo>
                    <a:pt x="8851480" y="4320624"/>
                    <a:pt x="8860923" y="4294269"/>
                    <a:pt x="8874994" y="4259579"/>
                  </a:cubicBezTo>
                  <a:cubicBezTo>
                    <a:pt x="8882555" y="4282763"/>
                    <a:pt x="8890602" y="4306122"/>
                    <a:pt x="8899053" y="4329870"/>
                  </a:cubicBezTo>
                  <a:cubicBezTo>
                    <a:pt x="8784669" y="4615512"/>
                    <a:pt x="8834976" y="4498012"/>
                    <a:pt x="8888594" y="4369753"/>
                  </a:cubicBezTo>
                  <a:cubicBezTo>
                    <a:pt x="8942288" y="4241278"/>
                    <a:pt x="8999368" y="4101828"/>
                    <a:pt x="8902401" y="4344963"/>
                  </a:cubicBezTo>
                  <a:cubicBezTo>
                    <a:pt x="8893688" y="4463960"/>
                    <a:pt x="8907467" y="4529347"/>
                    <a:pt x="8934333" y="4564324"/>
                  </a:cubicBezTo>
                  <a:cubicBezTo>
                    <a:pt x="8947763" y="4581812"/>
                    <a:pt x="8964469" y="4591698"/>
                    <a:pt x="8982389" y="4596655"/>
                  </a:cubicBezTo>
                  <a:cubicBezTo>
                    <a:pt x="9001279" y="4601963"/>
                    <a:pt x="9021952" y="4602300"/>
                    <a:pt x="9042758" y="4600737"/>
                  </a:cubicBezTo>
                  <a:cubicBezTo>
                    <a:pt x="9084776" y="4597998"/>
                    <a:pt x="9129506" y="4587701"/>
                    <a:pt x="9168352" y="4593819"/>
                  </a:cubicBezTo>
                  <a:cubicBezTo>
                    <a:pt x="9207759" y="4599894"/>
                    <a:pt x="9241285" y="4622388"/>
                    <a:pt x="9263809" y="4686277"/>
                  </a:cubicBezTo>
                  <a:lnTo>
                    <a:pt x="9298712" y="4530838"/>
                  </a:lnTo>
                  <a:cubicBezTo>
                    <a:pt x="9312593" y="4551656"/>
                    <a:pt x="9343342" y="4519287"/>
                    <a:pt x="9365209" y="4513228"/>
                  </a:cubicBezTo>
                  <a:cubicBezTo>
                    <a:pt x="9387487" y="4507560"/>
                    <a:pt x="9400961" y="4527988"/>
                    <a:pt x="9384167" y="4655792"/>
                  </a:cubicBezTo>
                  <a:cubicBezTo>
                    <a:pt x="9367531" y="4783161"/>
                    <a:pt x="9407250" y="4690630"/>
                    <a:pt x="9451868" y="4563049"/>
                  </a:cubicBezTo>
                  <a:cubicBezTo>
                    <a:pt x="9496491" y="4435465"/>
                    <a:pt x="9546491" y="4273006"/>
                    <a:pt x="9554143" y="4262340"/>
                  </a:cubicBezTo>
                  <a:cubicBezTo>
                    <a:pt x="9599636" y="4133851"/>
                    <a:pt x="9596993" y="4203837"/>
                    <a:pt x="9583495" y="4302594"/>
                  </a:cubicBezTo>
                  <a:cubicBezTo>
                    <a:pt x="9573371" y="4376663"/>
                    <a:pt x="9556639" y="4466599"/>
                    <a:pt x="9547588" y="4500298"/>
                  </a:cubicBezTo>
                  <a:lnTo>
                    <a:pt x="9545937" y="4505421"/>
                  </a:lnTo>
                  <a:lnTo>
                    <a:pt x="9551962" y="4495396"/>
                  </a:lnTo>
                  <a:cubicBezTo>
                    <a:pt x="9578588" y="4443660"/>
                    <a:pt x="9621762" y="4315483"/>
                    <a:pt x="9658455" y="4217084"/>
                  </a:cubicBezTo>
                  <a:cubicBezTo>
                    <a:pt x="9700391" y="4104628"/>
                    <a:pt x="9733301" y="4031106"/>
                    <a:pt x="9728373" y="4156335"/>
                  </a:cubicBezTo>
                  <a:cubicBezTo>
                    <a:pt x="9681412" y="4415679"/>
                    <a:pt x="9737363" y="4299227"/>
                    <a:pt x="9787136" y="4189334"/>
                  </a:cubicBezTo>
                  <a:cubicBezTo>
                    <a:pt x="9836906" y="4079442"/>
                    <a:pt x="9881467" y="3976456"/>
                    <a:pt x="9826831" y="4267907"/>
                  </a:cubicBezTo>
                  <a:lnTo>
                    <a:pt x="9836684" y="4219031"/>
                  </a:lnTo>
                  <a:cubicBezTo>
                    <a:pt x="9824145" y="4432697"/>
                    <a:pt x="9864916" y="4369305"/>
                    <a:pt x="9904403" y="4300333"/>
                  </a:cubicBezTo>
                  <a:cubicBezTo>
                    <a:pt x="9944858" y="4231711"/>
                    <a:pt x="9983545" y="4157334"/>
                    <a:pt x="9981698" y="4353380"/>
                  </a:cubicBezTo>
                  <a:cubicBezTo>
                    <a:pt x="9981698" y="4353380"/>
                    <a:pt x="9973936" y="4396424"/>
                    <a:pt x="9965550" y="4435100"/>
                  </a:cubicBezTo>
                  <a:cubicBezTo>
                    <a:pt x="10033177" y="4144039"/>
                    <a:pt x="10097777" y="3851893"/>
                    <a:pt x="10159375" y="3558761"/>
                  </a:cubicBezTo>
                  <a:lnTo>
                    <a:pt x="10201170" y="3349054"/>
                  </a:lnTo>
                  <a:lnTo>
                    <a:pt x="10218029" y="3377545"/>
                  </a:lnTo>
                  <a:cubicBezTo>
                    <a:pt x="10250167" y="3431386"/>
                    <a:pt x="10272203" y="3466670"/>
                    <a:pt x="10275600" y="3468120"/>
                  </a:cubicBezTo>
                  <a:cubicBezTo>
                    <a:pt x="10347100" y="3595292"/>
                    <a:pt x="10345962" y="3576070"/>
                    <a:pt x="10336430" y="3540472"/>
                  </a:cubicBezTo>
                  <a:cubicBezTo>
                    <a:pt x="10326987" y="3505083"/>
                    <a:pt x="10309151" y="3453319"/>
                    <a:pt x="10350125" y="3514677"/>
                  </a:cubicBezTo>
                  <a:cubicBezTo>
                    <a:pt x="10378852" y="3542341"/>
                    <a:pt x="10420655" y="3615571"/>
                    <a:pt x="10468664" y="3703364"/>
                  </a:cubicBezTo>
                  <a:cubicBezTo>
                    <a:pt x="10516375" y="3791284"/>
                    <a:pt x="10569610" y="3893812"/>
                    <a:pt x="10622516" y="3979020"/>
                  </a:cubicBezTo>
                  <a:cubicBezTo>
                    <a:pt x="10664414" y="4039236"/>
                    <a:pt x="10632375" y="3979805"/>
                    <a:pt x="10589613" y="3903494"/>
                  </a:cubicBezTo>
                  <a:cubicBezTo>
                    <a:pt x="10546759" y="3826973"/>
                    <a:pt x="10493780" y="3733315"/>
                    <a:pt x="10493408" y="3724995"/>
                  </a:cubicBezTo>
                  <a:cubicBezTo>
                    <a:pt x="10549192" y="3816956"/>
                    <a:pt x="10605574" y="3908664"/>
                    <a:pt x="10662551" y="4000118"/>
                  </a:cubicBezTo>
                  <a:cubicBezTo>
                    <a:pt x="10664070" y="4030153"/>
                    <a:pt x="10735139" y="4150522"/>
                    <a:pt x="10779309" y="4228478"/>
                  </a:cubicBezTo>
                  <a:cubicBezTo>
                    <a:pt x="10797524" y="4241416"/>
                    <a:pt x="10863504" y="4338262"/>
                    <a:pt x="10899246" y="4379899"/>
                  </a:cubicBezTo>
                  <a:cubicBezTo>
                    <a:pt x="10934481" y="4422002"/>
                    <a:pt x="10939059" y="4409573"/>
                    <a:pt x="10831667" y="4205658"/>
                  </a:cubicBezTo>
                  <a:cubicBezTo>
                    <a:pt x="10961008" y="4388243"/>
                    <a:pt x="11050793" y="4550024"/>
                    <a:pt x="11072267" y="4564817"/>
                  </a:cubicBezTo>
                  <a:cubicBezTo>
                    <a:pt x="11028078" y="4492605"/>
                    <a:pt x="10984441" y="4429140"/>
                    <a:pt x="10939429" y="4347552"/>
                  </a:cubicBezTo>
                  <a:cubicBezTo>
                    <a:pt x="11047067" y="4521429"/>
                    <a:pt x="10919720" y="4301325"/>
                    <a:pt x="10894024" y="4263388"/>
                  </a:cubicBezTo>
                  <a:cubicBezTo>
                    <a:pt x="10852908" y="4171907"/>
                    <a:pt x="10972528" y="4347410"/>
                    <a:pt x="11074137" y="4488936"/>
                  </a:cubicBezTo>
                  <a:cubicBezTo>
                    <a:pt x="11175445" y="4630587"/>
                    <a:pt x="11258025" y="4739065"/>
                    <a:pt x="11134351" y="4517645"/>
                  </a:cubicBezTo>
                  <a:lnTo>
                    <a:pt x="11179989" y="4598217"/>
                  </a:lnTo>
                  <a:cubicBezTo>
                    <a:pt x="10997243" y="4268027"/>
                    <a:pt x="10811745" y="3951232"/>
                    <a:pt x="10717678" y="3765333"/>
                  </a:cubicBezTo>
                  <a:lnTo>
                    <a:pt x="10806862" y="3909162"/>
                  </a:lnTo>
                  <a:lnTo>
                    <a:pt x="10735359" y="3763783"/>
                  </a:lnTo>
                  <a:cubicBezTo>
                    <a:pt x="10802068" y="3867301"/>
                    <a:pt x="10849066" y="3956026"/>
                    <a:pt x="10871929" y="3996417"/>
                  </a:cubicBezTo>
                  <a:cubicBezTo>
                    <a:pt x="10836241" y="3916841"/>
                    <a:pt x="10848852" y="3919946"/>
                    <a:pt x="10876025" y="3947277"/>
                  </a:cubicBezTo>
                  <a:cubicBezTo>
                    <a:pt x="10903108" y="3974395"/>
                    <a:pt x="10944752" y="4025739"/>
                    <a:pt x="10966023" y="4043362"/>
                  </a:cubicBezTo>
                  <a:cubicBezTo>
                    <a:pt x="10787495" y="3749539"/>
                    <a:pt x="10609770" y="3455123"/>
                    <a:pt x="10432644" y="3160452"/>
                  </a:cubicBezTo>
                  <a:cubicBezTo>
                    <a:pt x="10498510" y="3260341"/>
                    <a:pt x="10598282" y="3411627"/>
                    <a:pt x="10661084" y="3501845"/>
                  </a:cubicBezTo>
                  <a:cubicBezTo>
                    <a:pt x="10723888" y="3592064"/>
                    <a:pt x="10750107" y="3621296"/>
                    <a:pt x="10667583" y="3477372"/>
                  </a:cubicBezTo>
                  <a:lnTo>
                    <a:pt x="10850567" y="3772539"/>
                  </a:lnTo>
                  <a:cubicBezTo>
                    <a:pt x="11031547" y="4050600"/>
                    <a:pt x="11000187" y="3986141"/>
                    <a:pt x="10937256" y="3873278"/>
                  </a:cubicBezTo>
                  <a:cubicBezTo>
                    <a:pt x="10874234" y="3760204"/>
                    <a:pt x="10779552" y="3598515"/>
                    <a:pt x="10835470" y="3681690"/>
                  </a:cubicBezTo>
                  <a:lnTo>
                    <a:pt x="11040600" y="3999844"/>
                  </a:lnTo>
                  <a:lnTo>
                    <a:pt x="11023814" y="4001014"/>
                  </a:lnTo>
                  <a:cubicBezTo>
                    <a:pt x="11079306" y="4079880"/>
                    <a:pt x="11124051" y="4145118"/>
                    <a:pt x="11171794" y="4216561"/>
                  </a:cubicBezTo>
                  <a:lnTo>
                    <a:pt x="11247603" y="4330669"/>
                  </a:lnTo>
                  <a:lnTo>
                    <a:pt x="11290793" y="4395573"/>
                  </a:lnTo>
                  <a:lnTo>
                    <a:pt x="11302087" y="4412960"/>
                  </a:lnTo>
                  <a:lnTo>
                    <a:pt x="11308017" y="4421905"/>
                  </a:lnTo>
                  <a:lnTo>
                    <a:pt x="11309605" y="4424463"/>
                  </a:lnTo>
                  <a:lnTo>
                    <a:pt x="11302594" y="4412493"/>
                  </a:lnTo>
                  <a:cubicBezTo>
                    <a:pt x="11300826" y="4410004"/>
                    <a:pt x="11299865" y="4406922"/>
                    <a:pt x="11298397" y="4404305"/>
                  </a:cubicBezTo>
                  <a:cubicBezTo>
                    <a:pt x="11203445" y="4241982"/>
                    <a:pt x="11141499" y="4128949"/>
                    <a:pt x="11152745" y="4137126"/>
                  </a:cubicBezTo>
                  <a:cubicBezTo>
                    <a:pt x="11169571" y="4158390"/>
                    <a:pt x="11144331" y="4108285"/>
                    <a:pt x="11141499" y="4095024"/>
                  </a:cubicBezTo>
                  <a:cubicBezTo>
                    <a:pt x="11138459" y="4082102"/>
                    <a:pt x="11158218" y="4106106"/>
                    <a:pt x="11262057" y="4276863"/>
                  </a:cubicBezTo>
                  <a:lnTo>
                    <a:pt x="11074462" y="3940258"/>
                  </a:lnTo>
                  <a:cubicBezTo>
                    <a:pt x="11115292" y="4005419"/>
                    <a:pt x="11155737" y="4070496"/>
                    <a:pt x="11195970" y="4135911"/>
                  </a:cubicBezTo>
                  <a:lnTo>
                    <a:pt x="11346013" y="4403462"/>
                  </a:lnTo>
                  <a:cubicBezTo>
                    <a:pt x="11338025" y="4397139"/>
                    <a:pt x="11345148" y="4421293"/>
                    <a:pt x="11354398" y="4448780"/>
                  </a:cubicBezTo>
                  <a:cubicBezTo>
                    <a:pt x="11363736" y="4476479"/>
                    <a:pt x="11374994" y="4507850"/>
                    <a:pt x="11374860" y="4516638"/>
                  </a:cubicBezTo>
                  <a:lnTo>
                    <a:pt x="11445512" y="4637682"/>
                  </a:lnTo>
                  <a:cubicBezTo>
                    <a:pt x="11449422" y="4635268"/>
                    <a:pt x="11387075" y="4514673"/>
                    <a:pt x="11405428" y="4539526"/>
                  </a:cubicBezTo>
                  <a:cubicBezTo>
                    <a:pt x="11421577" y="4565818"/>
                    <a:pt x="11469907" y="4647738"/>
                    <a:pt x="11526837" y="4745698"/>
                  </a:cubicBezTo>
                  <a:cubicBezTo>
                    <a:pt x="11583560" y="4843996"/>
                    <a:pt x="11648495" y="4958249"/>
                    <a:pt x="11699049" y="5048700"/>
                  </a:cubicBezTo>
                  <a:lnTo>
                    <a:pt x="11552718" y="4786550"/>
                  </a:lnTo>
                  <a:cubicBezTo>
                    <a:pt x="11550866" y="4768132"/>
                    <a:pt x="11548394" y="4755716"/>
                    <a:pt x="11569028" y="4785085"/>
                  </a:cubicBezTo>
                  <a:cubicBezTo>
                    <a:pt x="11589662" y="4814454"/>
                    <a:pt x="11633610" y="4885270"/>
                    <a:pt x="11721581" y="5035353"/>
                  </a:cubicBezTo>
                  <a:lnTo>
                    <a:pt x="11647438" y="4900329"/>
                  </a:lnTo>
                  <a:cubicBezTo>
                    <a:pt x="11607087" y="4819747"/>
                    <a:pt x="11568352" y="4740472"/>
                    <a:pt x="11686319" y="4960086"/>
                  </a:cubicBezTo>
                  <a:cubicBezTo>
                    <a:pt x="11717577" y="5001139"/>
                    <a:pt x="11814480" y="5168865"/>
                    <a:pt x="11993068" y="5513302"/>
                  </a:cubicBezTo>
                  <a:lnTo>
                    <a:pt x="11829487" y="5191654"/>
                  </a:lnTo>
                  <a:cubicBezTo>
                    <a:pt x="11834849" y="5200094"/>
                    <a:pt x="11899356" y="5325755"/>
                    <a:pt x="11934038" y="5393039"/>
                  </a:cubicBezTo>
                  <a:cubicBezTo>
                    <a:pt x="11968718" y="5460322"/>
                    <a:pt x="11973574" y="5469228"/>
                    <a:pt x="11860049" y="5243481"/>
                  </a:cubicBezTo>
                  <a:lnTo>
                    <a:pt x="11791119" y="5099999"/>
                  </a:lnTo>
                  <a:cubicBezTo>
                    <a:pt x="11805202" y="5123929"/>
                    <a:pt x="11714929" y="4938658"/>
                    <a:pt x="11808846" y="5123373"/>
                  </a:cubicBezTo>
                  <a:lnTo>
                    <a:pt x="11808933" y="5123586"/>
                  </a:lnTo>
                  <a:lnTo>
                    <a:pt x="11809295" y="5124430"/>
                  </a:lnTo>
                  <a:lnTo>
                    <a:pt x="11828629" y="5162335"/>
                  </a:lnTo>
                  <a:lnTo>
                    <a:pt x="11815049" y="5135446"/>
                  </a:lnTo>
                  <a:cubicBezTo>
                    <a:pt x="11889442" y="5276848"/>
                    <a:pt x="11672614" y="4845194"/>
                    <a:pt x="11768800" y="5029441"/>
                  </a:cubicBezTo>
                  <a:cubicBezTo>
                    <a:pt x="11825880" y="5144299"/>
                    <a:pt x="11775990" y="5041343"/>
                    <a:pt x="11717254" y="4918460"/>
                  </a:cubicBezTo>
                  <a:cubicBezTo>
                    <a:pt x="11658217" y="4795704"/>
                    <a:pt x="11590337" y="4653023"/>
                    <a:pt x="11609847" y="4688858"/>
                  </a:cubicBezTo>
                  <a:cubicBezTo>
                    <a:pt x="11685787" y="4843820"/>
                    <a:pt x="11761337" y="4998697"/>
                    <a:pt x="11836680" y="5153914"/>
                  </a:cubicBezTo>
                  <a:cubicBezTo>
                    <a:pt x="11902574" y="5286966"/>
                    <a:pt x="11879393" y="5236731"/>
                    <a:pt x="11840949" y="5152343"/>
                  </a:cubicBezTo>
                  <a:cubicBezTo>
                    <a:pt x="11802714" y="5067617"/>
                    <a:pt x="11749390" y="4949161"/>
                    <a:pt x="11752314" y="4946917"/>
                  </a:cubicBezTo>
                  <a:cubicBezTo>
                    <a:pt x="11792879" y="5029653"/>
                    <a:pt x="11859534" y="5171111"/>
                    <a:pt x="11936060" y="5336550"/>
                  </a:cubicBezTo>
                  <a:lnTo>
                    <a:pt x="12181712" y="5868916"/>
                  </a:lnTo>
                  <a:lnTo>
                    <a:pt x="12031384" y="5541120"/>
                  </a:lnTo>
                  <a:cubicBezTo>
                    <a:pt x="12012310" y="5498862"/>
                    <a:pt x="12005894" y="5484635"/>
                    <a:pt x="11959766" y="5380573"/>
                  </a:cubicBezTo>
                  <a:lnTo>
                    <a:pt x="12130279" y="5754893"/>
                  </a:lnTo>
                  <a:cubicBezTo>
                    <a:pt x="12225581" y="5962716"/>
                    <a:pt x="12058065" y="5594602"/>
                    <a:pt x="12063758" y="5604647"/>
                  </a:cubicBezTo>
                  <a:cubicBezTo>
                    <a:pt x="11912910" y="5269837"/>
                    <a:pt x="11674156" y="4736275"/>
                    <a:pt x="11665783" y="4714153"/>
                  </a:cubicBezTo>
                  <a:lnTo>
                    <a:pt x="11617596" y="4610221"/>
                  </a:lnTo>
                  <a:cubicBezTo>
                    <a:pt x="11540654" y="4429743"/>
                    <a:pt x="11509226" y="4343610"/>
                    <a:pt x="11588055" y="4510312"/>
                  </a:cubicBezTo>
                  <a:lnTo>
                    <a:pt x="11661898" y="4679389"/>
                  </a:lnTo>
                  <a:lnTo>
                    <a:pt x="11629063" y="4591611"/>
                  </a:lnTo>
                  <a:lnTo>
                    <a:pt x="11723543" y="4808266"/>
                  </a:lnTo>
                  <a:lnTo>
                    <a:pt x="11700121" y="4738427"/>
                  </a:lnTo>
                  <a:lnTo>
                    <a:pt x="11674298" y="4680339"/>
                  </a:lnTo>
                  <a:cubicBezTo>
                    <a:pt x="11663253" y="4651123"/>
                    <a:pt x="11636770" y="4574107"/>
                    <a:pt x="11687572" y="4686653"/>
                  </a:cubicBezTo>
                  <a:lnTo>
                    <a:pt x="11738359" y="4807437"/>
                  </a:lnTo>
                  <a:cubicBezTo>
                    <a:pt x="11821523" y="4994242"/>
                    <a:pt x="11811195" y="4964221"/>
                    <a:pt x="11780819" y="4881382"/>
                  </a:cubicBezTo>
                  <a:cubicBezTo>
                    <a:pt x="11773075" y="4860737"/>
                    <a:pt x="11763892" y="4836713"/>
                    <a:pt x="11754440" y="4812056"/>
                  </a:cubicBezTo>
                  <a:lnTo>
                    <a:pt x="11740362" y="4774904"/>
                  </a:lnTo>
                  <a:lnTo>
                    <a:pt x="11727932" y="4738295"/>
                  </a:lnTo>
                  <a:cubicBezTo>
                    <a:pt x="11711896" y="4690752"/>
                    <a:pt x="11699489" y="4650891"/>
                    <a:pt x="11699140" y="4639315"/>
                  </a:cubicBezTo>
                  <a:lnTo>
                    <a:pt x="11797590" y="4888452"/>
                  </a:lnTo>
                  <a:cubicBezTo>
                    <a:pt x="11901976" y="5133311"/>
                    <a:pt x="11644328" y="4505778"/>
                    <a:pt x="11700104" y="4626681"/>
                  </a:cubicBezTo>
                  <a:lnTo>
                    <a:pt x="11823179" y="4931923"/>
                  </a:lnTo>
                  <a:cubicBezTo>
                    <a:pt x="11744975" y="4730280"/>
                    <a:pt x="11755169" y="4750881"/>
                    <a:pt x="11792727" y="4840634"/>
                  </a:cubicBezTo>
                  <a:lnTo>
                    <a:pt x="11927216" y="5165206"/>
                  </a:lnTo>
                  <a:lnTo>
                    <a:pt x="11765978" y="4765480"/>
                  </a:lnTo>
                  <a:lnTo>
                    <a:pt x="11806390" y="4847033"/>
                  </a:lnTo>
                  <a:cubicBezTo>
                    <a:pt x="11866334" y="4976885"/>
                    <a:pt x="12010888" y="5351545"/>
                    <a:pt x="12093170" y="5561925"/>
                  </a:cubicBezTo>
                  <a:lnTo>
                    <a:pt x="11972821" y="5244047"/>
                  </a:lnTo>
                  <a:lnTo>
                    <a:pt x="12113069" y="5597844"/>
                  </a:lnTo>
                  <a:cubicBezTo>
                    <a:pt x="12033482" y="5391304"/>
                    <a:pt x="12041010" y="5407303"/>
                    <a:pt x="12058106" y="5447409"/>
                  </a:cubicBezTo>
                  <a:cubicBezTo>
                    <a:pt x="12075114" y="5487305"/>
                    <a:pt x="12101604" y="5551095"/>
                    <a:pt x="12061049" y="5439420"/>
                  </a:cubicBezTo>
                  <a:cubicBezTo>
                    <a:pt x="12113891" y="5573297"/>
                    <a:pt x="12142615" y="5650603"/>
                    <a:pt x="12166940" y="5706835"/>
                  </a:cubicBezTo>
                  <a:cubicBezTo>
                    <a:pt x="12104990" y="5539176"/>
                    <a:pt x="12043246" y="5371177"/>
                    <a:pt x="11982100" y="5202924"/>
                  </a:cubicBezTo>
                  <a:lnTo>
                    <a:pt x="12062104" y="5426996"/>
                  </a:lnTo>
                  <a:lnTo>
                    <a:pt x="11860867" y="4908621"/>
                  </a:lnTo>
                  <a:cubicBezTo>
                    <a:pt x="11787720" y="4710562"/>
                    <a:pt x="11796137" y="4723686"/>
                    <a:pt x="11815721" y="4767971"/>
                  </a:cubicBezTo>
                  <a:cubicBezTo>
                    <a:pt x="11835695" y="4812339"/>
                    <a:pt x="11867134" y="4887740"/>
                    <a:pt x="11841882" y="4814440"/>
                  </a:cubicBezTo>
                  <a:lnTo>
                    <a:pt x="11897629" y="4970029"/>
                  </a:lnTo>
                  <a:cubicBezTo>
                    <a:pt x="11857642" y="4840649"/>
                    <a:pt x="11943165" y="5061122"/>
                    <a:pt x="11992088" y="5174220"/>
                  </a:cubicBezTo>
                  <a:cubicBezTo>
                    <a:pt x="11953683" y="5078341"/>
                    <a:pt x="11896164" y="4935980"/>
                    <a:pt x="11873609" y="4866520"/>
                  </a:cubicBezTo>
                  <a:cubicBezTo>
                    <a:pt x="11865521" y="4836791"/>
                    <a:pt x="11945205" y="5048528"/>
                    <a:pt x="11969531" y="5104761"/>
                  </a:cubicBezTo>
                  <a:cubicBezTo>
                    <a:pt x="11837513" y="4758681"/>
                    <a:pt x="11774394" y="4572560"/>
                    <a:pt x="11842875" y="4733196"/>
                  </a:cubicBezTo>
                  <a:cubicBezTo>
                    <a:pt x="11861483" y="4782636"/>
                    <a:pt x="11879281" y="4830176"/>
                    <a:pt x="11891017" y="4861843"/>
                  </a:cubicBezTo>
                  <a:cubicBezTo>
                    <a:pt x="11871112" y="4805223"/>
                    <a:pt x="11838155" y="4715502"/>
                    <a:pt x="11872473" y="4797658"/>
                  </a:cubicBezTo>
                  <a:lnTo>
                    <a:pt x="12017107" y="5183260"/>
                  </a:lnTo>
                  <a:lnTo>
                    <a:pt x="11883196" y="4814538"/>
                  </a:lnTo>
                  <a:cubicBezTo>
                    <a:pt x="11926577" y="4918774"/>
                    <a:pt x="11826307" y="4637236"/>
                    <a:pt x="11923851" y="4897485"/>
                  </a:cubicBezTo>
                  <a:lnTo>
                    <a:pt x="11951082" y="4975429"/>
                  </a:lnTo>
                  <a:cubicBezTo>
                    <a:pt x="11971593" y="5002855"/>
                    <a:pt x="11992403" y="5030153"/>
                    <a:pt x="12013214" y="5057452"/>
                  </a:cubicBezTo>
                  <a:lnTo>
                    <a:pt x="12128824" y="5365874"/>
                  </a:lnTo>
                  <a:cubicBezTo>
                    <a:pt x="11973068" y="4940114"/>
                    <a:pt x="12204256" y="5521303"/>
                    <a:pt x="12005809" y="4991261"/>
                  </a:cubicBezTo>
                  <a:cubicBezTo>
                    <a:pt x="12062400" y="5134765"/>
                    <a:pt x="12048833" y="5081429"/>
                    <a:pt x="12048479" y="5067362"/>
                  </a:cubicBezTo>
                  <a:cubicBezTo>
                    <a:pt x="12048038" y="5053083"/>
                    <a:pt x="12061104" y="5077945"/>
                    <a:pt x="12170280" y="5377886"/>
                  </a:cubicBezTo>
                  <a:cubicBezTo>
                    <a:pt x="12206522" y="5416565"/>
                    <a:pt x="12005566" y="4835957"/>
                    <a:pt x="12139053" y="5116804"/>
                  </a:cubicBezTo>
                  <a:cubicBezTo>
                    <a:pt x="12151282" y="5148385"/>
                    <a:pt x="12162614" y="5177307"/>
                    <a:pt x="12173123" y="5203791"/>
                  </a:cubicBezTo>
                  <a:lnTo>
                    <a:pt x="12192000" y="5250676"/>
                  </a:lnTo>
                  <a:lnTo>
                    <a:pt x="12192000" y="2554936"/>
                  </a:lnTo>
                  <a:lnTo>
                    <a:pt x="12192000" y="2081747"/>
                  </a:lnTo>
                  <a:lnTo>
                    <a:pt x="12192000" y="622300"/>
                  </a:lnTo>
                  <a:lnTo>
                    <a:pt x="12192000" y="290707"/>
                  </a:lnTo>
                  <a:close/>
                </a:path>
              </a:pathLst>
            </a:custGeom>
            <a:solidFill>
              <a:srgbClr val="4EBBC2">
                <a:alpha val="84780"/>
              </a:srgb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9" name="자유형 8"/>
            <p:cNvSpPr>
              <a:spLocks/>
            </p:cNvSpPr>
            <p:nvPr/>
          </p:nvSpPr>
          <p:spPr>
            <a:xfrm rot="0">
              <a:off x="0" y="0"/>
              <a:ext cx="1943735" cy="2445385"/>
            </a:xfrm>
            <a:custGeom>
              <a:gdLst>
                <a:gd fmla="*/ 6998753 w 12192001" name="TX0"/>
                <a:gd fmla="*/ 4570850 h 5756330" name="TY0"/>
                <a:gd fmla="*/ 6980778 w 12192001" name="TX1"/>
                <a:gd fmla="*/ 4628711 h 5756330" name="TY1"/>
                <a:gd fmla="*/ 6981403 w 12192001" name="TX2"/>
                <a:gd fmla="*/ 4630901 h 5756330" name="TY2"/>
                <a:gd fmla="*/ 6999458 w 12192001" name="TX3"/>
                <a:gd fmla="*/ 4573601 h 5756330" name="TY3"/>
                <a:gd fmla="*/ 6999125 w 12192001" name="TX4"/>
                <a:gd fmla="*/ 4572260 h 5756330" name="TY4"/>
                <a:gd fmla="*/ 7116525 w 12192001" name="TX6"/>
                <a:gd fmla="*/ 4476406 h 5756330" name="TY6"/>
                <a:gd fmla="*/ 7110787 w 12192001" name="TX7"/>
                <a:gd fmla="*/ 4489934 h 5756330" name="TY7"/>
                <a:gd fmla="*/ 7115797 w 12192001" name="TX8"/>
                <a:gd fmla="*/ 4515530 h 5756330" name="TY8"/>
                <a:gd fmla="*/ 7123707 w 12192001" name="TX9"/>
                <a:gd fmla="*/ 4496516 h 5756330" name="TY9"/>
                <a:gd fmla="*/ 7091685 w 12192001" name="TX11"/>
                <a:gd fmla="*/ 4406854 h 5756330" name="TY11"/>
                <a:gd fmla="*/ 7109346 w 12192001" name="TX12"/>
                <a:gd fmla="*/ 4482562 h 5756330" name="TY12"/>
                <a:gd fmla="*/ 7110631 w 12192001" name="TX13"/>
                <a:gd fmla="*/ 4489130 h 5756330" name="TY13"/>
                <a:gd fmla="*/ 7116177 w 12192001" name="TX14"/>
                <a:gd fmla="*/ 4475431 h 5756330" name="TY14"/>
                <a:gd fmla="*/ 7112094 w 12192001" name="TX15"/>
                <a:gd fmla="*/ 4463996 h 5756330" name="TY15"/>
                <a:gd fmla="*/ 7107671 w 12192001" name="TX16"/>
                <a:gd fmla="*/ 4474193 h 5756330" name="TY16"/>
                <a:gd fmla="*/ 7112004 w 12192001" name="TX17"/>
                <a:gd fmla="*/ 4463744 h 5756330" name="TY17"/>
                <a:gd fmla="*/ 6938555 w 12192001" name="TX19"/>
                <a:gd fmla="*/ 4357555 h 5756330" name="TY19"/>
                <a:gd fmla="*/ 6968495 w 12192001" name="TX20"/>
                <a:gd fmla="*/ 4585714 h 5756330" name="TY20"/>
                <a:gd fmla="*/ 6980536 w 12192001" name="TX21"/>
                <a:gd fmla="*/ 4627866 h 5756330" name="TY21"/>
                <a:gd fmla="*/ 6998414 w 12192001" name="TX22"/>
                <a:gd fmla="*/ 4569560 h 5756330" name="TY22"/>
                <a:gd fmla="*/ 6992518 w 12192001" name="TX23"/>
                <a:gd fmla="*/ 4547163 h 5756330" name="TY23"/>
                <a:gd fmla="*/ 6938555 w 12192001" name="TX24"/>
                <a:gd fmla="*/ 4357555 h 5756330" name="TY24"/>
                <a:gd fmla="*/ 4194519 w 12192001" name="TX26"/>
                <a:gd fmla="*/ 4343708 h 5756330" name="TY26"/>
                <a:gd fmla="*/ 4194319 w 12192001" name="TX27"/>
                <a:gd fmla="*/ 4354088 h 5756330" name="TY27"/>
                <a:gd fmla="*/ 4194420 w 12192001" name="TX28"/>
                <a:gd fmla="*/ 4357266 h 5756330" name="TY28"/>
                <a:gd fmla="*/ 4194880 w 12192001" name="TX29"/>
                <a:gd fmla="*/ 4354040 h 5756330" name="TY29"/>
                <a:gd fmla="*/ 4195572 w 12192001" name="TX30"/>
                <a:gd fmla="*/ 4348988 h 5756330" name="TY30"/>
                <a:gd fmla="*/ 7785167 w 12192001" name="TX32"/>
                <a:gd fmla="*/ 4260787 h 5756330" name="TY32"/>
                <a:gd fmla="*/ 7774664 w 12192001" name="TX33"/>
                <a:gd fmla="*/ 4273216 h 5756330" name="TY33"/>
                <a:gd fmla="*/ 7785714 w 12192001" name="TX34"/>
                <a:gd fmla="*/ 4316489 h 5756330" name="TY34"/>
                <a:gd fmla="*/ 7806894 w 12192001" name="TX35"/>
                <a:gd fmla="*/ 4394684 h 5756330" name="TY35"/>
                <a:gd fmla="*/ 7814094 w 12192001" name="TX36"/>
                <a:gd fmla="*/ 4366492 h 5756330" name="TY36"/>
                <a:gd fmla="*/ 7986144 w 12192001" name="TX38"/>
                <a:gd fmla="*/ 4249725 h 5756330" name="TY38"/>
                <a:gd fmla="*/ 7976887 w 12192001" name="TX39"/>
                <a:gd fmla="*/ 4253022 h 5756330" name="TY39"/>
                <a:gd fmla="*/ 7979384 w 12192001" name="TX40"/>
                <a:gd fmla="*/ 4297078 h 5756330" name="TY40"/>
                <a:gd fmla="*/ 7981231 w 12192001" name="TX41"/>
                <a:gd fmla="*/ 4320275 h 5756330" name="TY41"/>
                <a:gd fmla="*/ 7986703 w 12192001" name="TX42"/>
                <a:gd fmla="*/ 4298254 h 5756330" name="TY42"/>
                <a:gd fmla="*/ 7986144 w 12192001" name="TX43"/>
                <a:gd fmla="*/ 4249725 h 5756330" name="TY43"/>
                <a:gd fmla="*/ 9545937 w 12192001" name="TX45"/>
                <a:gd fmla="*/ 4214714 h 5756330" name="TY45"/>
                <a:gd fmla="*/ 9543771 w 12192001" name="TX46"/>
                <a:gd fmla="*/ 4221419 h 5756330" name="TY46"/>
                <a:gd fmla="*/ 9541633 w 12192001" name="TX47"/>
                <a:gd fmla="*/ 4221872 h 5756330" name="TY47"/>
                <a:gd fmla="*/ 7861021 w 12192001" name="TX49"/>
                <a:gd fmla="*/ 4180602 h 5756330" name="TY49"/>
                <a:gd fmla="*/ 7826053 w 12192001" name="TX50"/>
                <a:gd fmla="*/ 4217443 h 5756330" name="TY50"/>
                <a:gd fmla="*/ 7828711 w 12192001" name="TX51"/>
                <a:gd fmla="*/ 4231758 h 5756330" name="TY51"/>
                <a:gd fmla="*/ 7823153 w 12192001" name="TX52"/>
                <a:gd fmla="*/ 4230536 h 5756330" name="TY52"/>
                <a:gd fmla="*/ 7820636 w 12192001" name="TX53"/>
                <a:gd fmla="*/ 4223149 h 5756330" name="TY53"/>
                <a:gd fmla="*/ 7802826 w 12192001" name="TX54"/>
                <a:gd fmla="*/ 4241914 h 5756330" name="TY54"/>
                <a:gd fmla="*/ 7805669 w 12192001" name="TX55"/>
                <a:gd fmla="*/ 4254734 h 5756330" name="TY55"/>
                <a:gd fmla="*/ 7802051 w 12192001" name="TX56"/>
                <a:gd fmla="*/ 4246359 h 5756330" name="TY56"/>
                <a:gd fmla="*/ 7801239 w 12192001" name="TX57"/>
                <a:gd fmla="*/ 4243583 h 5756330" name="TY57"/>
                <a:gd fmla="*/ 7787760 w 12192001" name="TX58"/>
                <a:gd fmla="*/ 4257783 h 5756330" name="TY58"/>
                <a:gd fmla="*/ 7815022 w 12192001" name="TX59"/>
                <a:gd fmla="*/ 4362865 h 5756330" name="TY59"/>
                <a:gd fmla="*/ 7819266 w 12192001" name="TX60"/>
                <a:gd fmla="*/ 4346247 h 5756330" name="TY60"/>
                <a:gd fmla="*/ 7865303 w 12192001" name="TX61"/>
                <a:gd fmla="*/ 4212974 h 5756330" name="TY61"/>
                <a:gd fmla="*/ 7867088 w 12192001" name="TX62"/>
                <a:gd fmla="*/ 4208276 h 5756330" name="TY62"/>
                <a:gd fmla="*/ 7863179 w 12192001" name="TX63"/>
                <a:gd fmla="*/ 4190405 h 5756330" name="TY63"/>
                <a:gd fmla="*/ 11323806 w 12192001" name="TX65"/>
                <a:gd fmla="*/ 4157444 h 5756330" name="TY65"/>
                <a:gd fmla="*/ 11331625 w 12192001" name="TX66"/>
                <a:gd fmla="*/ 4170026 h 5756330" name="TY66"/>
                <a:gd fmla="*/ 11336391 w 12192001" name="TX67"/>
                <a:gd fmla="*/ 4178721 h 5756330" name="TY67"/>
                <a:gd fmla="*/ 11309605 w 12192001" name="TX69"/>
                <a:gd fmla="*/ 4133756 h 5756330" name="TY69"/>
                <a:gd fmla="*/ 11313649 w 12192001" name="TX70"/>
                <a:gd fmla="*/ 4140273 h 5756330" name="TY70"/>
                <a:gd fmla="*/ 11323806 w 12192001" name="TX71"/>
                <a:gd fmla="*/ 4157444 h 5756330" name="TY71"/>
                <a:gd fmla="*/ 11318144 w 12192001" name="TX72"/>
                <a:gd fmla="*/ 4148335 h 5756330" name="TY72"/>
                <a:gd fmla="*/ 4256724 w 12192001" name="TX74"/>
                <a:gd fmla="*/ 4066171 h 5756330" name="TY74"/>
                <a:gd fmla="*/ 4251174 w 12192001" name="TX75"/>
                <a:gd fmla="*/ 4084592 h 5756330" name="TY75"/>
                <a:gd fmla="*/ 4250391 w 12192001" name="TX76"/>
                <a:gd fmla="*/ 4096326 h 5756330" name="TY76"/>
                <a:gd fmla="*/ 4249181 w 12192001" name="TX77"/>
                <a:gd fmla="*/ 4135169 h 5756330" name="TY77"/>
                <a:gd fmla="*/ 4258508 w 12192001" name="TX78"/>
                <a:gd fmla="*/ 4080507 h 5756330" name="TY78"/>
                <a:gd fmla="*/ 4257501 w 12192001" name="TX79"/>
                <a:gd fmla="*/ 4069388 h 5756330" name="TY79"/>
                <a:gd fmla="*/ 8229600 w 12192001" name="TX81"/>
                <a:gd fmla="*/ 0 h 5756330" name="TY81"/>
                <a:gd fmla="*/ 12192000 w 12192001" name="TX82"/>
                <a:gd fmla="*/ 0 h 5756330" name="TY82"/>
                <a:gd fmla="*/ 12192000 w 12192001" name="TX83"/>
                <a:gd fmla="*/ 1791040 h 5756330" name="TY83"/>
                <a:gd fmla="*/ 12192000 w 12192001" name="TX84"/>
                <a:gd fmla="*/ 2264229 h 5756330" name="TY84"/>
                <a:gd fmla="*/ 12192000 w 12192001" name="TX85"/>
                <a:gd fmla="*/ 4959969 h 5756330" name="TY85"/>
                <a:gd fmla="*/ 12173123 w 12192001" name="TX86"/>
                <a:gd fmla="*/ 4913084 h 5756330" name="TY86"/>
                <a:gd fmla="*/ 12139053 w 12192001" name="TX87"/>
                <a:gd fmla="*/ 4826097 h 5756330" name="TY87"/>
                <a:gd fmla="*/ 12170280 w 12192001" name="TX88"/>
                <a:gd fmla="*/ 5087179 h 5756330" name="TY88"/>
                <a:gd fmla="*/ 12048479 w 12192001" name="TX89"/>
                <a:gd fmla="*/ 4776655 h 5756330" name="TY89"/>
                <a:gd fmla="*/ 12005809 w 12192001" name="TX90"/>
                <a:gd fmla="*/ 4700554 h 5756330" name="TY90"/>
                <a:gd fmla="*/ 12128824 w 12192001" name="TX91"/>
                <a:gd fmla="*/ 5075167 h 5756330" name="TY91"/>
                <a:gd fmla="*/ 12013214 w 12192001" name="TX92"/>
                <a:gd fmla="*/ 4766745 h 5756330" name="TY92"/>
                <a:gd fmla="*/ 11951082 w 12192001" name="TX93"/>
                <a:gd fmla="*/ 4684722 h 5756330" name="TY93"/>
                <a:gd fmla="*/ 11923851 w 12192001" name="TX94"/>
                <a:gd fmla="*/ 4606778 h 5756330" name="TY94"/>
                <a:gd fmla="*/ 11883196 w 12192001" name="TX95"/>
                <a:gd fmla="*/ 4523831 h 5756330" name="TY95"/>
                <a:gd fmla="*/ 12017107 w 12192001" name="TX96"/>
                <a:gd fmla="*/ 4892553 h 5756330" name="TY96"/>
                <a:gd fmla="*/ 11872473 w 12192001" name="TX97"/>
                <a:gd fmla="*/ 4506951 h 5756330" name="TY97"/>
                <a:gd fmla="*/ 11891017 w 12192001" name="TX98"/>
                <a:gd fmla="*/ 4571136 h 5756330" name="TY98"/>
                <a:gd fmla="*/ 11842875 w 12192001" name="TX99"/>
                <a:gd fmla="*/ 4442489 h 5756330" name="TY99"/>
                <a:gd fmla="*/ 11969531 w 12192001" name="TX100"/>
                <a:gd fmla="*/ 4814054 h 5756330" name="TY100"/>
                <a:gd fmla="*/ 11873609 w 12192001" name="TX101"/>
                <a:gd fmla="*/ 4575813 h 5756330" name="TY101"/>
                <a:gd fmla="*/ 11992088 w 12192001" name="TX102"/>
                <a:gd fmla="*/ 4883513 h 5756330" name="TY102"/>
                <a:gd fmla="*/ 11897629 w 12192001" name="TX103"/>
                <a:gd fmla="*/ 4679322 h 5756330" name="TY103"/>
                <a:gd fmla="*/ 11841882 w 12192001" name="TX104"/>
                <a:gd fmla="*/ 4523733 h 5756330" name="TY104"/>
                <a:gd fmla="*/ 11815721 w 12192001" name="TX105"/>
                <a:gd fmla="*/ 4477264 h 5756330" name="TY105"/>
                <a:gd fmla="*/ 11860867 w 12192001" name="TX106"/>
                <a:gd fmla="*/ 4617914 h 5756330" name="TY106"/>
                <a:gd fmla="*/ 12062104 w 12192001" name="TX107"/>
                <a:gd fmla="*/ 5136289 h 5756330" name="TY107"/>
                <a:gd fmla="*/ 11982100 w 12192001" name="TX108"/>
                <a:gd fmla="*/ 4912217 h 5756330" name="TY108"/>
                <a:gd fmla="*/ 12166940 w 12192001" name="TX109"/>
                <a:gd fmla="*/ 5416128 h 5756330" name="TY109"/>
                <a:gd fmla="*/ 12061049 w 12192001" name="TX110"/>
                <a:gd fmla="*/ 5148713 h 5756330" name="TY110"/>
                <a:gd fmla="*/ 12058106 w 12192001" name="TX111"/>
                <a:gd fmla="*/ 5156702 h 5756330" name="TY111"/>
                <a:gd fmla="*/ 12113069 w 12192001" name="TX112"/>
                <a:gd fmla="*/ 5307137 h 5756330" name="TY112"/>
                <a:gd fmla="*/ 11972821 w 12192001" name="TX113"/>
                <a:gd fmla="*/ 4953340 h 5756330" name="TY113"/>
                <a:gd fmla="*/ 12093170 w 12192001" name="TX114"/>
                <a:gd fmla="*/ 5271218 h 5756330" name="TY114"/>
                <a:gd fmla="*/ 11806390 w 12192001" name="TX115"/>
                <a:gd fmla="*/ 4556326 h 5756330" name="TY115"/>
                <a:gd fmla="*/ 11765978 w 12192001" name="TX116"/>
                <a:gd fmla="*/ 4474773 h 5756330" name="TY116"/>
                <a:gd fmla="*/ 11927216 w 12192001" name="TX117"/>
                <a:gd fmla="*/ 4874499 h 5756330" name="TY117"/>
                <a:gd fmla="*/ 11792727 w 12192001" name="TX118"/>
                <a:gd fmla="*/ 4549927 h 5756330" name="TY118"/>
                <a:gd fmla="*/ 11823179 w 12192001" name="TX119"/>
                <a:gd fmla="*/ 4641216 h 5756330" name="TY119"/>
                <a:gd fmla="*/ 11700104 w 12192001" name="TX120"/>
                <a:gd fmla="*/ 4335974 h 5756330" name="TY120"/>
                <a:gd fmla="*/ 11797590 w 12192001" name="TX121"/>
                <a:gd fmla="*/ 4597745 h 5756330" name="TY121"/>
                <a:gd fmla="*/ 11699140 w 12192001" name="TX122"/>
                <a:gd fmla="*/ 4348608 h 5756330" name="TY122"/>
                <a:gd fmla="*/ 11727932 w 12192001" name="TX123"/>
                <a:gd fmla="*/ 4447588 h 5756330" name="TY123"/>
                <a:gd fmla="*/ 11740362 w 12192001" name="TX124"/>
                <a:gd fmla="*/ 4484197 h 5756330" name="TY124"/>
                <a:gd fmla="*/ 11754440 w 12192001" name="TX125"/>
                <a:gd fmla="*/ 4521349 h 5756330" name="TY125"/>
                <a:gd fmla="*/ 11780819 w 12192001" name="TX126"/>
                <a:gd fmla="*/ 4590675 h 5756330" name="TY126"/>
                <a:gd fmla="*/ 11738359 w 12192001" name="TX127"/>
                <a:gd fmla="*/ 4516730 h 5756330" name="TY127"/>
                <a:gd fmla="*/ 11687572 w 12192001" name="TX128"/>
                <a:gd fmla="*/ 4395946 h 5756330" name="TY128"/>
                <a:gd fmla="*/ 11674298 w 12192001" name="TX129"/>
                <a:gd fmla="*/ 4389632 h 5756330" name="TY129"/>
                <a:gd fmla="*/ 11700121 w 12192001" name="TX130"/>
                <a:gd fmla="*/ 4447720 h 5756330" name="TY130"/>
                <a:gd fmla="*/ 11723543 w 12192001" name="TX131"/>
                <a:gd fmla="*/ 4517559 h 5756330" name="TY131"/>
                <a:gd fmla="*/ 11629063 w 12192001" name="TX132"/>
                <a:gd fmla="*/ 4300904 h 5756330" name="TY132"/>
                <a:gd fmla="*/ 11661898 w 12192001" name="TX133"/>
                <a:gd fmla="*/ 4388682 h 5756330" name="TY133"/>
                <a:gd fmla="*/ 11588055 w 12192001" name="TX134"/>
                <a:gd fmla="*/ 4219605 h 5756330" name="TY134"/>
                <a:gd fmla="*/ 11617596 w 12192001" name="TX135"/>
                <a:gd fmla="*/ 4319514 h 5756330" name="TY135"/>
                <a:gd fmla="*/ 11665783 w 12192001" name="TX136"/>
                <a:gd fmla="*/ 4423446 h 5756330" name="TY136"/>
                <a:gd fmla="*/ 12063758 w 12192001" name="TX137"/>
                <a:gd fmla="*/ 5313940 h 5756330" name="TY137"/>
                <a:gd fmla="*/ 12130279 w 12192001" name="TX138"/>
                <a:gd fmla="*/ 5464186 h 5756330" name="TY138"/>
                <a:gd fmla="*/ 11959766 w 12192001" name="TX139"/>
                <a:gd fmla="*/ 5089866 h 5756330" name="TY139"/>
                <a:gd fmla="*/ 12031384 w 12192001" name="TX140"/>
                <a:gd fmla="*/ 5250413 h 5756330" name="TY140"/>
                <a:gd fmla="*/ 12181712 w 12192001" name="TX141"/>
                <a:gd fmla="*/ 5578209 h 5756330" name="TY141"/>
                <a:gd fmla="*/ 11936060 w 12192001" name="TX142"/>
                <a:gd fmla="*/ 5045843 h 5756330" name="TY142"/>
                <a:gd fmla="*/ 11752314 w 12192001" name="TX143"/>
                <a:gd fmla="*/ 4656210 h 5756330" name="TY143"/>
                <a:gd fmla="*/ 11840949 w 12192001" name="TX144"/>
                <a:gd fmla="*/ 4861636 h 5756330" name="TY144"/>
                <a:gd fmla="*/ 11836680 w 12192001" name="TX145"/>
                <a:gd fmla="*/ 4863207 h 5756330" name="TY145"/>
                <a:gd fmla="*/ 11609847 w 12192001" name="TX146"/>
                <a:gd fmla="*/ 4398151 h 5756330" name="TY146"/>
                <a:gd fmla="*/ 11717254 w 12192001" name="TX147"/>
                <a:gd fmla="*/ 4627753 h 5756330" name="TY147"/>
                <a:gd fmla="*/ 11768800 w 12192001" name="TX148"/>
                <a:gd fmla="*/ 4738734 h 5756330" name="TY148"/>
                <a:gd fmla="*/ 11815049 w 12192001" name="TX149"/>
                <a:gd fmla="*/ 4844739 h 5756330" name="TY149"/>
                <a:gd fmla="*/ 11828629 w 12192001" name="TX150"/>
                <a:gd fmla="*/ 4871628 h 5756330" name="TY150"/>
                <a:gd fmla="*/ 11809295 w 12192001" name="TX151"/>
                <a:gd fmla="*/ 4833723 h 5756330" name="TY151"/>
                <a:gd fmla="*/ 11808933 w 12192001" name="TX152"/>
                <a:gd fmla="*/ 4832879 h 5756330" name="TY152"/>
                <a:gd fmla="*/ 11808846 w 12192001" name="TX153"/>
                <a:gd fmla="*/ 4832666 h 5756330" name="TY153"/>
                <a:gd fmla="*/ 11791119 w 12192001" name="TX154"/>
                <a:gd fmla="*/ 4809292 h 5756330" name="TY154"/>
                <a:gd fmla="*/ 11860049 w 12192001" name="TX155"/>
                <a:gd fmla="*/ 4952774 h 5756330" name="TY155"/>
                <a:gd fmla="*/ 11934038 w 12192001" name="TX156"/>
                <a:gd fmla="*/ 5102332 h 5756330" name="TY156"/>
                <a:gd fmla="*/ 11829487 w 12192001" name="TX157"/>
                <a:gd fmla="*/ 4900947 h 5756330" name="TY157"/>
                <a:gd fmla="*/ 11993068 w 12192001" name="TX158"/>
                <a:gd fmla="*/ 5222595 h 5756330" name="TY158"/>
                <a:gd fmla="*/ 11686319 w 12192001" name="TX159"/>
                <a:gd fmla="*/ 4669379 h 5756330" name="TY159"/>
                <a:gd fmla="*/ 11647438 w 12192001" name="TX160"/>
                <a:gd fmla="*/ 4609622 h 5756330" name="TY160"/>
                <a:gd fmla="*/ 11721581 w 12192001" name="TX161"/>
                <a:gd fmla="*/ 4744646 h 5756330" name="TY161"/>
                <a:gd fmla="*/ 11569028 w 12192001" name="TX162"/>
                <a:gd fmla="*/ 4494378 h 5756330" name="TY162"/>
                <a:gd fmla="*/ 11552718 w 12192001" name="TX163"/>
                <a:gd fmla="*/ 4495843 h 5756330" name="TY163"/>
                <a:gd fmla="*/ 11699049 w 12192001" name="TX164"/>
                <a:gd fmla="*/ 4757993 h 5756330" name="TY164"/>
                <a:gd fmla="*/ 11526837 w 12192001" name="TX165"/>
                <a:gd fmla="*/ 4454991 h 5756330" name="TY165"/>
                <a:gd fmla="*/ 11405428 w 12192001" name="TX166"/>
                <a:gd fmla="*/ 4248819 h 5756330" name="TY166"/>
                <a:gd fmla="*/ 11445512 w 12192001" name="TX167"/>
                <a:gd fmla="*/ 4346975 h 5756330" name="TY167"/>
                <a:gd fmla="*/ 11374860 w 12192001" name="TX168"/>
                <a:gd fmla="*/ 4225931 h 5756330" name="TY168"/>
                <a:gd fmla="*/ 11354398 w 12192001" name="TX169"/>
                <a:gd fmla="*/ 4158073 h 5756330" name="TY169"/>
                <a:gd fmla="*/ 11346013 w 12192001" name="TX170"/>
                <a:gd fmla="*/ 4112755 h 5756330" name="TY170"/>
                <a:gd fmla="*/ 11195970 w 12192001" name="TX171"/>
                <a:gd fmla="*/ 3845204 h 5756330" name="TY171"/>
                <a:gd fmla="*/ 11074462 w 12192001" name="TX172"/>
                <a:gd fmla="*/ 3649551 h 5756330" name="TY172"/>
                <a:gd fmla="*/ 11262057 w 12192001" name="TX173"/>
                <a:gd fmla="*/ 3986156 h 5756330" name="TY173"/>
                <a:gd fmla="*/ 11141499 w 12192001" name="TX174"/>
                <a:gd fmla="*/ 3804317 h 5756330" name="TY174"/>
                <a:gd fmla="*/ 11152745 w 12192001" name="TX175"/>
                <a:gd fmla="*/ 3846419 h 5756330" name="TY175"/>
                <a:gd fmla="*/ 11298397 w 12192001" name="TX176"/>
                <a:gd fmla="*/ 4113598 h 5756330" name="TY176"/>
                <a:gd fmla="*/ 11302594 w 12192001" name="TX177"/>
                <a:gd fmla="*/ 4121786 h 5756330" name="TY177"/>
                <a:gd fmla="*/ 11309605 w 12192001" name="TX178"/>
                <a:gd fmla="*/ 4133756 h 5756330" name="TY178"/>
                <a:gd fmla="*/ 11308017 w 12192001" name="TX179"/>
                <a:gd fmla="*/ 4131198 h 5756330" name="TY179"/>
                <a:gd fmla="*/ 11302087 w 12192001" name="TX180"/>
                <a:gd fmla="*/ 4122253 h 5756330" name="TY180"/>
                <a:gd fmla="*/ 11290793 w 12192001" name="TX181"/>
                <a:gd fmla="*/ 4104866 h 5756330" name="TY181"/>
                <a:gd fmla="*/ 11247603 w 12192001" name="TX182"/>
                <a:gd fmla="*/ 4039962 h 5756330" name="TY182"/>
                <a:gd fmla="*/ 11171794 w 12192001" name="TX183"/>
                <a:gd fmla="*/ 3925854 h 5756330" name="TY183"/>
                <a:gd fmla="*/ 11023814 w 12192001" name="TX184"/>
                <a:gd fmla="*/ 3710307 h 5756330" name="TY184"/>
                <a:gd fmla="*/ 11040600 w 12192001" name="TX185"/>
                <a:gd fmla="*/ 3709137 h 5756330" name="TY185"/>
                <a:gd fmla="*/ 10835470 w 12192001" name="TX186"/>
                <a:gd fmla="*/ 3390983 h 5756330" name="TY186"/>
                <a:gd fmla="*/ 10937256 w 12192001" name="TX187"/>
                <a:gd fmla="*/ 3582571 h 5756330" name="TY187"/>
                <a:gd fmla="*/ 10850567 w 12192001" name="TX188"/>
                <a:gd fmla="*/ 3481832 h 5756330" name="TY188"/>
                <a:gd fmla="*/ 10667583 w 12192001" name="TX189"/>
                <a:gd fmla="*/ 3186665 h 5756330" name="TY189"/>
                <a:gd fmla="*/ 10661084 w 12192001" name="TX190"/>
                <a:gd fmla="*/ 3211138 h 5756330" name="TY190"/>
                <a:gd fmla="*/ 10432644 w 12192001" name="TX191"/>
                <a:gd fmla="*/ 2869745 h 5756330" name="TY191"/>
                <a:gd fmla="*/ 10966023 w 12192001" name="TX192"/>
                <a:gd fmla="*/ 3752655 h 5756330" name="TY192"/>
                <a:gd fmla="*/ 10876025 w 12192001" name="TX193"/>
                <a:gd fmla="*/ 3656570 h 5756330" name="TY193"/>
                <a:gd fmla="*/ 10871929 w 12192001" name="TX194"/>
                <a:gd fmla="*/ 3705710 h 5756330" name="TY194"/>
                <a:gd fmla="*/ 10735359 w 12192001" name="TX195"/>
                <a:gd fmla="*/ 3473076 h 5756330" name="TY195"/>
                <a:gd fmla="*/ 10806862 w 12192001" name="TX196"/>
                <a:gd fmla="*/ 3618455 h 5756330" name="TY196"/>
                <a:gd fmla="*/ 10717678 w 12192001" name="TX197"/>
                <a:gd fmla="*/ 3474626 h 5756330" name="TY197"/>
                <a:gd fmla="*/ 11179989 w 12192001" name="TX198"/>
                <a:gd fmla="*/ 4307510 h 5756330" name="TY198"/>
                <a:gd fmla="*/ 11134351 w 12192001" name="TX199"/>
                <a:gd fmla="*/ 4226938 h 5756330" name="TY199"/>
                <a:gd fmla="*/ 11074137 w 12192001" name="TX200"/>
                <a:gd fmla="*/ 4198229 h 5756330" name="TY200"/>
                <a:gd fmla="*/ 10894024 w 12192001" name="TX201"/>
                <a:gd fmla="*/ 3972681 h 5756330" name="TY201"/>
                <a:gd fmla="*/ 10939429 w 12192001" name="TX202"/>
                <a:gd fmla="*/ 4056845 h 5756330" name="TY202"/>
                <a:gd fmla="*/ 11072267 w 12192001" name="TX203"/>
                <a:gd fmla="*/ 4274110 h 5756330" name="TY203"/>
                <a:gd fmla="*/ 10831667 w 12192001" name="TX204"/>
                <a:gd fmla="*/ 3914951 h 5756330" name="TY204"/>
                <a:gd fmla="*/ 10899246 w 12192001" name="TX205"/>
                <a:gd fmla="*/ 4089192 h 5756330" name="TY205"/>
                <a:gd fmla="*/ 10779309 w 12192001" name="TX206"/>
                <a:gd fmla="*/ 3937771 h 5756330" name="TY206"/>
                <a:gd fmla="*/ 10662551 w 12192001" name="TX207"/>
                <a:gd fmla="*/ 3709411 h 5756330" name="TY207"/>
                <a:gd fmla="*/ 10493408 w 12192001" name="TX208"/>
                <a:gd fmla="*/ 3434288 h 5756330" name="TY208"/>
                <a:gd fmla="*/ 10589613 w 12192001" name="TX209"/>
                <a:gd fmla="*/ 3612787 h 5756330" name="TY209"/>
                <a:gd fmla="*/ 10622516 w 12192001" name="TX210"/>
                <a:gd fmla="*/ 3688313 h 5756330" name="TY210"/>
                <a:gd fmla="*/ 10468664 w 12192001" name="TX211"/>
                <a:gd fmla="*/ 3412657 h 5756330" name="TY211"/>
                <a:gd fmla="*/ 10350125 w 12192001" name="TX212"/>
                <a:gd fmla="*/ 3223970 h 5756330" name="TY212"/>
                <a:gd fmla="*/ 10336430 w 12192001" name="TX213"/>
                <a:gd fmla="*/ 3249765 h 5756330" name="TY213"/>
                <a:gd fmla="*/ 10275600 w 12192001" name="TX214"/>
                <a:gd fmla="*/ 3177413 h 5756330" name="TY214"/>
                <a:gd fmla="*/ 10218029 w 12192001" name="TX215"/>
                <a:gd fmla="*/ 3086838 h 5756330" name="TY215"/>
                <a:gd fmla="*/ 10201170 w 12192001" name="TX216"/>
                <a:gd fmla="*/ 3058347 h 5756330" name="TY216"/>
                <a:gd fmla="*/ 10159375 w 12192001" name="TX217"/>
                <a:gd fmla="*/ 3268054 h 5756330" name="TY217"/>
                <a:gd fmla="*/ 9965550 w 12192001" name="TX218"/>
                <a:gd fmla="*/ 4144393 h 5756330" name="TY218"/>
                <a:gd fmla="*/ 9981698 w 12192001" name="TX219"/>
                <a:gd fmla="*/ 4062673 h 5756330" name="TY219"/>
                <a:gd fmla="*/ 9904403 w 12192001" name="TX220"/>
                <a:gd fmla="*/ 4009626 h 5756330" name="TY220"/>
                <a:gd fmla="*/ 9836684 w 12192001" name="TX221"/>
                <a:gd fmla="*/ 3928324 h 5756330" name="TY221"/>
                <a:gd fmla="*/ 9826831 w 12192001" name="TX222"/>
                <a:gd fmla="*/ 3977200 h 5756330" name="TY222"/>
                <a:gd fmla="*/ 9787136 w 12192001" name="TX223"/>
                <a:gd fmla="*/ 3898627 h 5756330" name="TY223"/>
                <a:gd fmla="*/ 9728373 w 12192001" name="TX224"/>
                <a:gd fmla="*/ 3865628 h 5756330" name="TY224"/>
                <a:gd fmla="*/ 9658455 w 12192001" name="TX225"/>
                <a:gd fmla="*/ 3926377 h 5756330" name="TY225"/>
                <a:gd fmla="*/ 9551962 w 12192001" name="TX226"/>
                <a:gd fmla="*/ 4204689 h 5756330" name="TY226"/>
                <a:gd fmla="*/ 9545937 w 12192001" name="TX227"/>
                <a:gd fmla="*/ 4214714 h 5756330" name="TY227"/>
                <a:gd fmla="*/ 9547588 w 12192001" name="TX228"/>
                <a:gd fmla="*/ 4209591 h 5756330" name="TY228"/>
                <a:gd fmla="*/ 9583495 w 12192001" name="TX229"/>
                <a:gd fmla="*/ 4011887 h 5756330" name="TY229"/>
                <a:gd fmla="*/ 9554143 w 12192001" name="TX230"/>
                <a:gd fmla="*/ 3971633 h 5756330" name="TY230"/>
                <a:gd fmla="*/ 9451868 w 12192001" name="TX231"/>
                <a:gd fmla="*/ 4272342 h 5756330" name="TY231"/>
                <a:gd fmla="*/ 9384167 w 12192001" name="TX232"/>
                <a:gd fmla="*/ 4365085 h 5756330" name="TY232"/>
                <a:gd fmla="*/ 9365209 w 12192001" name="TX233"/>
                <a:gd fmla="*/ 4222521 h 5756330" name="TY233"/>
                <a:gd fmla="*/ 9298712 w 12192001" name="TX234"/>
                <a:gd fmla="*/ 4240131 h 5756330" name="TY234"/>
                <a:gd fmla="*/ 9263809 w 12192001" name="TX235"/>
                <a:gd fmla="*/ 4395570 h 5756330" name="TY235"/>
                <a:gd fmla="*/ 9168352 w 12192001" name="TX236"/>
                <a:gd fmla="*/ 4303112 h 5756330" name="TY236"/>
                <a:gd fmla="*/ 9042758 w 12192001" name="TX237"/>
                <a:gd fmla="*/ 4310030 h 5756330" name="TY237"/>
                <a:gd fmla="*/ 8982389 w 12192001" name="TX238"/>
                <a:gd fmla="*/ 4305948 h 5756330" name="TY238"/>
                <a:gd fmla="*/ 8934333 w 12192001" name="TX239"/>
                <a:gd fmla="*/ 4273617 h 5756330" name="TY239"/>
                <a:gd fmla="*/ 8902401 w 12192001" name="TX240"/>
                <a:gd fmla="*/ 4054256 h 5756330" name="TY240"/>
                <a:gd fmla="*/ 8888594 w 12192001" name="TX241"/>
                <a:gd fmla="*/ 4079046 h 5756330" name="TY241"/>
                <a:gd fmla="*/ 8899053 w 12192001" name="TX242"/>
                <a:gd fmla="*/ 4039163 h 5756330" name="TY242"/>
                <a:gd fmla="*/ 8874994 w 12192001" name="TX243"/>
                <a:gd fmla="*/ 3968872 h 5756330" name="TY243"/>
                <a:gd fmla="*/ 8843430 w 12192001" name="TX244"/>
                <a:gd fmla="*/ 4052382 h 5756330" name="TY244"/>
                <a:gd fmla="*/ 8656393 w 12192001" name="TX245"/>
                <a:gd fmla="*/ 4450688 h 5756330" name="TY245"/>
                <a:gd fmla="*/ 8661456 w 12192001" name="TX246"/>
                <a:gd fmla="*/ 4300644 h 5756330" name="TY246"/>
                <a:gd fmla="*/ 8691346 w 12192001" name="TX247"/>
                <a:gd fmla="*/ 4160717 h 5756330" name="TY247"/>
                <a:gd fmla="*/ 8723883 w 12192001" name="TX248"/>
                <a:gd fmla="*/ 4054641 h 5756330" name="TY248"/>
                <a:gd fmla="*/ 8542795 w 12192001" name="TX249"/>
                <a:gd fmla="*/ 4297373 h 5756330" name="TY249"/>
                <a:gd fmla="*/ 8512203 w 12192001" name="TX250"/>
                <a:gd fmla="*/ 4179647 h 5756330" name="TY250"/>
                <a:gd fmla="*/ 8477705 w 12192001" name="TX251"/>
                <a:gd fmla="*/ 4075879 h 5756330" name="TY251"/>
                <a:gd fmla="*/ 8273669 w 12192001" name="TX252"/>
                <a:gd fmla="*/ 4356699 h 5756330" name="TY252"/>
                <a:gd fmla="*/ 8310732 w 12192001" name="TX253"/>
                <a:gd fmla="*/ 4286860 h 5756330" name="TY253"/>
                <a:gd fmla="*/ 8310753 w 12192001" name="TX254"/>
                <a:gd fmla="*/ 4213498 h 5756330" name="TY254"/>
                <a:gd fmla="*/ 8162543 w 12192001" name="TX255"/>
                <a:gd fmla="*/ 4593540 h 5756330" name="TY255"/>
                <a:gd fmla="*/ 8147871 w 12192001" name="TX256"/>
                <a:gd fmla="*/ 4527589 h 5756330" name="TY256"/>
                <a:gd fmla="*/ 8162052 w 12192001" name="TX257"/>
                <a:gd fmla="*/ 4431515 h 5756330" name="TY257"/>
                <a:gd fmla="*/ 8181028 w 12192001" name="TX258"/>
                <a:gd fmla="*/ 4396875 h 5756330" name="TY258"/>
                <a:gd fmla="*/ 8277362 w 12192001" name="TX259"/>
                <a:gd fmla="*/ 4062351 h 5756330" name="TY259"/>
                <a:gd fmla="*/ 8181288 w 12192001" name="TX260"/>
                <a:gd fmla="*/ 4306048 h 5756330" name="TY260"/>
                <a:gd fmla="*/ 8088410 w 12192001" name="TX261"/>
                <a:gd fmla="*/ 4467528 h 5756330" name="TY261"/>
                <a:gd fmla="*/ 8087646 w 12192001" name="TX262"/>
                <a:gd fmla="*/ 4280297 h 5756330" name="TY262"/>
                <a:gd fmla="*/ 8103964 w 12192001" name="TX263"/>
                <a:gd fmla="*/ 4089679 h 5756330" name="TY263"/>
                <a:gd fmla="*/ 8027931 w 12192001" name="TX264"/>
                <a:gd fmla="*/ 4243020 h 5756330" name="TY264"/>
                <a:gd fmla="*/ 8028669 w 12192001" name="TX265"/>
                <a:gd fmla="*/ 4251541 h 5756330" name="TY265"/>
                <a:gd fmla="*/ 8027903 w 12192001" name="TX266"/>
                <a:gd fmla="*/ 4243074 h 5756330" name="TY266"/>
                <a:gd fmla="*/ 7982392 w 12192001" name="TX267"/>
                <a:gd fmla="*/ 4334859 h 5756330" name="TY267"/>
                <a:gd fmla="*/ 7984949 w 12192001" name="TX268"/>
                <a:gd fmla="*/ 4366973 h 5756330" name="TY268"/>
                <a:gd fmla="*/ 8036259 w 12192001" name="TX269"/>
                <a:gd fmla="*/ 4808318 h 5756330" name="TY269"/>
                <a:gd fmla="*/ 7984262 w 12192001" name="TX270"/>
                <a:gd fmla="*/ 4450406 h 5756330" name="TY270"/>
                <a:gd fmla="*/ 8014325 w 12192001" name="TX271"/>
                <a:gd fmla="*/ 4675966 h 5756330" name="TY271"/>
                <a:gd fmla="*/ 7987726 w 12192001" name="TX272"/>
                <a:gd fmla="*/ 4510973 h 5756330" name="TY272"/>
                <a:gd fmla="*/ 7959803 w 12192001" name="TX273"/>
                <a:gd fmla="*/ 4354098 h 5756330" name="TY273"/>
                <a:gd fmla="*/ 7956757 w 12192001" name="TX274"/>
                <a:gd fmla="*/ 4384133 h 5756330" name="TY274"/>
                <a:gd fmla="*/ 7956811 w 12192001" name="TX275"/>
                <a:gd fmla="*/ 4384356 h 5756330" name="TY275"/>
                <a:gd fmla="*/ 7957029 w 12192001" name="TX276"/>
                <a:gd fmla="*/ 4385247 h 5756330" name="TY276"/>
                <a:gd fmla="*/ 7963090 w 12192001" name="TX277"/>
                <a:gd fmla="*/ 4427466 h 5756330" name="TY277"/>
                <a:gd fmla="*/ 7958632 w 12192001" name="TX278"/>
                <a:gd fmla="*/ 4397610 h 5756330" name="TY278"/>
                <a:gd fmla="*/ 7942987 w 12192001" name="TX279"/>
                <a:gd fmla="*/ 4323393 h 5756330" name="TY279"/>
                <a:gd fmla="*/ 7937466 w 12192001" name="TX280"/>
                <a:gd fmla="*/ 4290737 h 5756330" name="TY280"/>
                <a:gd fmla="*/ 7934061 w 12192001" name="TX281"/>
                <a:gd fmla="*/ 4294670 h 5756330" name="TY281"/>
                <a:gd fmla="*/ 7938293 w 12192001" name="TX282"/>
                <a:gd fmla="*/ 4321706 h 5756330" name="TY282"/>
                <a:gd fmla="*/ 7937349 w 12192001" name="TX283"/>
                <a:gd fmla="*/ 4322763 h 5756330" name="TY283"/>
                <a:gd fmla="*/ 7932543 w 12192001" name="TX284"/>
                <a:gd fmla="*/ 4296422 h 5756330" name="TY284"/>
                <a:gd fmla="*/ 7928673 w 12192001" name="TX285"/>
                <a:gd fmla="*/ 4300894 h 5756330" name="TY285"/>
                <a:gd fmla="*/ 7926482 w 12192001" name="TX286"/>
                <a:gd fmla="*/ 4303627 h 5756330" name="TY286"/>
                <a:gd fmla="*/ 7947305 w 12192001" name="TX287"/>
                <a:gd fmla="*/ 4426596 h 5756330" name="TY287"/>
                <a:gd fmla="*/ 7941125 w 12192001" name="TX288"/>
                <a:gd fmla="*/ 4428341 h 5756330" name="TY288"/>
                <a:gd fmla="*/ 7925590 w 12192001" name="TX289"/>
                <a:gd fmla="*/ 4355924 h 5756330" name="TY289"/>
                <a:gd fmla="*/ 7916694 w 12192001" name="TX290"/>
                <a:gd fmla="*/ 4315841 h 5756330" name="TY290"/>
                <a:gd fmla="*/ 7909631 w 12192001" name="TX291"/>
                <a:gd fmla="*/ 4324653 h 5756330" name="TY291"/>
                <a:gd fmla="*/ 7921626 w 12192001" name="TX292"/>
                <a:gd fmla="*/ 4389550 h 5756330" name="TY292"/>
                <a:gd fmla="*/ 7969234 w 12192001" name="TX293"/>
                <a:gd fmla="*/ 4634301 h 5756330" name="TY293"/>
                <a:gd fmla="*/ 8084639 w 12192001" name="TX294"/>
                <a:gd fmla="*/ 5209397 h 5756330" name="TY294"/>
                <a:gd fmla="*/ 8012494 w 12192001" name="TX295"/>
                <a:gd fmla="*/ 4855930 h 5756330" name="TY295"/>
                <a:gd fmla="*/ 7974810 w 12192001" name="TX296"/>
                <a:gd fmla="*/ 4684195 h 5756330" name="TY296"/>
                <a:gd fmla="*/ 8058539 w 12192001" name="TX297"/>
                <a:gd fmla="*/ 5087036 h 5756330" name="TY297"/>
                <a:gd fmla="*/ 8022685 w 12192001" name="TX298"/>
                <a:gd fmla="*/ 4926666 h 5756330" name="TY298"/>
                <a:gd fmla="*/ 7924884 w 12192001" name="TX299"/>
                <a:gd fmla="*/ 4473242 h 5756330" name="TY299"/>
                <a:gd fmla="*/ 7896197 w 12192001" name="TX300"/>
                <a:gd fmla="*/ 4341415 h 5756330" name="TY300"/>
                <a:gd fmla="*/ 7875278 w 12192001" name="TX301"/>
                <a:gd fmla="*/ 4367517 h 5756330" name="TY301"/>
                <a:gd fmla="*/ 7850160 w 12192001" name="TX302"/>
                <a:gd fmla="*/ 4397686 h 5756330" name="TY302"/>
                <a:gd fmla="*/ 7829608 w 12192001" name="TX303"/>
                <a:gd fmla="*/ 4419094 h 5756330" name="TY303"/>
                <a:gd fmla="*/ 7849974 w 12192001" name="TX304"/>
                <a:gd fmla="*/ 4497601 h 5756330" name="TY304"/>
                <a:gd fmla="*/ 7828738 w 12192001" name="TX305"/>
                <a:gd fmla="*/ 4420001 h 5756330" name="TY305"/>
                <a:gd fmla="*/ 7828672 w 12192001" name="TX306"/>
                <a:gd fmla="*/ 4420069 h 5756330" name="TY306"/>
                <a:gd fmla="*/ 7816138 w 12192001" name="TX307"/>
                <a:gd fmla="*/ 4428233 h 5756330" name="TY307"/>
                <a:gd fmla="*/ 7840248 w 12192001" name="TX308"/>
                <a:gd fmla="*/ 4514295 h 5756330" name="TY308"/>
                <a:gd fmla="*/ 7955981 w 12192001" name="TX309"/>
                <a:gd fmla="*/ 4914372 h 5756330" name="TY309"/>
                <a:gd fmla="*/ 7856277 w 12192001" name="TX310"/>
                <a:gd fmla="*/ 4589128 h 5756330" name="TY310"/>
                <a:gd fmla="*/ 7959879 w 12192001" name="TX311"/>
                <a:gd fmla="*/ 4955464 h 5756330" name="TY311"/>
                <a:gd fmla="*/ 7910364 w 12192001" name="TX312"/>
                <a:gd fmla="*/ 4802916 h 5756330" name="TY312"/>
                <a:gd fmla="*/ 7900879 w 12192001" name="TX313"/>
                <a:gd fmla="*/ 4798856 h 5756330" name="TY313"/>
                <a:gd fmla="*/ 7979319 w 12192001" name="TX314"/>
                <a:gd fmla="*/ 5075672 h 5756330" name="TY314"/>
                <a:gd fmla="*/ 7814322 w 12192001" name="TX315"/>
                <a:gd fmla="*/ 4564177 h 5756330" name="TY315"/>
                <a:gd fmla="*/ 7890251 w 12192001" name="TX316"/>
                <a:gd fmla="*/ 4790112 h 5756330" name="TY316"/>
                <a:gd fmla="*/ 7747794 w 12192001" name="TX317"/>
                <a:gd fmla="*/ 4305013 h 5756330" name="TY317"/>
                <a:gd fmla="*/ 7734410 w 12192001" name="TX318"/>
                <a:gd fmla="*/ 4320852 h 5756330" name="TY318"/>
                <a:gd fmla="*/ 7736946 w 12192001" name="TX319"/>
                <a:gd fmla="*/ 4328438 h 5756330" name="TY319"/>
                <a:gd fmla="*/ 7733977 w 12192001" name="TX320"/>
                <a:gd fmla="*/ 4321363 h 5756330" name="TY320"/>
                <a:gd fmla="*/ 7725604 w 12192001" name="TX321"/>
                <a:gd fmla="*/ 4331272 h 5756330" name="TY321"/>
                <a:gd fmla="*/ 7729151 w 12192001" name="TX322"/>
                <a:gd fmla="*/ 4346521 h 5756330" name="TY322"/>
                <a:gd fmla="*/ 7780934 w 12192001" name="TX323"/>
                <a:gd fmla="*/ 4549181 h 5756330" name="TY323"/>
                <a:gd fmla="*/ 7733294 w 12192001" name="TX324"/>
                <a:gd fmla="*/ 4379434 h 5756330" name="TY324"/>
                <a:gd fmla="*/ 7720602 w 12192001" name="TX325"/>
                <a:gd fmla="*/ 4337190 h 5756330" name="TY325"/>
                <a:gd fmla="*/ 7716016 w 12192001" name="TX326"/>
                <a:gd fmla="*/ 4342617 h 5756330" name="TY326"/>
                <a:gd fmla="*/ 7736368 w 12192001" name="TX327"/>
                <a:gd fmla="*/ 4412860 h 5756330" name="TY327"/>
                <a:gd fmla="*/ 7754772 w 12192001" name="TX328"/>
                <a:gd fmla="*/ 4480690 h 5756330" name="TY328"/>
                <a:gd fmla="*/ 7716530 w 12192001" name="TX329"/>
                <a:gd fmla="*/ 4355950 h 5756330" name="TY329"/>
                <a:gd fmla="*/ 7713328 w 12192001" name="TX330"/>
                <a:gd fmla="*/ 4345799 h 5756330" name="TY330"/>
                <a:gd fmla="*/ 7694590 w 12192001" name="TX331"/>
                <a:gd fmla="*/ 4367972 h 5756330" name="TY331"/>
                <a:gd fmla="*/ 7758514 w 12192001" name="TX332"/>
                <a:gd fmla="*/ 4573316 h 5756330" name="TY332"/>
                <a:gd fmla="*/ 7692181 w 12192001" name="TX333"/>
                <a:gd fmla="*/ 4370825 h 5756330" name="TY333"/>
                <a:gd fmla="*/ 7686919 w 12192001" name="TX334"/>
                <a:gd fmla="*/ 4377052 h 5756330" name="TY334"/>
                <a:gd fmla="*/ 7676438 w 12192001" name="TX335"/>
                <a:gd fmla="*/ 4390087 h 5756330" name="TY335"/>
                <a:gd fmla="*/ 7667908 w 12192001" name="TX336"/>
                <a:gd fmla="*/ 4474735 h 5756330" name="TY336"/>
                <a:gd fmla="*/ 7765998 w 12192001" name="TX337"/>
                <a:gd fmla="*/ 4789507 h 5756330" name="TY337"/>
                <a:gd fmla="*/ 7654358 w 12192001" name="TX338"/>
                <a:gd fmla="*/ 4507712 h 5756330" name="TY338"/>
                <a:gd fmla="*/ 7633970 w 12192001" name="TX339"/>
                <a:gd fmla="*/ 4442911 h 5756330" name="TY339"/>
                <a:gd fmla="*/ 7633285 w 12192001" name="TX340"/>
                <a:gd fmla="*/ 4443765 h 5756330" name="TY340"/>
                <a:gd fmla="*/ 7639415 w 12192001" name="TX341"/>
                <a:gd fmla="*/ 4465988 h 5756330" name="TY341"/>
                <a:gd fmla="*/ 7634162 w 12192001" name="TX342"/>
                <a:gd fmla="*/ 4506596 h 5756330" name="TY342"/>
                <a:gd fmla="*/ 7726606 w 12192001" name="TX343"/>
                <a:gd fmla="*/ 4827234 h 5756330" name="TY343"/>
                <a:gd fmla="*/ 7575373 w 12192001" name="TX344"/>
                <a:gd fmla="*/ 4533197 h 5756330" name="TY344"/>
                <a:gd fmla="*/ 7568600 w 12192001" name="TX345"/>
                <a:gd fmla="*/ 4524223 h 5756330" name="TY345"/>
                <a:gd fmla="*/ 7556509 w 12192001" name="TX346"/>
                <a:gd fmla="*/ 4539263 h 5756330" name="TY346"/>
                <a:gd fmla="*/ 7558025 w 12192001" name="TX347"/>
                <a:gd fmla="*/ 4559342 h 5756330" name="TY347"/>
                <a:gd fmla="*/ 7565644 w 12192001" name="TX348"/>
                <a:gd fmla="*/ 4606705 h 5756330" name="TY348"/>
                <a:gd fmla="*/ 7652363 w 12192001" name="TX349"/>
                <a:gd fmla="*/ 4990864 h 5756330" name="TY349"/>
                <a:gd fmla="*/ 7616513 w 12192001" name="TX350"/>
                <a:gd fmla="*/ 5031505 h 5756330" name="TY350"/>
                <a:gd fmla="*/ 7444839 w 12192001" name="TX351"/>
                <a:gd fmla="*/ 4743913 h 5756330" name="TY351"/>
                <a:gd fmla="*/ 7279910 w 12192001" name="TX352"/>
                <a:gd fmla="*/ 4495535 h 5756330" name="TY352"/>
                <a:gd fmla="*/ 7277118 w 12192001" name="TX353"/>
                <a:gd fmla="*/ 4710221 h 5756330" name="TY353"/>
                <a:gd fmla="*/ 7193104 w 12192001" name="TX354"/>
                <a:gd fmla="*/ 4690815 h 5756330" name="TY354"/>
                <a:gd fmla="*/ 7127019 w 12192001" name="TX355"/>
                <a:gd fmla="*/ 4505783 h 5756330" name="TY355"/>
                <a:gd fmla="*/ 7117849 w 12192001" name="TX356"/>
                <a:gd fmla="*/ 4526014 h 5756330" name="TY356"/>
                <a:gd fmla="*/ 7120100 w 12192001" name="TX357"/>
                <a:gd fmla="*/ 4537520 h 5756330" name="TY357"/>
                <a:gd fmla="*/ 7093247 w 12192001" name="TX358"/>
                <a:gd fmla="*/ 4596857 h 5756330" name="TY358"/>
                <a:gd fmla="*/ 7087376 w 12192001" name="TX359"/>
                <a:gd fmla="*/ 4593245 h 5756330" name="TY359"/>
                <a:gd fmla="*/ 7069436 w 12192001" name="TX360"/>
                <a:gd fmla="*/ 4632826 h 5756330" name="TY360"/>
                <a:gd fmla="*/ 7084875 w 12192001" name="TX361"/>
                <a:gd fmla="*/ 4591707 h 5756330" name="TY361"/>
                <a:gd fmla="*/ 7072727 w 12192001" name="TX362"/>
                <a:gd fmla="*/ 4584236 h 5756330" name="TY362"/>
                <a:gd fmla="*/ 7079771 w 12192001" name="TX363"/>
                <a:gd fmla="*/ 4781318 h 5756330" name="TY363"/>
                <a:gd fmla="*/ 7007782 w 12192001" name="TX364"/>
                <a:gd fmla="*/ 4610165 h 5756330" name="TY364"/>
                <a:gd fmla="*/ 7003648 w 12192001" name="TX365"/>
                <a:gd fmla="*/ 4590454 h 5756330" name="TY365"/>
                <a:gd fmla="*/ 7000124 w 12192001" name="TX366"/>
                <a:gd fmla="*/ 4576285 h 5756330" name="TY366"/>
                <a:gd fmla="*/ 6999331 w 12192001" name="TX367"/>
                <a:gd fmla="*/ 4578747 h 5756330" name="TY367"/>
                <a:gd fmla="*/ 6982099 w 12192001" name="TX368"/>
                <a:gd fmla="*/ 4632428 h 5756330" name="TY368"/>
                <a:gd fmla="*/ 6981961 w 12192001" name="TX369"/>
                <a:gd fmla="*/ 4632855 h 5756330" name="TY369"/>
                <a:gd fmla="*/ 6983211 w 12192001" name="TX370"/>
                <a:gd fmla="*/ 4637230 h 5756330" name="TY370"/>
                <a:gd fmla="*/ 7001809 w 12192001" name="TX371"/>
                <a:gd fmla="*/ 4699728 h 5756330" name="TY371"/>
                <a:gd fmla="*/ 7016406 w 12192001" name="TX372"/>
                <a:gd fmla="*/ 4736320 h 5756330" name="TY372"/>
                <a:gd fmla="*/ 7022516 w 12192001" name="TX373"/>
                <a:gd fmla="*/ 4832854 h 5756330" name="TY373"/>
                <a:gd fmla="*/ 7004896 w 12192001" name="TX374"/>
                <a:gd fmla="*/ 4895972 h 5756330" name="TY374"/>
                <a:gd fmla="*/ 6955022 w 12192001" name="TX375"/>
                <a:gd fmla="*/ 4711616 h 5756330" name="TY375"/>
                <a:gd fmla="*/ 6942513 w 12192001" name="TX376"/>
                <a:gd fmla="*/ 4751881 h 5756330" name="TY376"/>
                <a:gd fmla="*/ 6954944 w 12192001" name="TX377"/>
                <a:gd fmla="*/ 4711334 h 5756330" name="TY377"/>
                <a:gd fmla="*/ 6898380 w 12192001" name="TX378"/>
                <a:gd fmla="*/ 4502238 h 5756330" name="TY378"/>
                <a:gd fmla="*/ 6893387 w 12192001" name="TX379"/>
                <a:gd fmla="*/ 4574557 h 5756330" name="TY379"/>
                <a:gd fmla="*/ 6921744 w 12192001" name="TX380"/>
                <a:gd fmla="*/ 4648180 h 5756330" name="TY380"/>
                <a:gd fmla="*/ 6758547 w 12192001" name="TX381"/>
                <a:gd fmla="*/ 4345052 h 5756330" name="TY381"/>
                <a:gd fmla="*/ 6720618 w 12192001" name="TX382"/>
                <a:gd fmla="*/ 4442891 h 5756330" name="TY382"/>
                <a:gd fmla="*/ 6685229 w 12192001" name="TX383"/>
                <a:gd fmla="*/ 4554991 h 5756330" name="TY383"/>
                <a:gd fmla="*/ 6539944 w 12192001" name="TX384"/>
                <a:gd fmla="*/ 4292369 h 5756330" name="TY384"/>
                <a:gd fmla="*/ 6561780 w 12192001" name="TX385"/>
                <a:gd fmla="*/ 4401125 h 5756330" name="TY385"/>
                <a:gd fmla="*/ 6578938 w 12192001" name="TX386"/>
                <a:gd fmla="*/ 4542913 h 5756330" name="TY386"/>
                <a:gd fmla="*/ 6573212 w 12192001" name="TX387"/>
                <a:gd fmla="*/ 4691468 h 5756330" name="TY387"/>
                <a:gd fmla="*/ 6433237 w 12192001" name="TX388"/>
                <a:gd fmla="*/ 4274723 h 5756330" name="TY388"/>
                <a:gd fmla="*/ 6410729 w 12192001" name="TX389"/>
                <a:gd fmla="*/ 4188334 h 5756330" name="TY389"/>
                <a:gd fmla="*/ 6384419 w 12192001" name="TX390"/>
                <a:gd fmla="*/ 4254519 h 5756330" name="TY390"/>
                <a:gd fmla="*/ 6391045 w 12192001" name="TX391"/>
                <a:gd fmla="*/ 4295183 h 5756330" name="TY391"/>
                <a:gd fmla="*/ 6380396 w 12192001" name="TX392"/>
                <a:gd fmla="*/ 4268965 h 5756330" name="TY392"/>
                <a:gd fmla="*/ 6336867 w 12192001" name="TX393"/>
                <a:gd fmla="*/ 4481079 h 5756330" name="TY393"/>
                <a:gd fmla="*/ 6291698 w 12192001" name="TX394"/>
                <a:gd fmla="*/ 4506751 h 5756330" name="TY394"/>
                <a:gd fmla="*/ 6237458 w 12192001" name="TX395"/>
                <a:gd fmla="*/ 4502988 h 5756330" name="TY395"/>
                <a:gd fmla="*/ 6180725 w 12192001" name="TX396"/>
                <a:gd fmla="*/ 4488052 h 5756330" name="TY396"/>
                <a:gd fmla="*/ 6175423 w 12192001" name="TX397"/>
                <a:gd fmla="*/ 4487275 h 5756330" name="TY397"/>
                <a:gd fmla="*/ 6174898 w 12192001" name="TX398"/>
                <a:gd fmla="*/ 4500012 h 5756330" name="TY398"/>
                <a:gd fmla="*/ 6157195 w 12192001" name="TX399"/>
                <a:gd fmla="*/ 4521104 h 5756330" name="TY399"/>
                <a:gd fmla="*/ 6149598 w 12192001" name="TX400"/>
                <a:gd fmla="*/ 4483483 h 5756330" name="TY400"/>
                <a:gd fmla="*/ 6125665 w 12192001" name="TX401"/>
                <a:gd fmla="*/ 4479970 h 5756330" name="TY401"/>
                <a:gd fmla="*/ 6075665 w 12192001" name="TX402"/>
                <a:gd fmla="*/ 4497198 h 5756330" name="TY402"/>
                <a:gd fmla="*/ 6056727 w 12192001" name="TX403"/>
                <a:gd fmla="*/ 4517916 h 5756330" name="TY403"/>
                <a:gd fmla="*/ 6060504 w 12192001" name="TX404"/>
                <a:gd fmla="*/ 4555934 h 5756330" name="TY404"/>
                <a:gd fmla="*/ 6045451 w 12192001" name="TX405"/>
                <a:gd fmla="*/ 4536960 h 5756330" name="TY405"/>
                <a:gd fmla="*/ 6034021 w 12192001" name="TX406"/>
                <a:gd fmla="*/ 4558800 h 5756330" name="TY406"/>
                <a:gd fmla="*/ 6028738 w 12192001" name="TX407"/>
                <a:gd fmla="*/ 4518312 h 5756330" name="TY407"/>
                <a:gd fmla="*/ 6007224 w 12192001" name="TX408"/>
                <a:gd fmla="*/ 4502305 h 5756330" name="TY408"/>
                <a:gd fmla="*/ 5956271 w 12192001" name="TX409"/>
                <a:gd fmla="*/ 4497071 h 5756330" name="TY409"/>
                <a:gd fmla="*/ 5928393 w 12192001" name="TX410"/>
                <a:gd fmla="*/ 4509610 h 5756330" name="TY410"/>
                <a:gd fmla="*/ 5928517 w 12192001" name="TX411"/>
                <a:gd fmla="*/ 4513226 h 5756330" name="TY411"/>
                <a:gd fmla="*/ 5906802 w 12192001" name="TX412"/>
                <a:gd fmla="*/ 4536230 h 5756330" name="TY412"/>
                <a:gd fmla="*/ 5902573 w 12192001" name="TX413"/>
                <a:gd fmla="*/ 4521800 h 5756330" name="TY413"/>
                <a:gd fmla="*/ 5856477 w 12192001" name="TX414"/>
                <a:gd fmla="*/ 4549530 h 5756330" name="TY414"/>
                <a:gd fmla="*/ 5806357 w 12192001" name="TX415"/>
                <a:gd fmla="*/ 4567263 h 5756330" name="TY415"/>
                <a:gd fmla="*/ 5758012 w 12192001" name="TX416"/>
                <a:gd fmla="*/ 4551993 h 5756330" name="TY416"/>
                <a:gd fmla="*/ 5668416 w 12192001" name="TX417"/>
                <a:gd fmla="*/ 4341911 h 5756330" name="TY417"/>
                <a:gd fmla="*/ 5664424 w 12192001" name="TX418"/>
                <a:gd fmla="*/ 4371958 h 5756330" name="TY418"/>
                <a:gd fmla="*/ 5661318 w 12192001" name="TX419"/>
                <a:gd fmla="*/ 4327873 h 5756330" name="TY419"/>
                <a:gd fmla="*/ 5621401 w 12192001" name="TX420"/>
                <a:gd fmla="*/ 4265563 h 5756330" name="TY420"/>
                <a:gd fmla="*/ 5620072 w 12192001" name="TX421"/>
                <a:gd fmla="*/ 4361369 h 5756330" name="TY421"/>
                <a:gd fmla="*/ 5584146 w 12192001" name="TX422"/>
                <a:gd fmla="*/ 4831527 h 5756330" name="TY422"/>
                <a:gd fmla="*/ 5544669 w 12192001" name="TX423"/>
                <a:gd fmla="*/ 4678091 h 5756330" name="TY423"/>
                <a:gd fmla="*/ 5528259 w 12192001" name="TX424"/>
                <a:gd fmla="*/ 4525886 h 5756330" name="TY424"/>
                <a:gd fmla="*/ 5523824 w 12192001" name="TX425"/>
                <a:gd fmla="*/ 4406931 h 5756330" name="TY425"/>
                <a:gd fmla="*/ 5447534 w 12192001" name="TX426"/>
                <a:gd fmla="*/ 4717744 h 5756330" name="TY426"/>
                <a:gd fmla="*/ 5388546 w 12192001" name="TX427"/>
                <a:gd fmla="*/ 4609870 h 5756330" name="TY427"/>
                <a:gd fmla="*/ 5330442 w 12192001" name="TX428"/>
                <a:gd fmla="*/ 4517513 h 5756330" name="TY428"/>
                <a:gd fmla="*/ 5246613 w 12192001" name="TX429"/>
                <a:gd fmla="*/ 4875120 h 5756330" name="TY429"/>
                <a:gd fmla="*/ 5256371 w 12192001" name="TX430"/>
                <a:gd fmla="*/ 4791137 h 5756330" name="TY430"/>
                <a:gd fmla="*/ 5235081 w 12192001" name="TX431"/>
                <a:gd fmla="*/ 4717004 h 5756330" name="TY431"/>
                <a:gd fmla="*/ 5225324 w 12192001" name="TX432"/>
                <a:gd fmla="*/ 5154654 h 5756330" name="TY432"/>
                <a:gd fmla="*/ 5194276 w 12192001" name="TX433"/>
                <a:gd fmla="*/ 5093329 h 5756330" name="TY433"/>
                <a:gd fmla="*/ 5177866 w 12192001" name="TX434"/>
                <a:gd fmla="*/ 4991120 h 5756330" name="TY434"/>
                <a:gd fmla="*/ 5183188 w 12192001" name="TX435"/>
                <a:gd fmla="*/ 4949251 h 5756330" name="TY435"/>
                <a:gd fmla="*/ 5164117 w 12192001" name="TX436"/>
                <a:gd fmla="*/ 4576375 h 5756330" name="TY436"/>
                <a:gd fmla="*/ 5157020 w 12192001" name="TX437"/>
                <a:gd fmla="*/ 4857387 h 5756330" name="TY437"/>
                <a:gd fmla="*/ 5128633 w 12192001" name="TX438"/>
                <a:gd fmla="*/ 5054169 h 5756330" name="TY438"/>
                <a:gd fmla="*/ 5073634 w 12192001" name="TX439"/>
                <a:gd fmla="*/ 4865269 h 5756330" name="TY439"/>
                <a:gd fmla="*/ 5031499 w 12192001" name="TX440"/>
                <a:gd fmla="*/ 4666762 h 5756330" name="TY440"/>
                <a:gd fmla="*/ 5001339 w 12192001" name="TX441"/>
                <a:gd fmla="*/ 4988657 h 5756330" name="TY441"/>
                <a:gd fmla="*/ 4926823 w 12192001" name="TX442"/>
                <a:gd fmla="*/ 5030279 h 5756330" name="TY442"/>
                <a:gd fmla="*/ 4874929 w 12192001" name="TX443"/>
                <a:gd fmla="*/ 4807145 h 5756330" name="TY443"/>
                <a:gd fmla="*/ 4776909 w 12192001" name="TX444"/>
                <a:gd fmla="*/ 5108106 h 5756330" name="TY444"/>
                <a:gd fmla="*/ 4681551 w 12192001" name="TX445"/>
                <a:gd fmla="*/ 5451675 h 5756330" name="TY445"/>
                <a:gd fmla="*/ 4638527 w 12192001" name="TX446"/>
                <a:gd fmla="*/ 5418426 h 5756330" name="TY446"/>
                <a:gd fmla="*/ 4631873 w 12192001" name="TX447"/>
                <a:gd fmla="*/ 4995800 h 5756330" name="TY447"/>
                <a:gd fmla="*/ 4531190 w 12192001" name="TX448"/>
                <a:gd fmla="*/ 5266713 h 5756330" name="TY448"/>
                <a:gd fmla="*/ 4544497 w 12192001" name="TX449"/>
                <a:gd fmla="*/ 4908860 h 5756330" name="TY449"/>
                <a:gd fmla="*/ 4531634 w 12192001" name="TX450"/>
                <a:gd fmla="*/ 4815764 h 5756330" name="TY450"/>
                <a:gd fmla="*/ 4485508 w 12192001" name="TX451"/>
                <a:gd fmla="*/ 5237404 h 5756330" name="TY451"/>
                <a:gd fmla="*/ 4505466 w 12192001" name="TX452"/>
                <a:gd fmla="*/ 4884232 h 5756330" name="TY452"/>
                <a:gd fmla="*/ 4471314 w 12192001" name="TX453"/>
                <a:gd fmla="*/ 4777098 h 5756330" name="TY453"/>
                <a:gd fmla="*/ 4478856 w 12192001" name="TX454"/>
                <a:gd fmla="*/ 4688681 h 5756330" name="TY454"/>
                <a:gd fmla="*/ 4472200 w 12192001" name="TX455"/>
                <a:gd fmla="*/ 4589674 h 5756330" name="TY455"/>
                <a:gd fmla="*/ 4442928 w 12192001" name="TX456"/>
                <a:gd fmla="*/ 5010084 h 5756330" name="TY456"/>
                <a:gd fmla="*/ 4467765 w 12192001" name="TX457"/>
                <a:gd fmla="*/ 4568494 h 5756330" name="TY457"/>
                <a:gd fmla="*/ 4456678 w 12192001" name="TX458"/>
                <a:gd fmla="*/ 4639670 h 5756330" name="TY458"/>
                <a:gd fmla="*/ 4465103 w 12192001" name="TX459"/>
                <a:gd fmla="*/ 4492391 h 5756330" name="TY459"/>
                <a:gd fmla="*/ 4425185 w 12192001" name="TX460"/>
                <a:gd fmla="*/ 4912554 h 5756330" name="TY460"/>
                <a:gd fmla="*/ 4432283 w 12192001" name="TX461"/>
                <a:gd fmla="*/ 4636963 h 5756330" name="TY461"/>
                <a:gd fmla="*/ 4416315 w 12192001" name="TX462"/>
                <a:gd fmla="*/ 4990628 h 5756330" name="TY462"/>
                <a:gd fmla="*/ 4407002 w 12192001" name="TX463"/>
                <a:gd fmla="*/ 4749268 h 5756330" name="TY463"/>
                <a:gd fmla="*/ 4420307 w 12192001" name="TX464"/>
                <a:gd fmla="*/ 4572189 h 5756330" name="TY464"/>
                <a:gd fmla="*/ 4412323 w 12192001" name="TX465"/>
                <a:gd fmla="*/ 4515296 h 5756330" name="TY465"/>
                <a:gd fmla="*/ 4393694 w 12192001" name="TX466"/>
                <a:gd fmla="*/ 4673165 h 5756330" name="TY466"/>
                <a:gd fmla="*/ 4368856 w 12192001" name="TX467"/>
                <a:gd fmla="*/ 5269668 h 5756330" name="TY467"/>
                <a:gd fmla="*/ 4388373 w 12192001" name="TX468"/>
                <a:gd fmla="*/ 5014763 h 5756330" name="TY468"/>
                <a:gd fmla="*/ 4350674 w 12192001" name="TX469"/>
                <a:gd fmla="*/ 5590086 h 5756330" name="TY469"/>
                <a:gd fmla="*/ 4360874 w 12192001" name="TX470"/>
                <a:gd fmla="*/ 5281490 h 5756330" name="TY470"/>
                <a:gd fmla="*/ 4352889 w 12192001" name="TX471"/>
                <a:gd fmla="*/ 5288140 h 5756330" name="TY471"/>
                <a:gd fmla="*/ 4341359 w 12192001" name="TX472"/>
                <a:gd fmla="*/ 5459800 h 5756330" name="TY472"/>
                <a:gd fmla="*/ 4354666 w 12192001" name="TX473"/>
                <a:gd fmla="*/ 5051459 h 5756330" name="TY473"/>
                <a:gd fmla="*/ 4335592 w 12192001" name="TX474"/>
                <a:gd fmla="*/ 5415962 h 5756330" name="TY474"/>
                <a:gd fmla="*/ 4358212 w 12192001" name="TX475"/>
                <a:gd fmla="*/ 4589428 h 5756330" name="TY475"/>
                <a:gd fmla="*/ 4351117 w 12192001" name="TX476"/>
                <a:gd fmla="*/ 4491900 h 5756330" name="TY476"/>
                <a:gd fmla="*/ 4339585 w 12192001" name="TX477"/>
                <a:gd fmla="*/ 4954422 h 5756330" name="TY477"/>
                <a:gd fmla="*/ 4344463 w 12192001" name="TX478"/>
                <a:gd fmla="*/ 4577360 h 5756330" name="TY478"/>
                <a:gd fmla="*/ 4333818 w 12192001" name="TX479"/>
                <a:gd fmla="*/ 4680307 h 5756330" name="TY479"/>
                <a:gd fmla="*/ 4342687 w 12192001" name="TX480"/>
                <a:gd fmla="*/ 4327136 h 5756330" name="TY480"/>
                <a:gd fmla="*/ 4324948 w 12192001" name="TX481"/>
                <a:gd fmla="*/ 4626617 h 5756330" name="TY481"/>
                <a:gd fmla="*/ 4334705 w 12192001" name="TX482"/>
                <a:gd fmla="*/ 4339202 h 5756330" name="TY482"/>
                <a:gd fmla="*/ 4317849 w 12192001" name="TX483"/>
                <a:gd fmla="*/ 4449045 h 5756330" name="TY483"/>
                <a:gd fmla="*/ 4313860 w 12192001" name="TX484"/>
                <a:gd fmla="*/ 4490423 h 5756330" name="TY484"/>
                <a:gd fmla="*/ 4311640 w 12192001" name="TX485"/>
                <a:gd fmla="*/ 4533028 h 5756330" name="TY485"/>
                <a:gd fmla="*/ 4307650 w 12192001" name="TX486"/>
                <a:gd fmla="*/ 4612580 h 5756330" name="TY486"/>
                <a:gd fmla="*/ 4293899 w 12192001" name="TX487"/>
                <a:gd fmla="*/ 4521699 h 5756330" name="TY487"/>
                <a:gd fmla="*/ 4294787 w 12192001" name="TX488"/>
                <a:gd fmla="*/ 4381072 h 5756330" name="TY488"/>
                <a:gd fmla="*/ 4281482 w 12192001" name="TX489"/>
                <a:gd fmla="*/ 4369249 h 5756330" name="TY489"/>
                <a:gd fmla="*/ 4282811 w 12192001" name="TX490"/>
                <a:gd fmla="*/ 4437472 h 5756330" name="TY490"/>
                <a:gd fmla="*/ 4274829 w 12192001" name="TX491"/>
                <a:gd fmla="*/ 4516282 h 5756330" name="TY491"/>
                <a:gd fmla="*/ 4272166 w 12192001" name="TX492"/>
                <a:gd fmla="*/ 4262608 h 5756330" name="TY492"/>
                <a:gd fmla="*/ 4266400 w 12192001" name="TX493"/>
                <a:gd fmla="*/ 4363091 h 5756330" name="TY493"/>
                <a:gd fmla="*/ 4264182 w 12192001" name="TX494"/>
                <a:gd fmla="*/ 4165079 h 5756330" name="TY494"/>
                <a:gd fmla="*/ 4260675 w 12192001" name="TX495"/>
                <a:gd fmla="*/ 4104435 h 5756330" name="TY495"/>
                <a:gd fmla="*/ 4259944 w 12192001" name="TX496"/>
                <a:gd fmla="*/ 4096359 h 5756330" name="TY496"/>
                <a:gd fmla="*/ 4248767 w 12192001" name="TX497"/>
                <a:gd fmla="*/ 4155684 h 5756330" name="TY497"/>
                <a:gd fmla="*/ 4248079 w 12192001" name="TX498"/>
                <a:gd fmla="*/ 4202811 h 5756330" name="TY498"/>
                <a:gd fmla="*/ 4247771 w 12192001" name="TX499"/>
                <a:gd fmla="*/ 4276153 h 5756330" name="TY499"/>
                <a:gd fmla="*/ 4252651 w 12192001" name="TX500"/>
                <a:gd fmla="*/ 4399051 h 5756330" name="TY500"/>
                <a:gd fmla="*/ 4275715 w 12192001" name="TX501"/>
                <a:gd fmla="*/ 5445762 h 5756330" name="TY501"/>
                <a:gd fmla="*/ 4278820 w 12192001" name="TX502"/>
                <a:gd fmla="*/ 5622102 h 5756330" name="TY502"/>
                <a:gd fmla="*/ 4265069 w 12192001" name="TX503"/>
                <a:gd fmla="*/ 5180760 h 5756330" name="TY503"/>
                <a:gd fmla="*/ 4269062 w 12192001" name="TX504"/>
                <a:gd fmla="*/ 5369415 h 5756330" name="TY504"/>
                <a:gd fmla="*/ 4282369 w 12192001" name="TX505"/>
                <a:gd fmla="*/ 5756329 h 5756330" name="TY505"/>
                <a:gd fmla="*/ 4258859 w 12192001" name="TX506"/>
                <a:gd fmla="*/ 5127316 h 5756330" name="TY506"/>
                <a:gd fmla="*/ 4236683 w 12192001" name="TX507"/>
                <a:gd fmla="*/ 4665284 h 5756330" name="TY507"/>
                <a:gd fmla="*/ 4238016 w 12192001" name="TX508"/>
                <a:gd fmla="*/ 4905412 h 5756330" name="TY508"/>
                <a:gd fmla="*/ 4231805 w 12192001" name="TX509"/>
                <a:gd fmla="*/ 4905165 h 5756330" name="TY509"/>
                <a:gd fmla="*/ 4196145 w 12192001" name="TX510"/>
                <a:gd fmla="*/ 4354653 h 5756330" name="TY510"/>
                <a:gd fmla="*/ 4194658 w 12192001" name="TX511"/>
                <a:gd fmla="*/ 4364778 h 5756330" name="TY511"/>
                <a:gd fmla="*/ 4195106 w 12192001" name="TX512"/>
                <a:gd fmla="*/ 4378897 h 5756330" name="TY512"/>
                <a:gd fmla="*/ 4207855 w 12192001" name="TX513"/>
                <a:gd fmla="*/ 4622431 h 5756330" name="TY513"/>
                <a:gd fmla="*/ 4213177 w 12192001" name="TX514"/>
                <a:gd fmla="*/ 4753701 h 5756330" name="TY514"/>
                <a:gd fmla="*/ 4214508 w 12192001" name="TX515"/>
                <a:gd fmla="*/ 4877828 h 5756330" name="TY515"/>
                <a:gd fmla="*/ 4217169 w 12192001" name="TX516"/>
                <a:gd fmla="*/ 4910092 h 5756330" name="TY516"/>
                <a:gd fmla="*/ 4213176 w 12192001" name="TX517"/>
                <a:gd fmla="*/ 4864529 h 5756330" name="TY517"/>
                <a:gd fmla="*/ 4213177 w 12192001" name="TX518"/>
                <a:gd fmla="*/ 4863545 h 5756330" name="TY518"/>
                <a:gd fmla="*/ 4213176 w 12192001" name="TX519"/>
                <a:gd fmla="*/ 4863297 h 5756330" name="TY519"/>
                <a:gd fmla="*/ 4203419 w 12192001" name="TX520"/>
                <a:gd fmla="*/ 4832757 h 5756330" name="TY520"/>
                <a:gd fmla="*/ 4213176 w 12192001" name="TX521"/>
                <a:gd fmla="*/ 5003436 h 5756330" name="TY521"/>
                <a:gd fmla="*/ 4226039 w 12192001" name="TX522"/>
                <a:gd fmla="*/ 5182238 h 5756330" name="TY522"/>
                <a:gd fmla="*/ 4202533 w 12192001" name="TX523"/>
                <a:gd fmla="*/ 4939400 h 5756330" name="TY523"/>
                <a:gd fmla="*/ 4235796 w 12192001" name="TX524"/>
                <a:gd fmla="*/ 5325821 h 5756330" name="TY524"/>
                <a:gd fmla="*/ 4146647 w 12192001" name="TX525"/>
                <a:gd fmla="*/ 4650509 h 5756330" name="TY525"/>
                <a:gd fmla="*/ 4129791 w 12192001" name="TX526"/>
                <a:gd fmla="*/ 4575143 h 5756330" name="TY526"/>
                <a:gd fmla="*/ 4150638 w 12192001" name="TX527"/>
                <a:gd fmla="*/ 4739665 h 5756330" name="TY527"/>
                <a:gd fmla="*/ 4121830 w 12192001" name="TX528"/>
                <a:gd fmla="*/ 4569710 h 5756330" name="TY528"/>
                <a:gd fmla="*/ 4117171 w 12192001" name="TX529"/>
                <a:gd fmla="*/ 4544252 h 5756330" name="TY529"/>
                <a:gd fmla="*/ 4113405 w 12192001" name="TX530"/>
                <a:gd fmla="*/ 4602757 h 5756330" name="TY530"/>
                <a:gd fmla="*/ 4104158 w 12192001" name="TX531"/>
                <a:gd fmla="*/ 4662290 h 5756330" name="TY531"/>
                <a:gd fmla="*/ 4115154 w 12192001" name="TX532"/>
                <a:gd fmla="*/ 4743356 h 5756330" name="TY532"/>
                <a:gd fmla="*/ 4104012 w 12192001" name="TX533"/>
                <a:gd fmla="*/ 4663225 h 5756330" name="TY533"/>
                <a:gd fmla="*/ 4102575 w 12192001" name="TX534"/>
                <a:gd fmla="*/ 4672481 h 5756330" name="TY534"/>
                <a:gd fmla="*/ 4086449 w 12192001" name="TX535"/>
                <a:gd fmla="*/ 4742152 h 5756330" name="TY535"/>
                <a:gd fmla="*/ 4042456 w 12192001" name="TX536"/>
                <a:gd fmla="*/ 4845027 h 5756330" name="TY536"/>
                <a:gd fmla="*/ 3993563 w 12192001" name="TX537"/>
                <a:gd fmla="*/ 4840411 h 5756330" name="TY537"/>
                <a:gd fmla="*/ 3975715 w 12192001" name="TX538"/>
                <a:gd fmla="*/ 4776293 h 5756330" name="TY538"/>
                <a:gd fmla="*/ 3971222 w 12192001" name="TX539"/>
                <a:gd fmla="*/ 4725120 h 5756330" name="TY539"/>
                <a:gd fmla="*/ 3970227 w 12192001" name="TX540"/>
                <a:gd fmla="*/ 4694407 h 5756330" name="TY540"/>
                <a:gd fmla="*/ 3969404 w 12192001" name="TX541"/>
                <a:gd fmla="*/ 4686175 h 5756330" name="TY541"/>
                <a:gd fmla="*/ 3967802 w 12192001" name="TX542"/>
                <a:gd fmla="*/ 4677280 h 5756330" name="TY542"/>
                <a:gd fmla="*/ 3965595 w 12192001" name="TX543"/>
                <a:gd fmla="*/ 4659261 h 5756330" name="TY543"/>
                <a:gd fmla="*/ 3828531 w 12192001" name="TX544"/>
                <a:gd fmla="*/ 4453365 h 5756330" name="TY544"/>
                <a:gd fmla="*/ 3676598 w 12192001" name="TX545"/>
                <a:gd fmla="*/ 4497760 h 5756330" name="TY545"/>
                <a:gd fmla="*/ 3528620 w 12192001" name="TX546"/>
                <a:gd fmla="*/ 4522098 h 5756330" name="TY546"/>
                <a:gd fmla="*/ 3425737 w 12192001" name="TX547"/>
                <a:gd fmla="*/ 4261244 h 5756330" name="TY547"/>
                <a:gd fmla="*/ 3192905 w 12192001" name="TX548"/>
                <a:gd fmla="*/ 4006926 h 5756330" name="TY548"/>
                <a:gd fmla="*/ 2921470 w 12192001" name="TX549"/>
                <a:gd fmla="*/ 4024742 h 5756330" name="TY549"/>
                <a:gd fmla="*/ 2622435 w 12192001" name="TX550"/>
                <a:gd fmla="*/ 4122744 h 5756330" name="TY550"/>
                <a:gd fmla="*/ 2584953 w 12192001" name="TX551"/>
                <a:gd fmla="*/ 4131308 h 5756330" name="TY551"/>
                <a:gd fmla="*/ 2565289 w 12192001" name="TX552"/>
                <a:gd fmla="*/ 4134538 h 5756330" name="TY552"/>
                <a:gd fmla="*/ 2555512 w 12192001" name="TX553"/>
                <a:gd fmla="*/ 4135930 h 5756330" name="TY553"/>
                <a:gd fmla="*/ 2550623 w 12192001" name="TX554"/>
                <a:gd fmla="*/ 4136626 h 5756330" name="TY554"/>
                <a:gd fmla="*/ 2546625 w 12192001" name="TX555"/>
                <a:gd fmla="*/ 4137539 h 5756330" name="TY555"/>
                <a:gd fmla="*/ 2483289 w 12192001" name="TX556"/>
                <a:gd fmla="*/ 4145697 h 5756330" name="TY556"/>
                <a:gd fmla="*/ 2370596 w 12192001" name="TX557"/>
                <a:gd fmla="*/ 4124086 h 5756330" name="TY557"/>
                <a:gd fmla="*/ 2384900 w 12192001" name="TX558"/>
                <a:gd fmla="*/ 4084825 h 5756330" name="TY558"/>
                <a:gd fmla="*/ 2375002 w 12192001" name="TX559"/>
                <a:gd fmla="*/ 3829666 h 5756330" name="TY559"/>
                <a:gd fmla="*/ 2274951 w 12192001" name="TX560"/>
                <a:gd fmla="*/ 3918617 h 5756330" name="TY560"/>
                <a:gd fmla="*/ 2304941 w 12192001" name="TX561"/>
                <a:gd fmla="*/ 3817048 h 5756330" name="TY561"/>
                <a:gd fmla="*/ 2251117 w 12192001" name="TX562"/>
                <a:gd fmla="*/ 3879020 h 5756330" name="TY562"/>
                <a:gd fmla="*/ 2265975 w 12192001" name="TX563"/>
                <a:gd fmla="*/ 3839423 h 5756330" name="TY563"/>
                <a:gd fmla="*/ 2044210 w 12192001" name="TX564"/>
                <a:gd fmla="*/ 3986369 h 5756330" name="TY564"/>
                <a:gd fmla="*/ 2034444 w 12192001" name="TX565"/>
                <a:gd fmla="*/ 4004249 h 5756330" name="TY565"/>
                <a:gd fmla="*/ 1962279 w 12192001" name="TX566"/>
                <a:gd fmla="*/ 4455821 h 5756330" name="TY566"/>
                <a:gd fmla="*/ 1976968 w 12192001" name="TX567"/>
                <a:gd fmla="*/ 4114357 h 5756330" name="TY567"/>
                <a:gd fmla="*/ 1973881 w 12192001" name="TX568"/>
                <a:gd fmla="*/ 4120727 h 5756330" name="TY568"/>
                <a:gd fmla="*/ 1897522 w 12192001" name="TX569"/>
                <a:gd fmla="*/ 4751608 h 5756330" name="TY569"/>
                <a:gd fmla="*/ 1890425 w 12192001" name="TX570"/>
                <a:gd fmla="*/ 4638318 h 5756330" name="TY570"/>
                <a:gd fmla="*/ 1864256 w 12192001" name="TX571"/>
                <a:gd fmla="*/ 4525272 h 5756330" name="TY571"/>
                <a:gd fmla="*/ 1855829 w 12192001" name="TX572"/>
                <a:gd fmla="*/ 4050187 h 5756330" name="TY572"/>
                <a:gd fmla="*/ 1839418 w 12192001" name="TX573"/>
                <a:gd fmla="*/ 4390308 h 5756330" name="TY573"/>
                <a:gd fmla="*/ 1817242 w 12192001" name="TX574"/>
                <a:gd fmla="*/ 4373561 h 5756330" name="TY574"/>
                <a:gd fmla="*/ 1789743 w 12192001" name="TX575"/>
                <a:gd fmla="*/ 4312236 h 5756330" name="TY575"/>
                <a:gd fmla="*/ 1769784 w 12192001" name="TX576"/>
                <a:gd fmla="*/ 4518869 h 5756330" name="TY576"/>
                <a:gd fmla="*/ 1753372 w 12192001" name="TX577"/>
                <a:gd fmla="*/ 4110035 h 5756330" name="TY577"/>
                <a:gd fmla="*/ 1752486 w 12192001" name="TX578"/>
                <a:gd fmla="*/ 4410751 h 5756330" name="TY578"/>
                <a:gd fmla="*/ 1660230 w 12192001" name="TX579"/>
                <a:gd fmla="*/ 4282682 h 5756330" name="TY579"/>
                <a:gd fmla="*/ 1546685 w 12192001" name="TX580"/>
                <a:gd fmla="*/ 4126782 h 5756330" name="TY580"/>
                <a:gd fmla="*/ 1312054 w 12192001" name="TX581"/>
                <a:gd fmla="*/ 4299182 h 5756330" name="TY581"/>
                <a:gd fmla="*/ 1253064 w 12192001" name="TX582"/>
                <a:gd fmla="*/ 4697426 h 5756330" name="TY582"/>
                <a:gd fmla="*/ 1029079 w 12192001" name="TX583"/>
                <a:gd fmla="*/ 4257561 h 5756330" name="TY583"/>
                <a:gd fmla="*/ 1033957 w 12192001" name="TX584"/>
                <a:gd fmla="*/ 4302630 h 5756330" name="TY584"/>
                <a:gd fmla="*/ 997588 w 12192001" name="TX585"/>
                <a:gd fmla="*/ 4224311 h 5756330" name="TY585"/>
                <a:gd fmla="*/ 1002467 w 12192001" name="TX586"/>
                <a:gd fmla="*/ 4337850 h 5756330" name="TY586"/>
                <a:gd fmla="*/ 928840 w 12192001" name="TX587"/>
                <a:gd fmla="*/ 4219633 h 5756330" name="TY587"/>
                <a:gd fmla="*/ 860978 w 12192001" name="TX588"/>
                <a:gd fmla="*/ 4483158 h 5756330" name="TY588"/>
                <a:gd fmla="*/ 865414 w 12192001" name="TX589"/>
                <a:gd fmla="*/ 4527736 h 5756330" name="TY589"/>
                <a:gd fmla="*/ 754530 w 12192001" name="TX590"/>
                <a:gd fmla="*/ 4521579 h 5756330" name="TY590"/>
                <a:gd fmla="*/ 696870 w 12192001" name="TX591"/>
                <a:gd fmla="*/ 4496950 h 5756330" name="TY591"/>
                <a:gd fmla="*/ 693322 w 12192001" name="TX592"/>
                <a:gd fmla="*/ 4494979 h 5756330" name="TY592"/>
                <a:gd fmla="*/ 688886 w 12192001" name="TX593"/>
                <a:gd fmla="*/ 4493009 h 5756330" name="TY593"/>
                <a:gd fmla="*/ 680016 w 12192001" name="TX594"/>
                <a:gd fmla="*/ 4489068 h 5756330" name="TY594"/>
                <a:gd fmla="*/ 662274 w 12192001" name="TX595"/>
                <a:gd fmla="*/ 4480694 h 5756330" name="TY595"/>
                <a:gd fmla="*/ 629010 w 12192001" name="TX596"/>
                <a:gd fmla="*/ 4462223 h 5756330" name="TY596"/>
                <a:gd fmla="*/ 370428 w 12192001" name="TX597"/>
                <a:gd fmla="*/ 4283913 h 5756330" name="TY597"/>
                <a:gd fmla="*/ 119386 w 12192001" name="TX598"/>
                <a:gd fmla="*/ 4196234 h 5756330" name="TY598"/>
                <a:gd fmla="*/ 54430 w 12192001" name="TX599"/>
                <a:gd fmla="*/ 4212336 h 5756330" name="TY599"/>
                <a:gd fmla="*/ 0 w 12192001" name="TX600"/>
                <a:gd fmla="*/ 4242750 h 5756330" name="TY600"/>
                <a:gd fmla="*/ 0 w 12192001" name="TX601"/>
                <a:gd fmla="*/ 2 h 5756330" name="TY601"/>
                <a:gd fmla="*/ 8229600 w 12192001" name="TX602"/>
                <a:gd fmla="*/ 2 h 5756330" name="TY60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  <a:cxn ang="0">
                  <a:pos x="TX62" y="TY62"/>
                </a:cxn>
                <a:cxn ang="0">
                  <a:pos x="TX63" y="TY63"/>
                </a:cxn>
                <a:cxn ang="0">
                  <a:pos x="TX65" y="TY65"/>
                </a:cxn>
                <a:cxn ang="0">
                  <a:pos x="TX66" y="TY66"/>
                </a:cxn>
                <a:cxn ang="0">
                  <a:pos x="TX67" y="TY67"/>
                </a:cxn>
                <a:cxn ang="0">
                  <a:pos x="TX69" y="TY69"/>
                </a:cxn>
                <a:cxn ang="0">
                  <a:pos x="TX70" y="TY70"/>
                </a:cxn>
                <a:cxn ang="0">
                  <a:pos x="TX71" y="TY71"/>
                </a:cxn>
                <a:cxn ang="0">
                  <a:pos x="TX72" y="TY72"/>
                </a:cxn>
                <a:cxn ang="0">
                  <a:pos x="TX74" y="TY74"/>
                </a:cxn>
                <a:cxn ang="0">
                  <a:pos x="TX75" y="TY75"/>
                </a:cxn>
                <a:cxn ang="0">
                  <a:pos x="TX76" y="TY76"/>
                </a:cxn>
                <a:cxn ang="0">
                  <a:pos x="TX77" y="TY77"/>
                </a:cxn>
                <a:cxn ang="0">
                  <a:pos x="TX78" y="TY78"/>
                </a:cxn>
                <a:cxn ang="0">
                  <a:pos x="TX79" y="TY79"/>
                </a:cxn>
                <a:cxn ang="0">
                  <a:pos x="TX81" y="TY81"/>
                </a:cxn>
                <a:cxn ang="0">
                  <a:pos x="TX82" y="TY82"/>
                </a:cxn>
                <a:cxn ang="0">
                  <a:pos x="TX83" y="TY83"/>
                </a:cxn>
                <a:cxn ang="0">
                  <a:pos x="TX84" y="TY84"/>
                </a:cxn>
                <a:cxn ang="0">
                  <a:pos x="TX85" y="TY85"/>
                </a:cxn>
                <a:cxn ang="0">
                  <a:pos x="TX86" y="TY86"/>
                </a:cxn>
                <a:cxn ang="0">
                  <a:pos x="TX87" y="TY87"/>
                </a:cxn>
                <a:cxn ang="0">
                  <a:pos x="TX88" y="TY88"/>
                </a:cxn>
                <a:cxn ang="0">
                  <a:pos x="TX89" y="TY89"/>
                </a:cxn>
                <a:cxn ang="0">
                  <a:pos x="TX90" y="TY90"/>
                </a:cxn>
                <a:cxn ang="0">
                  <a:pos x="TX91" y="TY91"/>
                </a:cxn>
                <a:cxn ang="0">
                  <a:pos x="TX92" y="TY92"/>
                </a:cxn>
                <a:cxn ang="0">
                  <a:pos x="TX93" y="TY93"/>
                </a:cxn>
                <a:cxn ang="0">
                  <a:pos x="TX94" y="TY94"/>
                </a:cxn>
                <a:cxn ang="0">
                  <a:pos x="TX95" y="TY95"/>
                </a:cxn>
                <a:cxn ang="0">
                  <a:pos x="TX96" y="TY96"/>
                </a:cxn>
                <a:cxn ang="0">
                  <a:pos x="TX97" y="TY97"/>
                </a:cxn>
                <a:cxn ang="0">
                  <a:pos x="TX98" y="TY98"/>
                </a:cxn>
                <a:cxn ang="0">
                  <a:pos x="TX99" y="TY99"/>
                </a:cxn>
                <a:cxn ang="0">
                  <a:pos x="TX100" y="TY100"/>
                </a:cxn>
                <a:cxn ang="0">
                  <a:pos x="TX101" y="TY101"/>
                </a:cxn>
                <a:cxn ang="0">
                  <a:pos x="TX102" y="TY102"/>
                </a:cxn>
                <a:cxn ang="0">
                  <a:pos x="TX103" y="TY103"/>
                </a:cxn>
                <a:cxn ang="0">
                  <a:pos x="TX104" y="TY104"/>
                </a:cxn>
                <a:cxn ang="0">
                  <a:pos x="TX105" y="TY105"/>
                </a:cxn>
                <a:cxn ang="0">
                  <a:pos x="TX106" y="TY106"/>
                </a:cxn>
                <a:cxn ang="0">
                  <a:pos x="TX107" y="TY107"/>
                </a:cxn>
                <a:cxn ang="0">
                  <a:pos x="TX108" y="TY108"/>
                </a:cxn>
                <a:cxn ang="0">
                  <a:pos x="TX109" y="TY109"/>
                </a:cxn>
                <a:cxn ang="0">
                  <a:pos x="TX110" y="TY110"/>
                </a:cxn>
                <a:cxn ang="0">
                  <a:pos x="TX111" y="TY111"/>
                </a:cxn>
                <a:cxn ang="0">
                  <a:pos x="TX112" y="TY112"/>
                </a:cxn>
                <a:cxn ang="0">
                  <a:pos x="TX113" y="TY113"/>
                </a:cxn>
                <a:cxn ang="0">
                  <a:pos x="TX114" y="TY114"/>
                </a:cxn>
                <a:cxn ang="0">
                  <a:pos x="TX115" y="TY115"/>
                </a:cxn>
                <a:cxn ang="0">
                  <a:pos x="TX116" y="TY116"/>
                </a:cxn>
                <a:cxn ang="0">
                  <a:pos x="TX117" y="TY117"/>
                </a:cxn>
                <a:cxn ang="0">
                  <a:pos x="TX118" y="TY118"/>
                </a:cxn>
                <a:cxn ang="0">
                  <a:pos x="TX119" y="TY119"/>
                </a:cxn>
                <a:cxn ang="0">
                  <a:pos x="TX120" y="TY120"/>
                </a:cxn>
                <a:cxn ang="0">
                  <a:pos x="TX121" y="TY121"/>
                </a:cxn>
                <a:cxn ang="0">
                  <a:pos x="TX122" y="TY122"/>
                </a:cxn>
                <a:cxn ang="0">
                  <a:pos x="TX123" y="TY123"/>
                </a:cxn>
                <a:cxn ang="0">
                  <a:pos x="TX124" y="TY124"/>
                </a:cxn>
                <a:cxn ang="0">
                  <a:pos x="TX125" y="TY125"/>
                </a:cxn>
                <a:cxn ang="0">
                  <a:pos x="TX126" y="TY126"/>
                </a:cxn>
                <a:cxn ang="0">
                  <a:pos x="TX127" y="TY127"/>
                </a:cxn>
                <a:cxn ang="0">
                  <a:pos x="TX128" y="TY128"/>
                </a:cxn>
                <a:cxn ang="0">
                  <a:pos x="TX129" y="TY129"/>
                </a:cxn>
                <a:cxn ang="0">
                  <a:pos x="TX130" y="TY130"/>
                </a:cxn>
                <a:cxn ang="0">
                  <a:pos x="TX131" y="TY131"/>
                </a:cxn>
                <a:cxn ang="0">
                  <a:pos x="TX132" y="TY132"/>
                </a:cxn>
                <a:cxn ang="0">
                  <a:pos x="TX133" y="TY133"/>
                </a:cxn>
                <a:cxn ang="0">
                  <a:pos x="TX134" y="TY134"/>
                </a:cxn>
                <a:cxn ang="0">
                  <a:pos x="TX135" y="TY135"/>
                </a:cxn>
                <a:cxn ang="0">
                  <a:pos x="TX136" y="TY136"/>
                </a:cxn>
                <a:cxn ang="0">
                  <a:pos x="TX137" y="TY137"/>
                </a:cxn>
                <a:cxn ang="0">
                  <a:pos x="TX138" y="TY138"/>
                </a:cxn>
                <a:cxn ang="0">
                  <a:pos x="TX139" y="TY139"/>
                </a:cxn>
                <a:cxn ang="0">
                  <a:pos x="TX140" y="TY140"/>
                </a:cxn>
                <a:cxn ang="0">
                  <a:pos x="TX141" y="TY141"/>
                </a:cxn>
                <a:cxn ang="0">
                  <a:pos x="TX142" y="TY142"/>
                </a:cxn>
                <a:cxn ang="0">
                  <a:pos x="TX143" y="TY143"/>
                </a:cxn>
                <a:cxn ang="0">
                  <a:pos x="TX144" y="TY144"/>
                </a:cxn>
                <a:cxn ang="0">
                  <a:pos x="TX145" y="TY145"/>
                </a:cxn>
                <a:cxn ang="0">
                  <a:pos x="TX146" y="TY146"/>
                </a:cxn>
                <a:cxn ang="0">
                  <a:pos x="TX147" y="TY147"/>
                </a:cxn>
                <a:cxn ang="0">
                  <a:pos x="TX148" y="TY148"/>
                </a:cxn>
                <a:cxn ang="0">
                  <a:pos x="TX149" y="TY149"/>
                </a:cxn>
                <a:cxn ang="0">
                  <a:pos x="TX150" y="TY150"/>
                </a:cxn>
                <a:cxn ang="0">
                  <a:pos x="TX151" y="TY151"/>
                </a:cxn>
                <a:cxn ang="0">
                  <a:pos x="TX152" y="TY152"/>
                </a:cxn>
                <a:cxn ang="0">
                  <a:pos x="TX153" y="TY153"/>
                </a:cxn>
                <a:cxn ang="0">
                  <a:pos x="TX154" y="TY154"/>
                </a:cxn>
                <a:cxn ang="0">
                  <a:pos x="TX155" y="TY155"/>
                </a:cxn>
                <a:cxn ang="0">
                  <a:pos x="TX156" y="TY156"/>
                </a:cxn>
                <a:cxn ang="0">
                  <a:pos x="TX157" y="TY157"/>
                </a:cxn>
                <a:cxn ang="0">
                  <a:pos x="TX158" y="TY158"/>
                </a:cxn>
                <a:cxn ang="0">
                  <a:pos x="TX159" y="TY159"/>
                </a:cxn>
                <a:cxn ang="0">
                  <a:pos x="TX160" y="TY160"/>
                </a:cxn>
                <a:cxn ang="0">
                  <a:pos x="TX161" y="TY161"/>
                </a:cxn>
                <a:cxn ang="0">
                  <a:pos x="TX162" y="TY162"/>
                </a:cxn>
                <a:cxn ang="0">
                  <a:pos x="TX163" y="TY163"/>
                </a:cxn>
                <a:cxn ang="0">
                  <a:pos x="TX164" y="TY164"/>
                </a:cxn>
                <a:cxn ang="0">
                  <a:pos x="TX165" y="TY165"/>
                </a:cxn>
                <a:cxn ang="0">
                  <a:pos x="TX166" y="TY166"/>
                </a:cxn>
                <a:cxn ang="0">
                  <a:pos x="TX167" y="TY167"/>
                </a:cxn>
                <a:cxn ang="0">
                  <a:pos x="TX168" y="TY168"/>
                </a:cxn>
                <a:cxn ang="0">
                  <a:pos x="TX169" y="TY169"/>
                </a:cxn>
                <a:cxn ang="0">
                  <a:pos x="TX170" y="TY170"/>
                </a:cxn>
                <a:cxn ang="0">
                  <a:pos x="TX171" y="TY171"/>
                </a:cxn>
                <a:cxn ang="0">
                  <a:pos x="TX172" y="TY172"/>
                </a:cxn>
                <a:cxn ang="0">
                  <a:pos x="TX173" y="TY173"/>
                </a:cxn>
                <a:cxn ang="0">
                  <a:pos x="TX174" y="TY174"/>
                </a:cxn>
                <a:cxn ang="0">
                  <a:pos x="TX175" y="TY175"/>
                </a:cxn>
                <a:cxn ang="0">
                  <a:pos x="TX176" y="TY176"/>
                </a:cxn>
                <a:cxn ang="0">
                  <a:pos x="TX177" y="TY177"/>
                </a:cxn>
                <a:cxn ang="0">
                  <a:pos x="TX178" y="TY178"/>
                </a:cxn>
                <a:cxn ang="0">
                  <a:pos x="TX179" y="TY179"/>
                </a:cxn>
                <a:cxn ang="0">
                  <a:pos x="TX180" y="TY180"/>
                </a:cxn>
                <a:cxn ang="0">
                  <a:pos x="TX181" y="TY181"/>
                </a:cxn>
                <a:cxn ang="0">
                  <a:pos x="TX182" y="TY182"/>
                </a:cxn>
                <a:cxn ang="0">
                  <a:pos x="TX183" y="TY183"/>
                </a:cxn>
                <a:cxn ang="0">
                  <a:pos x="TX184" y="TY184"/>
                </a:cxn>
                <a:cxn ang="0">
                  <a:pos x="TX185" y="TY185"/>
                </a:cxn>
                <a:cxn ang="0">
                  <a:pos x="TX186" y="TY186"/>
                </a:cxn>
                <a:cxn ang="0">
                  <a:pos x="TX187" y="TY187"/>
                </a:cxn>
                <a:cxn ang="0">
                  <a:pos x="TX188" y="TY188"/>
                </a:cxn>
                <a:cxn ang="0">
                  <a:pos x="TX189" y="TY189"/>
                </a:cxn>
                <a:cxn ang="0">
                  <a:pos x="TX190" y="TY190"/>
                </a:cxn>
                <a:cxn ang="0">
                  <a:pos x="TX191" y="TY191"/>
                </a:cxn>
                <a:cxn ang="0">
                  <a:pos x="TX192" y="TY192"/>
                </a:cxn>
                <a:cxn ang="0">
                  <a:pos x="TX193" y="TY193"/>
                </a:cxn>
                <a:cxn ang="0">
                  <a:pos x="TX194" y="TY194"/>
                </a:cxn>
                <a:cxn ang="0">
                  <a:pos x="TX195" y="TY195"/>
                </a:cxn>
                <a:cxn ang="0">
                  <a:pos x="TX196" y="TY196"/>
                </a:cxn>
                <a:cxn ang="0">
                  <a:pos x="TX197" y="TY197"/>
                </a:cxn>
                <a:cxn ang="0">
                  <a:pos x="TX198" y="TY198"/>
                </a:cxn>
                <a:cxn ang="0">
                  <a:pos x="TX199" y="TY199"/>
                </a:cxn>
                <a:cxn ang="0">
                  <a:pos x="TX200" y="TY200"/>
                </a:cxn>
                <a:cxn ang="0">
                  <a:pos x="TX201" y="TY201"/>
                </a:cxn>
                <a:cxn ang="0">
                  <a:pos x="TX202" y="TY202"/>
                </a:cxn>
                <a:cxn ang="0">
                  <a:pos x="TX203" y="TY203"/>
                </a:cxn>
                <a:cxn ang="0">
                  <a:pos x="TX204" y="TY204"/>
                </a:cxn>
                <a:cxn ang="0">
                  <a:pos x="TX205" y="TY205"/>
                </a:cxn>
                <a:cxn ang="0">
                  <a:pos x="TX206" y="TY206"/>
                </a:cxn>
                <a:cxn ang="0">
                  <a:pos x="TX207" y="TY207"/>
                </a:cxn>
                <a:cxn ang="0">
                  <a:pos x="TX208" y="TY208"/>
                </a:cxn>
                <a:cxn ang="0">
                  <a:pos x="TX209" y="TY209"/>
                </a:cxn>
                <a:cxn ang="0">
                  <a:pos x="TX210" y="TY210"/>
                </a:cxn>
                <a:cxn ang="0">
                  <a:pos x="TX211" y="TY211"/>
                </a:cxn>
                <a:cxn ang="0">
                  <a:pos x="TX212" y="TY212"/>
                </a:cxn>
                <a:cxn ang="0">
                  <a:pos x="TX213" y="TY213"/>
                </a:cxn>
                <a:cxn ang="0">
                  <a:pos x="TX214" y="TY214"/>
                </a:cxn>
                <a:cxn ang="0">
                  <a:pos x="TX215" y="TY215"/>
                </a:cxn>
                <a:cxn ang="0">
                  <a:pos x="TX216" y="TY216"/>
                </a:cxn>
                <a:cxn ang="0">
                  <a:pos x="TX217" y="TY217"/>
                </a:cxn>
                <a:cxn ang="0">
                  <a:pos x="TX218" y="TY218"/>
                </a:cxn>
                <a:cxn ang="0">
                  <a:pos x="TX219" y="TY219"/>
                </a:cxn>
                <a:cxn ang="0">
                  <a:pos x="TX220" y="TY220"/>
                </a:cxn>
                <a:cxn ang="0">
                  <a:pos x="TX221" y="TY221"/>
                </a:cxn>
                <a:cxn ang="0">
                  <a:pos x="TX222" y="TY222"/>
                </a:cxn>
                <a:cxn ang="0">
                  <a:pos x="TX223" y="TY223"/>
                </a:cxn>
                <a:cxn ang="0">
                  <a:pos x="TX224" y="TY224"/>
                </a:cxn>
                <a:cxn ang="0">
                  <a:pos x="TX225" y="TY225"/>
                </a:cxn>
                <a:cxn ang="0">
                  <a:pos x="TX226" y="TY226"/>
                </a:cxn>
                <a:cxn ang="0">
                  <a:pos x="TX227" y="TY227"/>
                </a:cxn>
                <a:cxn ang="0">
                  <a:pos x="TX228" y="TY228"/>
                </a:cxn>
                <a:cxn ang="0">
                  <a:pos x="TX229" y="TY229"/>
                </a:cxn>
                <a:cxn ang="0">
                  <a:pos x="TX230" y="TY230"/>
                </a:cxn>
                <a:cxn ang="0">
                  <a:pos x="TX231" y="TY231"/>
                </a:cxn>
                <a:cxn ang="0">
                  <a:pos x="TX232" y="TY232"/>
                </a:cxn>
                <a:cxn ang="0">
                  <a:pos x="TX233" y="TY233"/>
                </a:cxn>
                <a:cxn ang="0">
                  <a:pos x="TX234" y="TY234"/>
                </a:cxn>
                <a:cxn ang="0">
                  <a:pos x="TX235" y="TY235"/>
                </a:cxn>
                <a:cxn ang="0">
                  <a:pos x="TX236" y="TY236"/>
                </a:cxn>
                <a:cxn ang="0">
                  <a:pos x="TX237" y="TY237"/>
                </a:cxn>
                <a:cxn ang="0">
                  <a:pos x="TX238" y="TY238"/>
                </a:cxn>
                <a:cxn ang="0">
                  <a:pos x="TX239" y="TY239"/>
                </a:cxn>
                <a:cxn ang="0">
                  <a:pos x="TX240" y="TY240"/>
                </a:cxn>
                <a:cxn ang="0">
                  <a:pos x="TX241" y="TY241"/>
                </a:cxn>
                <a:cxn ang="0">
                  <a:pos x="TX242" y="TY242"/>
                </a:cxn>
                <a:cxn ang="0">
                  <a:pos x="TX243" y="TY243"/>
                </a:cxn>
                <a:cxn ang="0">
                  <a:pos x="TX244" y="TY244"/>
                </a:cxn>
                <a:cxn ang="0">
                  <a:pos x="TX245" y="TY245"/>
                </a:cxn>
                <a:cxn ang="0">
                  <a:pos x="TX246" y="TY246"/>
                </a:cxn>
                <a:cxn ang="0">
                  <a:pos x="TX247" y="TY247"/>
                </a:cxn>
                <a:cxn ang="0">
                  <a:pos x="TX248" y="TY248"/>
                </a:cxn>
                <a:cxn ang="0">
                  <a:pos x="TX249" y="TY249"/>
                </a:cxn>
                <a:cxn ang="0">
                  <a:pos x="TX250" y="TY250"/>
                </a:cxn>
                <a:cxn ang="0">
                  <a:pos x="TX251" y="TY251"/>
                </a:cxn>
                <a:cxn ang="0">
                  <a:pos x="TX252" y="TY252"/>
                </a:cxn>
                <a:cxn ang="0">
                  <a:pos x="TX253" y="TY253"/>
                </a:cxn>
                <a:cxn ang="0">
                  <a:pos x="TX254" y="TY254"/>
                </a:cxn>
                <a:cxn ang="0">
                  <a:pos x="TX255" y="TY255"/>
                </a:cxn>
                <a:cxn ang="0">
                  <a:pos x="TX256" y="TY256"/>
                </a:cxn>
                <a:cxn ang="0">
                  <a:pos x="TX257" y="TY257"/>
                </a:cxn>
                <a:cxn ang="0">
                  <a:pos x="TX258" y="TY258"/>
                </a:cxn>
                <a:cxn ang="0">
                  <a:pos x="TX259" y="TY259"/>
                </a:cxn>
                <a:cxn ang="0">
                  <a:pos x="TX260" y="TY260"/>
                </a:cxn>
                <a:cxn ang="0">
                  <a:pos x="TX261" y="TY261"/>
                </a:cxn>
                <a:cxn ang="0">
                  <a:pos x="TX262" y="TY262"/>
                </a:cxn>
                <a:cxn ang="0">
                  <a:pos x="TX263" y="TY263"/>
                </a:cxn>
                <a:cxn ang="0">
                  <a:pos x="TX264" y="TY264"/>
                </a:cxn>
                <a:cxn ang="0">
                  <a:pos x="TX265" y="TY265"/>
                </a:cxn>
                <a:cxn ang="0">
                  <a:pos x="TX266" y="TY266"/>
                </a:cxn>
                <a:cxn ang="0">
                  <a:pos x="TX267" y="TY267"/>
                </a:cxn>
                <a:cxn ang="0">
                  <a:pos x="TX268" y="TY268"/>
                </a:cxn>
                <a:cxn ang="0">
                  <a:pos x="TX269" y="TY269"/>
                </a:cxn>
                <a:cxn ang="0">
                  <a:pos x="TX270" y="TY270"/>
                </a:cxn>
                <a:cxn ang="0">
                  <a:pos x="TX271" y="TY271"/>
                </a:cxn>
                <a:cxn ang="0">
                  <a:pos x="TX272" y="TY272"/>
                </a:cxn>
                <a:cxn ang="0">
                  <a:pos x="TX273" y="TY273"/>
                </a:cxn>
                <a:cxn ang="0">
                  <a:pos x="TX274" y="TY274"/>
                </a:cxn>
                <a:cxn ang="0">
                  <a:pos x="TX275" y="TY275"/>
                </a:cxn>
                <a:cxn ang="0">
                  <a:pos x="TX276" y="TY276"/>
                </a:cxn>
                <a:cxn ang="0">
                  <a:pos x="TX277" y="TY277"/>
                </a:cxn>
                <a:cxn ang="0">
                  <a:pos x="TX278" y="TY278"/>
                </a:cxn>
                <a:cxn ang="0">
                  <a:pos x="TX279" y="TY279"/>
                </a:cxn>
                <a:cxn ang="0">
                  <a:pos x="TX280" y="TY280"/>
                </a:cxn>
                <a:cxn ang="0">
                  <a:pos x="TX281" y="TY281"/>
                </a:cxn>
                <a:cxn ang="0">
                  <a:pos x="TX282" y="TY282"/>
                </a:cxn>
                <a:cxn ang="0">
                  <a:pos x="TX283" y="TY283"/>
                </a:cxn>
                <a:cxn ang="0">
                  <a:pos x="TX284" y="TY284"/>
                </a:cxn>
                <a:cxn ang="0">
                  <a:pos x="TX285" y="TY285"/>
                </a:cxn>
                <a:cxn ang="0">
                  <a:pos x="TX286" y="TY286"/>
                </a:cxn>
                <a:cxn ang="0">
                  <a:pos x="TX287" y="TY287"/>
                </a:cxn>
                <a:cxn ang="0">
                  <a:pos x="TX288" y="TY288"/>
                </a:cxn>
                <a:cxn ang="0">
                  <a:pos x="TX289" y="TY289"/>
                </a:cxn>
                <a:cxn ang="0">
                  <a:pos x="TX290" y="TY290"/>
                </a:cxn>
                <a:cxn ang="0">
                  <a:pos x="TX291" y="TY291"/>
                </a:cxn>
                <a:cxn ang="0">
                  <a:pos x="TX292" y="TY292"/>
                </a:cxn>
                <a:cxn ang="0">
                  <a:pos x="TX293" y="TY293"/>
                </a:cxn>
                <a:cxn ang="0">
                  <a:pos x="TX294" y="TY294"/>
                </a:cxn>
                <a:cxn ang="0">
                  <a:pos x="TX295" y="TY295"/>
                </a:cxn>
                <a:cxn ang="0">
                  <a:pos x="TX296" y="TY296"/>
                </a:cxn>
                <a:cxn ang="0">
                  <a:pos x="TX297" y="TY297"/>
                </a:cxn>
                <a:cxn ang="0">
                  <a:pos x="TX298" y="TY298"/>
                </a:cxn>
                <a:cxn ang="0">
                  <a:pos x="TX299" y="TY299"/>
                </a:cxn>
                <a:cxn ang="0">
                  <a:pos x="TX300" y="TY300"/>
                </a:cxn>
                <a:cxn ang="0">
                  <a:pos x="TX301" y="TY301"/>
                </a:cxn>
                <a:cxn ang="0">
                  <a:pos x="TX302" y="TY302"/>
                </a:cxn>
                <a:cxn ang="0">
                  <a:pos x="TX303" y="TY303"/>
                </a:cxn>
                <a:cxn ang="0">
                  <a:pos x="TX304" y="TY304"/>
                </a:cxn>
                <a:cxn ang="0">
                  <a:pos x="TX305" y="TY305"/>
                </a:cxn>
                <a:cxn ang="0">
                  <a:pos x="TX306" y="TY306"/>
                </a:cxn>
                <a:cxn ang="0">
                  <a:pos x="TX307" y="TY307"/>
                </a:cxn>
                <a:cxn ang="0">
                  <a:pos x="TX308" y="TY308"/>
                </a:cxn>
                <a:cxn ang="0">
                  <a:pos x="TX309" y="TY309"/>
                </a:cxn>
                <a:cxn ang="0">
                  <a:pos x="TX310" y="TY310"/>
                </a:cxn>
                <a:cxn ang="0">
                  <a:pos x="TX311" y="TY311"/>
                </a:cxn>
                <a:cxn ang="0">
                  <a:pos x="TX312" y="TY312"/>
                </a:cxn>
                <a:cxn ang="0">
                  <a:pos x="TX313" y="TY313"/>
                </a:cxn>
                <a:cxn ang="0">
                  <a:pos x="TX314" y="TY314"/>
                </a:cxn>
                <a:cxn ang="0">
                  <a:pos x="TX315" y="TY315"/>
                </a:cxn>
                <a:cxn ang="0">
                  <a:pos x="TX316" y="TY316"/>
                </a:cxn>
                <a:cxn ang="0">
                  <a:pos x="TX317" y="TY317"/>
                </a:cxn>
                <a:cxn ang="0">
                  <a:pos x="TX318" y="TY318"/>
                </a:cxn>
                <a:cxn ang="0">
                  <a:pos x="TX319" y="TY319"/>
                </a:cxn>
                <a:cxn ang="0">
                  <a:pos x="TX320" y="TY320"/>
                </a:cxn>
                <a:cxn ang="0">
                  <a:pos x="TX321" y="TY321"/>
                </a:cxn>
                <a:cxn ang="0">
                  <a:pos x="TX322" y="TY322"/>
                </a:cxn>
                <a:cxn ang="0">
                  <a:pos x="TX323" y="TY323"/>
                </a:cxn>
                <a:cxn ang="0">
                  <a:pos x="TX324" y="TY324"/>
                </a:cxn>
                <a:cxn ang="0">
                  <a:pos x="TX325" y="TY325"/>
                </a:cxn>
                <a:cxn ang="0">
                  <a:pos x="TX326" y="TY326"/>
                </a:cxn>
                <a:cxn ang="0">
                  <a:pos x="TX327" y="TY327"/>
                </a:cxn>
                <a:cxn ang="0">
                  <a:pos x="TX328" y="TY328"/>
                </a:cxn>
                <a:cxn ang="0">
                  <a:pos x="TX329" y="TY329"/>
                </a:cxn>
                <a:cxn ang="0">
                  <a:pos x="TX330" y="TY330"/>
                </a:cxn>
                <a:cxn ang="0">
                  <a:pos x="TX331" y="TY331"/>
                </a:cxn>
                <a:cxn ang="0">
                  <a:pos x="TX332" y="TY332"/>
                </a:cxn>
                <a:cxn ang="0">
                  <a:pos x="TX333" y="TY333"/>
                </a:cxn>
                <a:cxn ang="0">
                  <a:pos x="TX334" y="TY334"/>
                </a:cxn>
                <a:cxn ang="0">
                  <a:pos x="TX335" y="TY335"/>
                </a:cxn>
                <a:cxn ang="0">
                  <a:pos x="TX336" y="TY336"/>
                </a:cxn>
                <a:cxn ang="0">
                  <a:pos x="TX337" y="TY337"/>
                </a:cxn>
                <a:cxn ang="0">
                  <a:pos x="TX338" y="TY338"/>
                </a:cxn>
                <a:cxn ang="0">
                  <a:pos x="TX339" y="TY339"/>
                </a:cxn>
                <a:cxn ang="0">
                  <a:pos x="TX340" y="TY340"/>
                </a:cxn>
                <a:cxn ang="0">
                  <a:pos x="TX341" y="TY341"/>
                </a:cxn>
                <a:cxn ang="0">
                  <a:pos x="TX342" y="TY342"/>
                </a:cxn>
                <a:cxn ang="0">
                  <a:pos x="TX343" y="TY343"/>
                </a:cxn>
                <a:cxn ang="0">
                  <a:pos x="TX344" y="TY344"/>
                </a:cxn>
                <a:cxn ang="0">
                  <a:pos x="TX345" y="TY345"/>
                </a:cxn>
                <a:cxn ang="0">
                  <a:pos x="TX346" y="TY346"/>
                </a:cxn>
                <a:cxn ang="0">
                  <a:pos x="TX347" y="TY347"/>
                </a:cxn>
                <a:cxn ang="0">
                  <a:pos x="TX348" y="TY348"/>
                </a:cxn>
                <a:cxn ang="0">
                  <a:pos x="TX349" y="TY349"/>
                </a:cxn>
                <a:cxn ang="0">
                  <a:pos x="TX350" y="TY350"/>
                </a:cxn>
                <a:cxn ang="0">
                  <a:pos x="TX351" y="TY351"/>
                </a:cxn>
                <a:cxn ang="0">
                  <a:pos x="TX352" y="TY352"/>
                </a:cxn>
                <a:cxn ang="0">
                  <a:pos x="TX353" y="TY353"/>
                </a:cxn>
                <a:cxn ang="0">
                  <a:pos x="TX354" y="TY354"/>
                </a:cxn>
                <a:cxn ang="0">
                  <a:pos x="TX355" y="TY355"/>
                </a:cxn>
                <a:cxn ang="0">
                  <a:pos x="TX356" y="TY356"/>
                </a:cxn>
                <a:cxn ang="0">
                  <a:pos x="TX357" y="TY357"/>
                </a:cxn>
                <a:cxn ang="0">
                  <a:pos x="TX358" y="TY358"/>
                </a:cxn>
                <a:cxn ang="0">
                  <a:pos x="TX359" y="TY359"/>
                </a:cxn>
                <a:cxn ang="0">
                  <a:pos x="TX360" y="TY360"/>
                </a:cxn>
                <a:cxn ang="0">
                  <a:pos x="TX361" y="TY361"/>
                </a:cxn>
                <a:cxn ang="0">
                  <a:pos x="TX362" y="TY362"/>
                </a:cxn>
                <a:cxn ang="0">
                  <a:pos x="TX363" y="TY363"/>
                </a:cxn>
                <a:cxn ang="0">
                  <a:pos x="TX364" y="TY364"/>
                </a:cxn>
                <a:cxn ang="0">
                  <a:pos x="TX365" y="TY365"/>
                </a:cxn>
                <a:cxn ang="0">
                  <a:pos x="TX366" y="TY366"/>
                </a:cxn>
                <a:cxn ang="0">
                  <a:pos x="TX367" y="TY367"/>
                </a:cxn>
                <a:cxn ang="0">
                  <a:pos x="TX368" y="TY368"/>
                </a:cxn>
                <a:cxn ang="0">
                  <a:pos x="TX369" y="TY369"/>
                </a:cxn>
                <a:cxn ang="0">
                  <a:pos x="TX370" y="TY370"/>
                </a:cxn>
                <a:cxn ang="0">
                  <a:pos x="TX371" y="TY371"/>
                </a:cxn>
                <a:cxn ang="0">
                  <a:pos x="TX372" y="TY372"/>
                </a:cxn>
                <a:cxn ang="0">
                  <a:pos x="TX373" y="TY373"/>
                </a:cxn>
                <a:cxn ang="0">
                  <a:pos x="TX374" y="TY374"/>
                </a:cxn>
                <a:cxn ang="0">
                  <a:pos x="TX375" y="TY375"/>
                </a:cxn>
                <a:cxn ang="0">
                  <a:pos x="TX376" y="TY376"/>
                </a:cxn>
                <a:cxn ang="0">
                  <a:pos x="TX377" y="TY377"/>
                </a:cxn>
                <a:cxn ang="0">
                  <a:pos x="TX378" y="TY378"/>
                </a:cxn>
                <a:cxn ang="0">
                  <a:pos x="TX379" y="TY379"/>
                </a:cxn>
                <a:cxn ang="0">
                  <a:pos x="TX380" y="TY380"/>
                </a:cxn>
                <a:cxn ang="0">
                  <a:pos x="TX381" y="TY381"/>
                </a:cxn>
                <a:cxn ang="0">
                  <a:pos x="TX382" y="TY382"/>
                </a:cxn>
                <a:cxn ang="0">
                  <a:pos x="TX383" y="TY383"/>
                </a:cxn>
                <a:cxn ang="0">
                  <a:pos x="TX384" y="TY384"/>
                </a:cxn>
                <a:cxn ang="0">
                  <a:pos x="TX385" y="TY385"/>
                </a:cxn>
                <a:cxn ang="0">
                  <a:pos x="TX386" y="TY386"/>
                </a:cxn>
                <a:cxn ang="0">
                  <a:pos x="TX387" y="TY387"/>
                </a:cxn>
                <a:cxn ang="0">
                  <a:pos x="TX388" y="TY388"/>
                </a:cxn>
                <a:cxn ang="0">
                  <a:pos x="TX389" y="TY389"/>
                </a:cxn>
                <a:cxn ang="0">
                  <a:pos x="TX390" y="TY390"/>
                </a:cxn>
                <a:cxn ang="0">
                  <a:pos x="TX391" y="TY391"/>
                </a:cxn>
                <a:cxn ang="0">
                  <a:pos x="TX392" y="TY392"/>
                </a:cxn>
                <a:cxn ang="0">
                  <a:pos x="TX393" y="TY393"/>
                </a:cxn>
                <a:cxn ang="0">
                  <a:pos x="TX394" y="TY394"/>
                </a:cxn>
                <a:cxn ang="0">
                  <a:pos x="TX395" y="TY395"/>
                </a:cxn>
                <a:cxn ang="0">
                  <a:pos x="TX396" y="TY396"/>
                </a:cxn>
                <a:cxn ang="0">
                  <a:pos x="TX397" y="TY397"/>
                </a:cxn>
                <a:cxn ang="0">
                  <a:pos x="TX398" y="TY398"/>
                </a:cxn>
                <a:cxn ang="0">
                  <a:pos x="TX399" y="TY399"/>
                </a:cxn>
                <a:cxn ang="0">
                  <a:pos x="TX400" y="TY400"/>
                </a:cxn>
                <a:cxn ang="0">
                  <a:pos x="TX401" y="TY401"/>
                </a:cxn>
                <a:cxn ang="0">
                  <a:pos x="TX402" y="TY402"/>
                </a:cxn>
                <a:cxn ang="0">
                  <a:pos x="TX403" y="TY403"/>
                </a:cxn>
                <a:cxn ang="0">
                  <a:pos x="TX404" y="TY404"/>
                </a:cxn>
                <a:cxn ang="0">
                  <a:pos x="TX405" y="TY405"/>
                </a:cxn>
                <a:cxn ang="0">
                  <a:pos x="TX406" y="TY406"/>
                </a:cxn>
                <a:cxn ang="0">
                  <a:pos x="TX407" y="TY407"/>
                </a:cxn>
                <a:cxn ang="0">
                  <a:pos x="TX408" y="TY408"/>
                </a:cxn>
                <a:cxn ang="0">
                  <a:pos x="TX409" y="TY409"/>
                </a:cxn>
                <a:cxn ang="0">
                  <a:pos x="TX410" y="TY410"/>
                </a:cxn>
                <a:cxn ang="0">
                  <a:pos x="TX411" y="TY411"/>
                </a:cxn>
                <a:cxn ang="0">
                  <a:pos x="TX412" y="TY412"/>
                </a:cxn>
                <a:cxn ang="0">
                  <a:pos x="TX413" y="TY413"/>
                </a:cxn>
                <a:cxn ang="0">
                  <a:pos x="TX414" y="TY414"/>
                </a:cxn>
                <a:cxn ang="0">
                  <a:pos x="TX415" y="TY415"/>
                </a:cxn>
                <a:cxn ang="0">
                  <a:pos x="TX416" y="TY416"/>
                </a:cxn>
                <a:cxn ang="0">
                  <a:pos x="TX417" y="TY417"/>
                </a:cxn>
                <a:cxn ang="0">
                  <a:pos x="TX418" y="TY418"/>
                </a:cxn>
                <a:cxn ang="0">
                  <a:pos x="TX419" y="TY419"/>
                </a:cxn>
                <a:cxn ang="0">
                  <a:pos x="TX420" y="TY420"/>
                </a:cxn>
                <a:cxn ang="0">
                  <a:pos x="TX421" y="TY421"/>
                </a:cxn>
                <a:cxn ang="0">
                  <a:pos x="TX422" y="TY422"/>
                </a:cxn>
                <a:cxn ang="0">
                  <a:pos x="TX423" y="TY423"/>
                </a:cxn>
                <a:cxn ang="0">
                  <a:pos x="TX424" y="TY424"/>
                </a:cxn>
                <a:cxn ang="0">
                  <a:pos x="TX425" y="TY425"/>
                </a:cxn>
                <a:cxn ang="0">
                  <a:pos x="TX426" y="TY426"/>
                </a:cxn>
                <a:cxn ang="0">
                  <a:pos x="TX427" y="TY427"/>
                </a:cxn>
                <a:cxn ang="0">
                  <a:pos x="TX428" y="TY428"/>
                </a:cxn>
                <a:cxn ang="0">
                  <a:pos x="TX429" y="TY429"/>
                </a:cxn>
                <a:cxn ang="0">
                  <a:pos x="TX430" y="TY430"/>
                </a:cxn>
                <a:cxn ang="0">
                  <a:pos x="TX431" y="TY431"/>
                </a:cxn>
                <a:cxn ang="0">
                  <a:pos x="TX432" y="TY432"/>
                </a:cxn>
                <a:cxn ang="0">
                  <a:pos x="TX433" y="TY433"/>
                </a:cxn>
                <a:cxn ang="0">
                  <a:pos x="TX434" y="TY434"/>
                </a:cxn>
                <a:cxn ang="0">
                  <a:pos x="TX435" y="TY435"/>
                </a:cxn>
                <a:cxn ang="0">
                  <a:pos x="TX436" y="TY436"/>
                </a:cxn>
                <a:cxn ang="0">
                  <a:pos x="TX437" y="TY437"/>
                </a:cxn>
                <a:cxn ang="0">
                  <a:pos x="TX438" y="TY438"/>
                </a:cxn>
                <a:cxn ang="0">
                  <a:pos x="TX439" y="TY439"/>
                </a:cxn>
                <a:cxn ang="0">
                  <a:pos x="TX440" y="TY440"/>
                </a:cxn>
                <a:cxn ang="0">
                  <a:pos x="TX441" y="TY441"/>
                </a:cxn>
                <a:cxn ang="0">
                  <a:pos x="TX442" y="TY442"/>
                </a:cxn>
                <a:cxn ang="0">
                  <a:pos x="TX443" y="TY443"/>
                </a:cxn>
                <a:cxn ang="0">
                  <a:pos x="TX444" y="TY444"/>
                </a:cxn>
                <a:cxn ang="0">
                  <a:pos x="TX445" y="TY445"/>
                </a:cxn>
                <a:cxn ang="0">
                  <a:pos x="TX446" y="TY446"/>
                </a:cxn>
                <a:cxn ang="0">
                  <a:pos x="TX447" y="TY447"/>
                </a:cxn>
                <a:cxn ang="0">
                  <a:pos x="TX448" y="TY448"/>
                </a:cxn>
                <a:cxn ang="0">
                  <a:pos x="TX449" y="TY449"/>
                </a:cxn>
                <a:cxn ang="0">
                  <a:pos x="TX450" y="TY450"/>
                </a:cxn>
                <a:cxn ang="0">
                  <a:pos x="TX451" y="TY451"/>
                </a:cxn>
                <a:cxn ang="0">
                  <a:pos x="TX452" y="TY452"/>
                </a:cxn>
                <a:cxn ang="0">
                  <a:pos x="TX453" y="TY453"/>
                </a:cxn>
                <a:cxn ang="0">
                  <a:pos x="TX454" y="TY454"/>
                </a:cxn>
                <a:cxn ang="0">
                  <a:pos x="TX455" y="TY455"/>
                </a:cxn>
                <a:cxn ang="0">
                  <a:pos x="TX456" y="TY456"/>
                </a:cxn>
                <a:cxn ang="0">
                  <a:pos x="TX457" y="TY457"/>
                </a:cxn>
                <a:cxn ang="0">
                  <a:pos x="TX458" y="TY458"/>
                </a:cxn>
                <a:cxn ang="0">
                  <a:pos x="TX459" y="TY459"/>
                </a:cxn>
                <a:cxn ang="0">
                  <a:pos x="TX460" y="TY460"/>
                </a:cxn>
                <a:cxn ang="0">
                  <a:pos x="TX461" y="TY461"/>
                </a:cxn>
                <a:cxn ang="0">
                  <a:pos x="TX462" y="TY462"/>
                </a:cxn>
                <a:cxn ang="0">
                  <a:pos x="TX463" y="TY463"/>
                </a:cxn>
                <a:cxn ang="0">
                  <a:pos x="TX464" y="TY464"/>
                </a:cxn>
                <a:cxn ang="0">
                  <a:pos x="TX465" y="TY465"/>
                </a:cxn>
                <a:cxn ang="0">
                  <a:pos x="TX466" y="TY466"/>
                </a:cxn>
                <a:cxn ang="0">
                  <a:pos x="TX467" y="TY467"/>
                </a:cxn>
                <a:cxn ang="0">
                  <a:pos x="TX468" y="TY468"/>
                </a:cxn>
                <a:cxn ang="0">
                  <a:pos x="TX469" y="TY469"/>
                </a:cxn>
                <a:cxn ang="0">
                  <a:pos x="TX470" y="TY470"/>
                </a:cxn>
                <a:cxn ang="0">
                  <a:pos x="TX471" y="TY471"/>
                </a:cxn>
                <a:cxn ang="0">
                  <a:pos x="TX472" y="TY472"/>
                </a:cxn>
                <a:cxn ang="0">
                  <a:pos x="TX473" y="TY473"/>
                </a:cxn>
                <a:cxn ang="0">
                  <a:pos x="TX474" y="TY474"/>
                </a:cxn>
                <a:cxn ang="0">
                  <a:pos x="TX475" y="TY475"/>
                </a:cxn>
                <a:cxn ang="0">
                  <a:pos x="TX476" y="TY476"/>
                </a:cxn>
                <a:cxn ang="0">
                  <a:pos x="TX477" y="TY477"/>
                </a:cxn>
                <a:cxn ang="0">
                  <a:pos x="TX478" y="TY478"/>
                </a:cxn>
                <a:cxn ang="0">
                  <a:pos x="TX479" y="TY479"/>
                </a:cxn>
                <a:cxn ang="0">
                  <a:pos x="TX480" y="TY480"/>
                </a:cxn>
                <a:cxn ang="0">
                  <a:pos x="TX481" y="TY481"/>
                </a:cxn>
                <a:cxn ang="0">
                  <a:pos x="TX482" y="TY482"/>
                </a:cxn>
                <a:cxn ang="0">
                  <a:pos x="TX483" y="TY483"/>
                </a:cxn>
                <a:cxn ang="0">
                  <a:pos x="TX484" y="TY484"/>
                </a:cxn>
                <a:cxn ang="0">
                  <a:pos x="TX485" y="TY485"/>
                </a:cxn>
                <a:cxn ang="0">
                  <a:pos x="TX486" y="TY486"/>
                </a:cxn>
                <a:cxn ang="0">
                  <a:pos x="TX487" y="TY487"/>
                </a:cxn>
                <a:cxn ang="0">
                  <a:pos x="TX488" y="TY488"/>
                </a:cxn>
                <a:cxn ang="0">
                  <a:pos x="TX489" y="TY489"/>
                </a:cxn>
                <a:cxn ang="0">
                  <a:pos x="TX490" y="TY490"/>
                </a:cxn>
                <a:cxn ang="0">
                  <a:pos x="TX491" y="TY491"/>
                </a:cxn>
                <a:cxn ang="0">
                  <a:pos x="TX492" y="TY492"/>
                </a:cxn>
                <a:cxn ang="0">
                  <a:pos x="TX493" y="TY493"/>
                </a:cxn>
                <a:cxn ang="0">
                  <a:pos x="TX494" y="TY494"/>
                </a:cxn>
                <a:cxn ang="0">
                  <a:pos x="TX495" y="TY495"/>
                </a:cxn>
                <a:cxn ang="0">
                  <a:pos x="TX496" y="TY496"/>
                </a:cxn>
                <a:cxn ang="0">
                  <a:pos x="TX497" y="TY497"/>
                </a:cxn>
                <a:cxn ang="0">
                  <a:pos x="TX498" y="TY498"/>
                </a:cxn>
                <a:cxn ang="0">
                  <a:pos x="TX499" y="TY499"/>
                </a:cxn>
                <a:cxn ang="0">
                  <a:pos x="TX500" y="TY500"/>
                </a:cxn>
                <a:cxn ang="0">
                  <a:pos x="TX501" y="TY501"/>
                </a:cxn>
                <a:cxn ang="0">
                  <a:pos x="TX502" y="TY502"/>
                </a:cxn>
                <a:cxn ang="0">
                  <a:pos x="TX503" y="TY503"/>
                </a:cxn>
                <a:cxn ang="0">
                  <a:pos x="TX504" y="TY504"/>
                </a:cxn>
                <a:cxn ang="0">
                  <a:pos x="TX505" y="TY505"/>
                </a:cxn>
                <a:cxn ang="0">
                  <a:pos x="TX506" y="TY506"/>
                </a:cxn>
                <a:cxn ang="0">
                  <a:pos x="TX507" y="TY507"/>
                </a:cxn>
                <a:cxn ang="0">
                  <a:pos x="TX508" y="TY508"/>
                </a:cxn>
                <a:cxn ang="0">
                  <a:pos x="TX509" y="TY509"/>
                </a:cxn>
                <a:cxn ang="0">
                  <a:pos x="TX510" y="TY510"/>
                </a:cxn>
                <a:cxn ang="0">
                  <a:pos x="TX511" y="TY511"/>
                </a:cxn>
                <a:cxn ang="0">
                  <a:pos x="TX512" y="TY512"/>
                </a:cxn>
                <a:cxn ang="0">
                  <a:pos x="TX513" y="TY513"/>
                </a:cxn>
                <a:cxn ang="0">
                  <a:pos x="TX514" y="TY514"/>
                </a:cxn>
                <a:cxn ang="0">
                  <a:pos x="TX515" y="TY515"/>
                </a:cxn>
                <a:cxn ang="0">
                  <a:pos x="TX516" y="TY516"/>
                </a:cxn>
                <a:cxn ang="0">
                  <a:pos x="TX517" y="TY517"/>
                </a:cxn>
                <a:cxn ang="0">
                  <a:pos x="TX518" y="TY518"/>
                </a:cxn>
                <a:cxn ang="0">
                  <a:pos x="TX519" y="TY519"/>
                </a:cxn>
                <a:cxn ang="0">
                  <a:pos x="TX520" y="TY520"/>
                </a:cxn>
                <a:cxn ang="0">
                  <a:pos x="TX521" y="TY521"/>
                </a:cxn>
                <a:cxn ang="0">
                  <a:pos x="TX522" y="TY522"/>
                </a:cxn>
                <a:cxn ang="0">
                  <a:pos x="TX523" y="TY523"/>
                </a:cxn>
                <a:cxn ang="0">
                  <a:pos x="TX524" y="TY524"/>
                </a:cxn>
                <a:cxn ang="0">
                  <a:pos x="TX525" y="TY525"/>
                </a:cxn>
                <a:cxn ang="0">
                  <a:pos x="TX526" y="TY526"/>
                </a:cxn>
                <a:cxn ang="0">
                  <a:pos x="TX527" y="TY527"/>
                </a:cxn>
                <a:cxn ang="0">
                  <a:pos x="TX528" y="TY528"/>
                </a:cxn>
                <a:cxn ang="0">
                  <a:pos x="TX529" y="TY529"/>
                </a:cxn>
                <a:cxn ang="0">
                  <a:pos x="TX530" y="TY530"/>
                </a:cxn>
                <a:cxn ang="0">
                  <a:pos x="TX531" y="TY531"/>
                </a:cxn>
                <a:cxn ang="0">
                  <a:pos x="TX532" y="TY532"/>
                </a:cxn>
                <a:cxn ang="0">
                  <a:pos x="TX533" y="TY533"/>
                </a:cxn>
                <a:cxn ang="0">
                  <a:pos x="TX534" y="TY534"/>
                </a:cxn>
                <a:cxn ang="0">
                  <a:pos x="TX535" y="TY535"/>
                </a:cxn>
                <a:cxn ang="0">
                  <a:pos x="TX536" y="TY536"/>
                </a:cxn>
                <a:cxn ang="0">
                  <a:pos x="TX537" y="TY537"/>
                </a:cxn>
                <a:cxn ang="0">
                  <a:pos x="TX538" y="TY538"/>
                </a:cxn>
                <a:cxn ang="0">
                  <a:pos x="TX539" y="TY539"/>
                </a:cxn>
                <a:cxn ang="0">
                  <a:pos x="TX540" y="TY540"/>
                </a:cxn>
                <a:cxn ang="0">
                  <a:pos x="TX541" y="TY541"/>
                </a:cxn>
                <a:cxn ang="0">
                  <a:pos x="TX542" y="TY542"/>
                </a:cxn>
                <a:cxn ang="0">
                  <a:pos x="TX543" y="TY543"/>
                </a:cxn>
                <a:cxn ang="0">
                  <a:pos x="TX544" y="TY544"/>
                </a:cxn>
                <a:cxn ang="0">
                  <a:pos x="TX545" y="TY545"/>
                </a:cxn>
                <a:cxn ang="0">
                  <a:pos x="TX546" y="TY546"/>
                </a:cxn>
                <a:cxn ang="0">
                  <a:pos x="TX547" y="TY547"/>
                </a:cxn>
                <a:cxn ang="0">
                  <a:pos x="TX548" y="TY548"/>
                </a:cxn>
                <a:cxn ang="0">
                  <a:pos x="TX549" y="TY549"/>
                </a:cxn>
                <a:cxn ang="0">
                  <a:pos x="TX550" y="TY550"/>
                </a:cxn>
                <a:cxn ang="0">
                  <a:pos x="TX551" y="TY551"/>
                </a:cxn>
                <a:cxn ang="0">
                  <a:pos x="TX552" y="TY552"/>
                </a:cxn>
                <a:cxn ang="0">
                  <a:pos x="TX553" y="TY553"/>
                </a:cxn>
                <a:cxn ang="0">
                  <a:pos x="TX554" y="TY554"/>
                </a:cxn>
                <a:cxn ang="0">
                  <a:pos x="TX555" y="TY555"/>
                </a:cxn>
                <a:cxn ang="0">
                  <a:pos x="TX556" y="TY556"/>
                </a:cxn>
                <a:cxn ang="0">
                  <a:pos x="TX557" y="TY557"/>
                </a:cxn>
                <a:cxn ang="0">
                  <a:pos x="TX558" y="TY558"/>
                </a:cxn>
                <a:cxn ang="0">
                  <a:pos x="TX559" y="TY559"/>
                </a:cxn>
                <a:cxn ang="0">
                  <a:pos x="TX560" y="TY560"/>
                </a:cxn>
                <a:cxn ang="0">
                  <a:pos x="TX561" y="TY561"/>
                </a:cxn>
                <a:cxn ang="0">
                  <a:pos x="TX562" y="TY562"/>
                </a:cxn>
                <a:cxn ang="0">
                  <a:pos x="TX563" y="TY563"/>
                </a:cxn>
                <a:cxn ang="0">
                  <a:pos x="TX564" y="TY564"/>
                </a:cxn>
                <a:cxn ang="0">
                  <a:pos x="TX565" y="TY565"/>
                </a:cxn>
                <a:cxn ang="0">
                  <a:pos x="TX566" y="TY566"/>
                </a:cxn>
                <a:cxn ang="0">
                  <a:pos x="TX567" y="TY567"/>
                </a:cxn>
                <a:cxn ang="0">
                  <a:pos x="TX568" y="TY568"/>
                </a:cxn>
                <a:cxn ang="0">
                  <a:pos x="TX569" y="TY569"/>
                </a:cxn>
                <a:cxn ang="0">
                  <a:pos x="TX570" y="TY570"/>
                </a:cxn>
                <a:cxn ang="0">
                  <a:pos x="TX571" y="TY571"/>
                </a:cxn>
                <a:cxn ang="0">
                  <a:pos x="TX572" y="TY572"/>
                </a:cxn>
                <a:cxn ang="0">
                  <a:pos x="TX573" y="TY573"/>
                </a:cxn>
                <a:cxn ang="0">
                  <a:pos x="TX574" y="TY574"/>
                </a:cxn>
                <a:cxn ang="0">
                  <a:pos x="TX575" y="TY575"/>
                </a:cxn>
                <a:cxn ang="0">
                  <a:pos x="TX576" y="TY576"/>
                </a:cxn>
                <a:cxn ang="0">
                  <a:pos x="TX577" y="TY577"/>
                </a:cxn>
                <a:cxn ang="0">
                  <a:pos x="TX578" y="TY578"/>
                </a:cxn>
                <a:cxn ang="0">
                  <a:pos x="TX579" y="TY579"/>
                </a:cxn>
                <a:cxn ang="0">
                  <a:pos x="TX580" y="TY580"/>
                </a:cxn>
                <a:cxn ang="0">
                  <a:pos x="TX581" y="TY581"/>
                </a:cxn>
                <a:cxn ang="0">
                  <a:pos x="TX582" y="TY582"/>
                </a:cxn>
                <a:cxn ang="0">
                  <a:pos x="TX583" y="TY583"/>
                </a:cxn>
                <a:cxn ang="0">
                  <a:pos x="TX584" y="TY584"/>
                </a:cxn>
                <a:cxn ang="0">
                  <a:pos x="TX585" y="TY585"/>
                </a:cxn>
                <a:cxn ang="0">
                  <a:pos x="TX586" y="TY586"/>
                </a:cxn>
                <a:cxn ang="0">
                  <a:pos x="TX587" y="TY587"/>
                </a:cxn>
                <a:cxn ang="0">
                  <a:pos x="TX588" y="TY588"/>
                </a:cxn>
                <a:cxn ang="0">
                  <a:pos x="TX589" y="TY589"/>
                </a:cxn>
                <a:cxn ang="0">
                  <a:pos x="TX590" y="TY590"/>
                </a:cxn>
                <a:cxn ang="0">
                  <a:pos x="TX591" y="TY591"/>
                </a:cxn>
                <a:cxn ang="0">
                  <a:pos x="TX592" y="TY592"/>
                </a:cxn>
                <a:cxn ang="0">
                  <a:pos x="TX593" y="TY593"/>
                </a:cxn>
                <a:cxn ang="0">
                  <a:pos x="TX594" y="TY594"/>
                </a:cxn>
                <a:cxn ang="0">
                  <a:pos x="TX595" y="TY595"/>
                </a:cxn>
                <a:cxn ang="0">
                  <a:pos x="TX596" y="TY596"/>
                </a:cxn>
                <a:cxn ang="0">
                  <a:pos x="TX597" y="TY597"/>
                </a:cxn>
                <a:cxn ang="0">
                  <a:pos x="TX598" y="TY598"/>
                </a:cxn>
                <a:cxn ang="0">
                  <a:pos x="TX599" y="TY599"/>
                </a:cxn>
                <a:cxn ang="0">
                  <a:pos x="TX600" y="TY600"/>
                </a:cxn>
                <a:cxn ang="0">
                  <a:pos x="TX601" y="TY601"/>
                </a:cxn>
                <a:cxn ang="0">
                  <a:pos x="TX602" y="TY602"/>
                </a:cxn>
              </a:cxnLst>
              <a:rect l="l" t="t" r="r" b="b"/>
              <a:pathLst>
                <a:path w="12192001" h="5756330">
                  <a:moveTo>
                    <a:pt x="6998753" y="4570850"/>
                  </a:moveTo>
                  <a:lnTo>
                    <a:pt x="6980778" y="4628711"/>
                  </a:lnTo>
                  <a:lnTo>
                    <a:pt x="6981403" y="4630901"/>
                  </a:lnTo>
                  <a:lnTo>
                    <a:pt x="6999458" y="4573601"/>
                  </a:lnTo>
                  <a:lnTo>
                    <a:pt x="6999125" y="4572260"/>
                  </a:lnTo>
                  <a:close/>
                  <a:moveTo>
                    <a:pt x="7116525" y="4476406"/>
                  </a:moveTo>
                  <a:lnTo>
                    <a:pt x="7110787" y="4489934"/>
                  </a:lnTo>
                  <a:lnTo>
                    <a:pt x="7115797" y="4515530"/>
                  </a:lnTo>
                  <a:lnTo>
                    <a:pt x="7123707" y="4496516"/>
                  </a:lnTo>
                  <a:close/>
                  <a:moveTo>
                    <a:pt x="7091685" y="4406854"/>
                  </a:moveTo>
                  <a:cubicBezTo>
                    <a:pt x="7098829" y="4435876"/>
                    <a:pt x="7104664" y="4460947"/>
                    <a:pt x="7109346" y="4482562"/>
                  </a:cubicBezTo>
                  <a:lnTo>
                    <a:pt x="7110631" y="4489130"/>
                  </a:lnTo>
                  <a:lnTo>
                    <a:pt x="7116177" y="4475431"/>
                  </a:lnTo>
                  <a:lnTo>
                    <a:pt x="7112094" y="4463996"/>
                  </a:lnTo>
                  <a:lnTo>
                    <a:pt x="7107671" y="4474193"/>
                  </a:lnTo>
                  <a:lnTo>
                    <a:pt x="7112004" y="4463744"/>
                  </a:lnTo>
                  <a:close/>
                  <a:moveTo>
                    <a:pt x="6938555" y="4357555"/>
                  </a:moveTo>
                  <a:cubicBezTo>
                    <a:pt x="6961301" y="4472703"/>
                    <a:pt x="6908236" y="4369091"/>
                    <a:pt x="6968495" y="4585714"/>
                  </a:cubicBezTo>
                  <a:lnTo>
                    <a:pt x="6980536" y="4627866"/>
                  </a:lnTo>
                  <a:lnTo>
                    <a:pt x="6998414" y="4569560"/>
                  </a:lnTo>
                  <a:lnTo>
                    <a:pt x="6992518" y="4547163"/>
                  </a:lnTo>
                  <a:cubicBezTo>
                    <a:pt x="6982170" y="4508649"/>
                    <a:pt x="6965373" y="4449032"/>
                    <a:pt x="6938555" y="4357555"/>
                  </a:cubicBezTo>
                  <a:close/>
                  <a:moveTo>
                    <a:pt x="4194519" y="4343708"/>
                  </a:moveTo>
                  <a:cubicBezTo>
                    <a:pt x="4194268" y="4344455"/>
                    <a:pt x="4194211" y="4348068"/>
                    <a:pt x="4194319" y="4354088"/>
                  </a:cubicBezTo>
                  <a:lnTo>
                    <a:pt x="4194420" y="4357266"/>
                  </a:lnTo>
                  <a:lnTo>
                    <a:pt x="4194880" y="4354040"/>
                  </a:lnTo>
                  <a:lnTo>
                    <a:pt x="4195572" y="4348988"/>
                  </a:lnTo>
                  <a:close/>
                  <a:moveTo>
                    <a:pt x="7785167" y="4260787"/>
                  </a:moveTo>
                  <a:lnTo>
                    <a:pt x="7774664" y="4273216"/>
                  </a:lnTo>
                  <a:lnTo>
                    <a:pt x="7785714" y="4316489"/>
                  </a:lnTo>
                  <a:lnTo>
                    <a:pt x="7806894" y="4394684"/>
                  </a:lnTo>
                  <a:lnTo>
                    <a:pt x="7814094" y="4366492"/>
                  </a:lnTo>
                  <a:close/>
                  <a:moveTo>
                    <a:pt x="7986144" y="4249725"/>
                  </a:moveTo>
                  <a:lnTo>
                    <a:pt x="7976887" y="4253022"/>
                  </a:lnTo>
                  <a:lnTo>
                    <a:pt x="7979384" y="4297078"/>
                  </a:lnTo>
                  <a:lnTo>
                    <a:pt x="7981231" y="4320275"/>
                  </a:lnTo>
                  <a:lnTo>
                    <a:pt x="7986703" y="4298254"/>
                  </a:lnTo>
                  <a:cubicBezTo>
                    <a:pt x="7993710" y="4266285"/>
                    <a:pt x="7992660" y="4252018"/>
                    <a:pt x="7986144" y="4249725"/>
                  </a:cubicBezTo>
                  <a:close/>
                  <a:moveTo>
                    <a:pt x="9545937" y="4214714"/>
                  </a:moveTo>
                  <a:lnTo>
                    <a:pt x="9543771" y="4221419"/>
                  </a:lnTo>
                  <a:cubicBezTo>
                    <a:pt x="9542759" y="4223579"/>
                    <a:pt x="9542020" y="4223840"/>
                    <a:pt x="9541633" y="4221872"/>
                  </a:cubicBezTo>
                  <a:close/>
                  <a:moveTo>
                    <a:pt x="7861021" y="4180602"/>
                  </a:moveTo>
                  <a:lnTo>
                    <a:pt x="7826053" y="4217443"/>
                  </a:lnTo>
                  <a:lnTo>
                    <a:pt x="7828711" y="4231758"/>
                  </a:lnTo>
                  <a:cubicBezTo>
                    <a:pt x="7831863" y="4251305"/>
                    <a:pt x="7829339" y="4247810"/>
                    <a:pt x="7823153" y="4230536"/>
                  </a:cubicBezTo>
                  <a:lnTo>
                    <a:pt x="7820636" y="4223149"/>
                  </a:lnTo>
                  <a:lnTo>
                    <a:pt x="7802826" y="4241914"/>
                  </a:lnTo>
                  <a:lnTo>
                    <a:pt x="7805669" y="4254734"/>
                  </a:lnTo>
                  <a:cubicBezTo>
                    <a:pt x="7807023" y="4261801"/>
                    <a:pt x="7805533" y="4257903"/>
                    <a:pt x="7802051" y="4246359"/>
                  </a:cubicBezTo>
                  <a:lnTo>
                    <a:pt x="7801239" y="4243583"/>
                  </a:lnTo>
                  <a:lnTo>
                    <a:pt x="7787760" y="4257783"/>
                  </a:lnTo>
                  <a:lnTo>
                    <a:pt x="7815022" y="4362865"/>
                  </a:lnTo>
                  <a:lnTo>
                    <a:pt x="7819266" y="4346247"/>
                  </a:lnTo>
                  <a:cubicBezTo>
                    <a:pt x="7829100" y="4313560"/>
                    <a:pt x="7844068" y="4269936"/>
                    <a:pt x="7865303" y="4212974"/>
                  </a:cubicBezTo>
                  <a:lnTo>
                    <a:pt x="7867088" y="4208276"/>
                  </a:lnTo>
                  <a:lnTo>
                    <a:pt x="7863179" y="4190405"/>
                  </a:lnTo>
                  <a:close/>
                  <a:moveTo>
                    <a:pt x="11323806" y="4157444"/>
                  </a:moveTo>
                  <a:lnTo>
                    <a:pt x="11331625" y="4170026"/>
                  </a:lnTo>
                  <a:lnTo>
                    <a:pt x="11336391" y="4178721"/>
                  </a:lnTo>
                  <a:close/>
                  <a:moveTo>
                    <a:pt x="11309605" y="4133756"/>
                  </a:moveTo>
                  <a:lnTo>
                    <a:pt x="11313649" y="4140273"/>
                  </a:lnTo>
                  <a:lnTo>
                    <a:pt x="11323806" y="4157444"/>
                  </a:lnTo>
                  <a:lnTo>
                    <a:pt x="11318144" y="4148335"/>
                  </a:lnTo>
                  <a:close/>
                  <a:moveTo>
                    <a:pt x="4256724" y="4066171"/>
                  </a:moveTo>
                  <a:lnTo>
                    <a:pt x="4251174" y="4084592"/>
                  </a:lnTo>
                  <a:lnTo>
                    <a:pt x="4250391" y="4096326"/>
                  </a:lnTo>
                  <a:lnTo>
                    <a:pt x="4249181" y="4135169"/>
                  </a:lnTo>
                  <a:lnTo>
                    <a:pt x="4258508" y="4080507"/>
                  </a:lnTo>
                  <a:lnTo>
                    <a:pt x="4257501" y="4069388"/>
                  </a:lnTo>
                  <a:close/>
                  <a:moveTo>
                    <a:pt x="8229600" y="0"/>
                  </a:moveTo>
                  <a:lnTo>
                    <a:pt x="12192000" y="0"/>
                  </a:lnTo>
                  <a:lnTo>
                    <a:pt x="12192000" y="1791040"/>
                  </a:lnTo>
                  <a:lnTo>
                    <a:pt x="12192000" y="2264229"/>
                  </a:lnTo>
                  <a:lnTo>
                    <a:pt x="12192000" y="4959969"/>
                  </a:lnTo>
                  <a:lnTo>
                    <a:pt x="12173123" y="4913084"/>
                  </a:lnTo>
                  <a:cubicBezTo>
                    <a:pt x="12162614" y="4886600"/>
                    <a:pt x="12151282" y="4857678"/>
                    <a:pt x="12139053" y="4826097"/>
                  </a:cubicBezTo>
                  <a:cubicBezTo>
                    <a:pt x="12005566" y="4545250"/>
                    <a:pt x="12206522" y="5125858"/>
                    <a:pt x="12170280" y="5087179"/>
                  </a:cubicBezTo>
                  <a:cubicBezTo>
                    <a:pt x="12061104" y="4787238"/>
                    <a:pt x="12048038" y="4762376"/>
                    <a:pt x="12048479" y="4776655"/>
                  </a:cubicBezTo>
                  <a:cubicBezTo>
                    <a:pt x="12048833" y="4790722"/>
                    <a:pt x="12062400" y="4844058"/>
                    <a:pt x="12005809" y="4700554"/>
                  </a:cubicBezTo>
                  <a:cubicBezTo>
                    <a:pt x="12204256" y="5230596"/>
                    <a:pt x="11973068" y="4649407"/>
                    <a:pt x="12128824" y="5075167"/>
                  </a:cubicBezTo>
                  <a:lnTo>
                    <a:pt x="12013214" y="4766745"/>
                  </a:lnTo>
                  <a:cubicBezTo>
                    <a:pt x="11992403" y="4739446"/>
                    <a:pt x="11971593" y="4712148"/>
                    <a:pt x="11951082" y="4684722"/>
                  </a:cubicBezTo>
                  <a:lnTo>
                    <a:pt x="11923851" y="4606778"/>
                  </a:lnTo>
                  <a:cubicBezTo>
                    <a:pt x="11826307" y="4346529"/>
                    <a:pt x="11926577" y="4628067"/>
                    <a:pt x="11883196" y="4523831"/>
                  </a:cubicBezTo>
                  <a:lnTo>
                    <a:pt x="12017107" y="4892553"/>
                  </a:lnTo>
                  <a:lnTo>
                    <a:pt x="11872473" y="4506951"/>
                  </a:lnTo>
                  <a:cubicBezTo>
                    <a:pt x="11838155" y="4424795"/>
                    <a:pt x="11871112" y="4514516"/>
                    <a:pt x="11891017" y="4571136"/>
                  </a:cubicBezTo>
                  <a:cubicBezTo>
                    <a:pt x="11879281" y="4539469"/>
                    <a:pt x="11861483" y="4491929"/>
                    <a:pt x="11842875" y="4442489"/>
                  </a:cubicBezTo>
                  <a:cubicBezTo>
                    <a:pt x="11774394" y="4281853"/>
                    <a:pt x="11837513" y="4467974"/>
                    <a:pt x="11969531" y="4814054"/>
                  </a:cubicBezTo>
                  <a:cubicBezTo>
                    <a:pt x="11945205" y="4757821"/>
                    <a:pt x="11865521" y="4546084"/>
                    <a:pt x="11873609" y="4575813"/>
                  </a:cubicBezTo>
                  <a:cubicBezTo>
                    <a:pt x="11896164" y="4645273"/>
                    <a:pt x="11953683" y="4787634"/>
                    <a:pt x="11992088" y="4883513"/>
                  </a:cubicBezTo>
                  <a:cubicBezTo>
                    <a:pt x="11943165" y="4770415"/>
                    <a:pt x="11857642" y="4549942"/>
                    <a:pt x="11897629" y="4679322"/>
                  </a:cubicBezTo>
                  <a:lnTo>
                    <a:pt x="11841882" y="4523733"/>
                  </a:lnTo>
                  <a:cubicBezTo>
                    <a:pt x="11867134" y="4597033"/>
                    <a:pt x="11835695" y="4521632"/>
                    <a:pt x="11815721" y="4477264"/>
                  </a:cubicBezTo>
                  <a:cubicBezTo>
                    <a:pt x="11796137" y="4432979"/>
                    <a:pt x="11787720" y="4419855"/>
                    <a:pt x="11860867" y="4617914"/>
                  </a:cubicBezTo>
                  <a:lnTo>
                    <a:pt x="12062104" y="5136289"/>
                  </a:lnTo>
                  <a:lnTo>
                    <a:pt x="11982100" y="4912217"/>
                  </a:lnTo>
                  <a:cubicBezTo>
                    <a:pt x="12043246" y="5080470"/>
                    <a:pt x="12104990" y="5248469"/>
                    <a:pt x="12166940" y="5416128"/>
                  </a:cubicBezTo>
                  <a:cubicBezTo>
                    <a:pt x="12142615" y="5359896"/>
                    <a:pt x="12113891" y="5282590"/>
                    <a:pt x="12061049" y="5148713"/>
                  </a:cubicBezTo>
                  <a:cubicBezTo>
                    <a:pt x="12101604" y="5260388"/>
                    <a:pt x="12075114" y="5196598"/>
                    <a:pt x="12058106" y="5156702"/>
                  </a:cubicBezTo>
                  <a:cubicBezTo>
                    <a:pt x="12041010" y="5116596"/>
                    <a:pt x="12033482" y="5100597"/>
                    <a:pt x="12113069" y="5307137"/>
                  </a:cubicBezTo>
                  <a:lnTo>
                    <a:pt x="11972821" y="4953340"/>
                  </a:lnTo>
                  <a:lnTo>
                    <a:pt x="12093170" y="5271218"/>
                  </a:lnTo>
                  <a:cubicBezTo>
                    <a:pt x="12010888" y="5060838"/>
                    <a:pt x="11866334" y="4686178"/>
                    <a:pt x="11806390" y="4556326"/>
                  </a:cubicBezTo>
                  <a:lnTo>
                    <a:pt x="11765978" y="4474773"/>
                  </a:lnTo>
                  <a:lnTo>
                    <a:pt x="11927216" y="4874499"/>
                  </a:lnTo>
                  <a:lnTo>
                    <a:pt x="11792727" y="4549927"/>
                  </a:lnTo>
                  <a:cubicBezTo>
                    <a:pt x="11755169" y="4460174"/>
                    <a:pt x="11744975" y="4439573"/>
                    <a:pt x="11823179" y="4641216"/>
                  </a:cubicBezTo>
                  <a:lnTo>
                    <a:pt x="11700104" y="4335974"/>
                  </a:lnTo>
                  <a:cubicBezTo>
                    <a:pt x="11644328" y="4215071"/>
                    <a:pt x="11901976" y="4842604"/>
                    <a:pt x="11797590" y="4597745"/>
                  </a:cubicBezTo>
                  <a:lnTo>
                    <a:pt x="11699140" y="4348608"/>
                  </a:lnTo>
                  <a:cubicBezTo>
                    <a:pt x="11699489" y="4360184"/>
                    <a:pt x="11711896" y="4400045"/>
                    <a:pt x="11727932" y="4447588"/>
                  </a:cubicBezTo>
                  <a:lnTo>
                    <a:pt x="11740362" y="4484197"/>
                  </a:lnTo>
                  <a:lnTo>
                    <a:pt x="11754440" y="4521349"/>
                  </a:lnTo>
                  <a:cubicBezTo>
                    <a:pt x="11763892" y="4546006"/>
                    <a:pt x="11773075" y="4570030"/>
                    <a:pt x="11780819" y="4590675"/>
                  </a:cubicBezTo>
                  <a:cubicBezTo>
                    <a:pt x="11811195" y="4673514"/>
                    <a:pt x="11821523" y="4703535"/>
                    <a:pt x="11738359" y="4516730"/>
                  </a:cubicBezTo>
                  <a:lnTo>
                    <a:pt x="11687572" y="4395946"/>
                  </a:lnTo>
                  <a:cubicBezTo>
                    <a:pt x="11636770" y="4283400"/>
                    <a:pt x="11663253" y="4360416"/>
                    <a:pt x="11674298" y="4389632"/>
                  </a:cubicBezTo>
                  <a:lnTo>
                    <a:pt x="11700121" y="4447720"/>
                  </a:lnTo>
                  <a:lnTo>
                    <a:pt x="11723543" y="4517559"/>
                  </a:lnTo>
                  <a:lnTo>
                    <a:pt x="11629063" y="4300904"/>
                  </a:lnTo>
                  <a:lnTo>
                    <a:pt x="11661898" y="4388682"/>
                  </a:lnTo>
                  <a:lnTo>
                    <a:pt x="11588055" y="4219605"/>
                  </a:lnTo>
                  <a:cubicBezTo>
                    <a:pt x="11509226" y="4052903"/>
                    <a:pt x="11540654" y="4139036"/>
                    <a:pt x="11617596" y="4319514"/>
                  </a:cubicBezTo>
                  <a:lnTo>
                    <a:pt x="11665783" y="4423446"/>
                  </a:lnTo>
                  <a:cubicBezTo>
                    <a:pt x="11674156" y="4445568"/>
                    <a:pt x="11912910" y="4979130"/>
                    <a:pt x="12063758" y="5313940"/>
                  </a:cubicBezTo>
                  <a:cubicBezTo>
                    <a:pt x="12058065" y="5303895"/>
                    <a:pt x="12225581" y="5672009"/>
                    <a:pt x="12130279" y="5464186"/>
                  </a:cubicBezTo>
                  <a:lnTo>
                    <a:pt x="11959766" y="5089866"/>
                  </a:lnTo>
                  <a:cubicBezTo>
                    <a:pt x="12005894" y="5193928"/>
                    <a:pt x="12012310" y="5208155"/>
                    <a:pt x="12031384" y="5250413"/>
                  </a:cubicBezTo>
                  <a:lnTo>
                    <a:pt x="12181712" y="5578209"/>
                  </a:lnTo>
                  <a:lnTo>
                    <a:pt x="11936060" y="5045843"/>
                  </a:lnTo>
                  <a:cubicBezTo>
                    <a:pt x="11859534" y="4880404"/>
                    <a:pt x="11792879" y="4738946"/>
                    <a:pt x="11752314" y="4656210"/>
                  </a:cubicBezTo>
                  <a:cubicBezTo>
                    <a:pt x="11749390" y="4658454"/>
                    <a:pt x="11802714" y="4776910"/>
                    <a:pt x="11840949" y="4861636"/>
                  </a:cubicBezTo>
                  <a:cubicBezTo>
                    <a:pt x="11879393" y="4946024"/>
                    <a:pt x="11902574" y="4996259"/>
                    <a:pt x="11836680" y="4863207"/>
                  </a:cubicBezTo>
                  <a:cubicBezTo>
                    <a:pt x="11761337" y="4707990"/>
                    <a:pt x="11685787" y="4553113"/>
                    <a:pt x="11609847" y="4398151"/>
                  </a:cubicBezTo>
                  <a:cubicBezTo>
                    <a:pt x="11590337" y="4362316"/>
                    <a:pt x="11658217" y="4504997"/>
                    <a:pt x="11717254" y="4627753"/>
                  </a:cubicBezTo>
                  <a:cubicBezTo>
                    <a:pt x="11775990" y="4750636"/>
                    <a:pt x="11825880" y="4853592"/>
                    <a:pt x="11768800" y="4738734"/>
                  </a:cubicBezTo>
                  <a:cubicBezTo>
                    <a:pt x="11672614" y="4554487"/>
                    <a:pt x="11889442" y="4986141"/>
                    <a:pt x="11815049" y="4844739"/>
                  </a:cubicBezTo>
                  <a:lnTo>
                    <a:pt x="11828629" y="4871628"/>
                  </a:lnTo>
                  <a:lnTo>
                    <a:pt x="11809295" y="4833723"/>
                  </a:lnTo>
                  <a:lnTo>
                    <a:pt x="11808933" y="4832879"/>
                  </a:lnTo>
                  <a:lnTo>
                    <a:pt x="11808846" y="4832666"/>
                  </a:lnTo>
                  <a:cubicBezTo>
                    <a:pt x="11714929" y="4647951"/>
                    <a:pt x="11805202" y="4833222"/>
                    <a:pt x="11791119" y="4809292"/>
                  </a:cubicBezTo>
                  <a:lnTo>
                    <a:pt x="11860049" y="4952774"/>
                  </a:lnTo>
                  <a:cubicBezTo>
                    <a:pt x="11973574" y="5178521"/>
                    <a:pt x="11968718" y="5169615"/>
                    <a:pt x="11934038" y="5102332"/>
                  </a:cubicBezTo>
                  <a:cubicBezTo>
                    <a:pt x="11899356" y="5035048"/>
                    <a:pt x="11834849" y="4909387"/>
                    <a:pt x="11829487" y="4900947"/>
                  </a:cubicBezTo>
                  <a:lnTo>
                    <a:pt x="11993068" y="5222595"/>
                  </a:lnTo>
                  <a:cubicBezTo>
                    <a:pt x="11814480" y="4878158"/>
                    <a:pt x="11717577" y="4710432"/>
                    <a:pt x="11686319" y="4669379"/>
                  </a:cubicBezTo>
                  <a:cubicBezTo>
                    <a:pt x="11568352" y="4449765"/>
                    <a:pt x="11607087" y="4529040"/>
                    <a:pt x="11647438" y="4609622"/>
                  </a:cubicBezTo>
                  <a:lnTo>
                    <a:pt x="11721581" y="4744646"/>
                  </a:lnTo>
                  <a:cubicBezTo>
                    <a:pt x="11633610" y="4594563"/>
                    <a:pt x="11589662" y="4523747"/>
                    <a:pt x="11569028" y="4494378"/>
                  </a:cubicBezTo>
                  <a:cubicBezTo>
                    <a:pt x="11548394" y="4465009"/>
                    <a:pt x="11550866" y="4477425"/>
                    <a:pt x="11552718" y="4495843"/>
                  </a:cubicBezTo>
                  <a:lnTo>
                    <a:pt x="11699049" y="4757993"/>
                  </a:lnTo>
                  <a:cubicBezTo>
                    <a:pt x="11648495" y="4667542"/>
                    <a:pt x="11583560" y="4553289"/>
                    <a:pt x="11526837" y="4454991"/>
                  </a:cubicBezTo>
                  <a:cubicBezTo>
                    <a:pt x="11469907" y="4357031"/>
                    <a:pt x="11421577" y="4275111"/>
                    <a:pt x="11405428" y="4248819"/>
                  </a:cubicBezTo>
                  <a:cubicBezTo>
                    <a:pt x="11387075" y="4223966"/>
                    <a:pt x="11449422" y="4344561"/>
                    <a:pt x="11445512" y="4346975"/>
                  </a:cubicBezTo>
                  <a:lnTo>
                    <a:pt x="11374860" y="4225931"/>
                  </a:lnTo>
                  <a:cubicBezTo>
                    <a:pt x="11374994" y="4217143"/>
                    <a:pt x="11363736" y="4185772"/>
                    <a:pt x="11354398" y="4158073"/>
                  </a:cubicBezTo>
                  <a:cubicBezTo>
                    <a:pt x="11345148" y="4130586"/>
                    <a:pt x="11338025" y="4106432"/>
                    <a:pt x="11346013" y="4112755"/>
                  </a:cubicBezTo>
                  <a:lnTo>
                    <a:pt x="11195970" y="3845204"/>
                  </a:lnTo>
                  <a:cubicBezTo>
                    <a:pt x="11155737" y="3779789"/>
                    <a:pt x="11115292" y="3714712"/>
                    <a:pt x="11074462" y="3649551"/>
                  </a:cubicBezTo>
                  <a:lnTo>
                    <a:pt x="11262057" y="3986156"/>
                  </a:lnTo>
                  <a:cubicBezTo>
                    <a:pt x="11158218" y="3815399"/>
                    <a:pt x="11138459" y="3791395"/>
                    <a:pt x="11141499" y="3804317"/>
                  </a:cubicBezTo>
                  <a:cubicBezTo>
                    <a:pt x="11144331" y="3817578"/>
                    <a:pt x="11169571" y="3867683"/>
                    <a:pt x="11152745" y="3846419"/>
                  </a:cubicBezTo>
                  <a:cubicBezTo>
                    <a:pt x="11141499" y="3838242"/>
                    <a:pt x="11203445" y="3951275"/>
                    <a:pt x="11298397" y="4113598"/>
                  </a:cubicBezTo>
                  <a:cubicBezTo>
                    <a:pt x="11299865" y="4116215"/>
                    <a:pt x="11300826" y="4119297"/>
                    <a:pt x="11302594" y="4121786"/>
                  </a:cubicBezTo>
                  <a:lnTo>
                    <a:pt x="11309605" y="4133756"/>
                  </a:lnTo>
                  <a:lnTo>
                    <a:pt x="11308017" y="4131198"/>
                  </a:lnTo>
                  <a:lnTo>
                    <a:pt x="11302087" y="4122253"/>
                  </a:lnTo>
                  <a:lnTo>
                    <a:pt x="11290793" y="4104866"/>
                  </a:lnTo>
                  <a:lnTo>
                    <a:pt x="11247603" y="4039962"/>
                  </a:lnTo>
                  <a:lnTo>
                    <a:pt x="11171794" y="3925854"/>
                  </a:lnTo>
                  <a:cubicBezTo>
                    <a:pt x="11124051" y="3854411"/>
                    <a:pt x="11079306" y="3789173"/>
                    <a:pt x="11023814" y="3710307"/>
                  </a:cubicBezTo>
                  <a:lnTo>
                    <a:pt x="11040600" y="3709137"/>
                  </a:lnTo>
                  <a:lnTo>
                    <a:pt x="10835470" y="3390983"/>
                  </a:lnTo>
                  <a:cubicBezTo>
                    <a:pt x="10779552" y="3307808"/>
                    <a:pt x="10874234" y="3469497"/>
                    <a:pt x="10937256" y="3582571"/>
                  </a:cubicBezTo>
                  <a:cubicBezTo>
                    <a:pt x="11000187" y="3695434"/>
                    <a:pt x="11031547" y="3759893"/>
                    <a:pt x="10850567" y="3481832"/>
                  </a:cubicBezTo>
                  <a:lnTo>
                    <a:pt x="10667583" y="3186665"/>
                  </a:lnTo>
                  <a:cubicBezTo>
                    <a:pt x="10750107" y="3330589"/>
                    <a:pt x="10723888" y="3301357"/>
                    <a:pt x="10661084" y="3211138"/>
                  </a:cubicBezTo>
                  <a:cubicBezTo>
                    <a:pt x="10598282" y="3120920"/>
                    <a:pt x="10498510" y="2969634"/>
                    <a:pt x="10432644" y="2869745"/>
                  </a:cubicBezTo>
                  <a:cubicBezTo>
                    <a:pt x="10609770" y="3164416"/>
                    <a:pt x="10787495" y="3458832"/>
                    <a:pt x="10966023" y="3752655"/>
                  </a:cubicBezTo>
                  <a:cubicBezTo>
                    <a:pt x="10944752" y="3735032"/>
                    <a:pt x="10903108" y="3683688"/>
                    <a:pt x="10876025" y="3656570"/>
                  </a:cubicBezTo>
                  <a:cubicBezTo>
                    <a:pt x="10848852" y="3629239"/>
                    <a:pt x="10836241" y="3626134"/>
                    <a:pt x="10871929" y="3705710"/>
                  </a:cubicBezTo>
                  <a:cubicBezTo>
                    <a:pt x="10849066" y="3665319"/>
                    <a:pt x="10802068" y="3576594"/>
                    <a:pt x="10735359" y="3473076"/>
                  </a:cubicBezTo>
                  <a:lnTo>
                    <a:pt x="10806862" y="3618455"/>
                  </a:lnTo>
                  <a:lnTo>
                    <a:pt x="10717678" y="3474626"/>
                  </a:lnTo>
                  <a:cubicBezTo>
                    <a:pt x="10811745" y="3660525"/>
                    <a:pt x="10997243" y="3977320"/>
                    <a:pt x="11179989" y="4307510"/>
                  </a:cubicBezTo>
                  <a:lnTo>
                    <a:pt x="11134351" y="4226938"/>
                  </a:lnTo>
                  <a:cubicBezTo>
                    <a:pt x="11258025" y="4448358"/>
                    <a:pt x="11175445" y="4339880"/>
                    <a:pt x="11074137" y="4198229"/>
                  </a:cubicBezTo>
                  <a:cubicBezTo>
                    <a:pt x="10972528" y="4056703"/>
                    <a:pt x="10852908" y="3881200"/>
                    <a:pt x="10894024" y="3972681"/>
                  </a:cubicBezTo>
                  <a:cubicBezTo>
                    <a:pt x="10919720" y="4010618"/>
                    <a:pt x="11047067" y="4230722"/>
                    <a:pt x="10939429" y="4056845"/>
                  </a:cubicBezTo>
                  <a:cubicBezTo>
                    <a:pt x="10984441" y="4138433"/>
                    <a:pt x="11028078" y="4201898"/>
                    <a:pt x="11072267" y="4274110"/>
                  </a:cubicBezTo>
                  <a:cubicBezTo>
                    <a:pt x="11050793" y="4259317"/>
                    <a:pt x="10961008" y="4097536"/>
                    <a:pt x="10831667" y="3914951"/>
                  </a:cubicBezTo>
                  <a:cubicBezTo>
                    <a:pt x="10939059" y="4118866"/>
                    <a:pt x="10934481" y="4131295"/>
                    <a:pt x="10899246" y="4089192"/>
                  </a:cubicBezTo>
                  <a:cubicBezTo>
                    <a:pt x="10863504" y="4047555"/>
                    <a:pt x="10797524" y="3950709"/>
                    <a:pt x="10779309" y="3937771"/>
                  </a:cubicBezTo>
                  <a:cubicBezTo>
                    <a:pt x="10735139" y="3859815"/>
                    <a:pt x="10664070" y="3739446"/>
                    <a:pt x="10662551" y="3709411"/>
                  </a:cubicBezTo>
                  <a:cubicBezTo>
                    <a:pt x="10605574" y="3617957"/>
                    <a:pt x="10549192" y="3526249"/>
                    <a:pt x="10493408" y="3434288"/>
                  </a:cubicBezTo>
                  <a:cubicBezTo>
                    <a:pt x="10493780" y="3442608"/>
                    <a:pt x="10546759" y="3536266"/>
                    <a:pt x="10589613" y="3612787"/>
                  </a:cubicBezTo>
                  <a:cubicBezTo>
                    <a:pt x="10632375" y="3689098"/>
                    <a:pt x="10664414" y="3748529"/>
                    <a:pt x="10622516" y="3688313"/>
                  </a:cubicBezTo>
                  <a:cubicBezTo>
                    <a:pt x="10569610" y="3603105"/>
                    <a:pt x="10516375" y="3500577"/>
                    <a:pt x="10468664" y="3412657"/>
                  </a:cubicBezTo>
                  <a:cubicBezTo>
                    <a:pt x="10420655" y="3324864"/>
                    <a:pt x="10378852" y="3251634"/>
                    <a:pt x="10350125" y="3223970"/>
                  </a:cubicBezTo>
                  <a:cubicBezTo>
                    <a:pt x="10309151" y="3162612"/>
                    <a:pt x="10326987" y="3214376"/>
                    <a:pt x="10336430" y="3249765"/>
                  </a:cubicBezTo>
                  <a:cubicBezTo>
                    <a:pt x="10345962" y="3285363"/>
                    <a:pt x="10347100" y="3304585"/>
                    <a:pt x="10275600" y="3177413"/>
                  </a:cubicBezTo>
                  <a:cubicBezTo>
                    <a:pt x="10272203" y="3175963"/>
                    <a:pt x="10250167" y="3140679"/>
                    <a:pt x="10218029" y="3086838"/>
                  </a:cubicBezTo>
                  <a:lnTo>
                    <a:pt x="10201170" y="3058347"/>
                  </a:lnTo>
                  <a:lnTo>
                    <a:pt x="10159375" y="3268054"/>
                  </a:lnTo>
                  <a:cubicBezTo>
                    <a:pt x="10097777" y="3561186"/>
                    <a:pt x="10033177" y="3853332"/>
                    <a:pt x="9965550" y="4144393"/>
                  </a:cubicBezTo>
                  <a:cubicBezTo>
                    <a:pt x="9973936" y="4105717"/>
                    <a:pt x="9981698" y="4062673"/>
                    <a:pt x="9981698" y="4062673"/>
                  </a:cubicBezTo>
                  <a:cubicBezTo>
                    <a:pt x="9983545" y="3866627"/>
                    <a:pt x="9944858" y="3941004"/>
                    <a:pt x="9904403" y="4009626"/>
                  </a:cubicBezTo>
                  <a:cubicBezTo>
                    <a:pt x="9864916" y="4078598"/>
                    <a:pt x="9824145" y="4141990"/>
                    <a:pt x="9836684" y="3928324"/>
                  </a:cubicBezTo>
                  <a:lnTo>
                    <a:pt x="9826831" y="3977200"/>
                  </a:lnTo>
                  <a:cubicBezTo>
                    <a:pt x="9881467" y="3685749"/>
                    <a:pt x="9836906" y="3788735"/>
                    <a:pt x="9787136" y="3898627"/>
                  </a:cubicBezTo>
                  <a:cubicBezTo>
                    <a:pt x="9737363" y="4008520"/>
                    <a:pt x="9681412" y="4124972"/>
                    <a:pt x="9728373" y="3865628"/>
                  </a:cubicBezTo>
                  <a:cubicBezTo>
                    <a:pt x="9733301" y="3740399"/>
                    <a:pt x="9700391" y="3813921"/>
                    <a:pt x="9658455" y="3926377"/>
                  </a:cubicBezTo>
                  <a:cubicBezTo>
                    <a:pt x="9621762" y="4024776"/>
                    <a:pt x="9578588" y="4152953"/>
                    <a:pt x="9551962" y="4204689"/>
                  </a:cubicBezTo>
                  <a:lnTo>
                    <a:pt x="9545937" y="4214714"/>
                  </a:lnTo>
                  <a:lnTo>
                    <a:pt x="9547588" y="4209591"/>
                  </a:lnTo>
                  <a:cubicBezTo>
                    <a:pt x="9556639" y="4175892"/>
                    <a:pt x="9573371" y="4085956"/>
                    <a:pt x="9583495" y="4011887"/>
                  </a:cubicBezTo>
                  <a:cubicBezTo>
                    <a:pt x="9596993" y="3913130"/>
                    <a:pt x="9599636" y="3843144"/>
                    <a:pt x="9554143" y="3971633"/>
                  </a:cubicBezTo>
                  <a:cubicBezTo>
                    <a:pt x="9546491" y="3982299"/>
                    <a:pt x="9496491" y="4144758"/>
                    <a:pt x="9451868" y="4272342"/>
                  </a:cubicBezTo>
                  <a:cubicBezTo>
                    <a:pt x="9407250" y="4399923"/>
                    <a:pt x="9367531" y="4492454"/>
                    <a:pt x="9384167" y="4365085"/>
                  </a:cubicBezTo>
                  <a:cubicBezTo>
                    <a:pt x="9400961" y="4237281"/>
                    <a:pt x="9387487" y="4216853"/>
                    <a:pt x="9365209" y="4222521"/>
                  </a:cubicBezTo>
                  <a:cubicBezTo>
                    <a:pt x="9343342" y="4228580"/>
                    <a:pt x="9312593" y="4260949"/>
                    <a:pt x="9298712" y="4240131"/>
                  </a:cubicBezTo>
                  <a:lnTo>
                    <a:pt x="9263809" y="4395570"/>
                  </a:lnTo>
                  <a:cubicBezTo>
                    <a:pt x="9241285" y="4331681"/>
                    <a:pt x="9207759" y="4309187"/>
                    <a:pt x="9168352" y="4303112"/>
                  </a:cubicBezTo>
                  <a:cubicBezTo>
                    <a:pt x="9129506" y="4296994"/>
                    <a:pt x="9084776" y="4307291"/>
                    <a:pt x="9042758" y="4310030"/>
                  </a:cubicBezTo>
                  <a:cubicBezTo>
                    <a:pt x="9021952" y="4311593"/>
                    <a:pt x="9001279" y="4311256"/>
                    <a:pt x="8982389" y="4305948"/>
                  </a:cubicBezTo>
                  <a:cubicBezTo>
                    <a:pt x="8964469" y="4300991"/>
                    <a:pt x="8947763" y="4291105"/>
                    <a:pt x="8934333" y="4273617"/>
                  </a:cubicBezTo>
                  <a:cubicBezTo>
                    <a:pt x="8907467" y="4238640"/>
                    <a:pt x="8893688" y="4173253"/>
                    <a:pt x="8902401" y="4054256"/>
                  </a:cubicBezTo>
                  <a:cubicBezTo>
                    <a:pt x="8999368" y="3811121"/>
                    <a:pt x="8942288" y="3950571"/>
                    <a:pt x="8888594" y="4079046"/>
                  </a:cubicBezTo>
                  <a:cubicBezTo>
                    <a:pt x="8834976" y="4207305"/>
                    <a:pt x="8784669" y="4324805"/>
                    <a:pt x="8899053" y="4039163"/>
                  </a:cubicBezTo>
                  <a:cubicBezTo>
                    <a:pt x="8890602" y="4015415"/>
                    <a:pt x="8882555" y="3992056"/>
                    <a:pt x="8874994" y="3968872"/>
                  </a:cubicBezTo>
                  <a:cubicBezTo>
                    <a:pt x="8860923" y="4003562"/>
                    <a:pt x="8851480" y="4029917"/>
                    <a:pt x="8843430" y="4052382"/>
                  </a:cubicBezTo>
                  <a:cubicBezTo>
                    <a:pt x="8803830" y="4124725"/>
                    <a:pt x="8714751" y="4333634"/>
                    <a:pt x="8656393" y="4450688"/>
                  </a:cubicBezTo>
                  <a:cubicBezTo>
                    <a:pt x="8598036" y="4567741"/>
                    <a:pt x="8570887" y="4593116"/>
                    <a:pt x="8661456" y="4300644"/>
                  </a:cubicBezTo>
                  <a:cubicBezTo>
                    <a:pt x="8744470" y="4072012"/>
                    <a:pt x="8718033" y="4113728"/>
                    <a:pt x="8691346" y="4160717"/>
                  </a:cubicBezTo>
                  <a:cubicBezTo>
                    <a:pt x="8664661" y="4207705"/>
                    <a:pt x="8638214" y="4260141"/>
                    <a:pt x="8723883" y="4054641"/>
                  </a:cubicBezTo>
                  <a:cubicBezTo>
                    <a:pt x="8622704" y="4237765"/>
                    <a:pt x="8569575" y="4297462"/>
                    <a:pt x="8542795" y="4297373"/>
                  </a:cubicBezTo>
                  <a:cubicBezTo>
                    <a:pt x="8515454" y="4297326"/>
                    <a:pt x="8514052" y="4237103"/>
                    <a:pt x="8512203" y="4179647"/>
                  </a:cubicBezTo>
                  <a:cubicBezTo>
                    <a:pt x="8509951" y="4121801"/>
                    <a:pt x="8507812" y="4066679"/>
                    <a:pt x="8477705" y="4075879"/>
                  </a:cubicBezTo>
                  <a:cubicBezTo>
                    <a:pt x="8447674" y="4084863"/>
                    <a:pt x="8389673" y="4158168"/>
                    <a:pt x="8273669" y="4356699"/>
                  </a:cubicBezTo>
                  <a:lnTo>
                    <a:pt x="8310732" y="4286860"/>
                  </a:lnTo>
                  <a:lnTo>
                    <a:pt x="8310753" y="4213498"/>
                  </a:lnTo>
                  <a:lnTo>
                    <a:pt x="8162543" y="4593540"/>
                  </a:lnTo>
                  <a:cubicBezTo>
                    <a:pt x="8217631" y="4438265"/>
                    <a:pt x="8180495" y="4485409"/>
                    <a:pt x="8147871" y="4527589"/>
                  </a:cubicBezTo>
                  <a:cubicBezTo>
                    <a:pt x="8114763" y="4569595"/>
                    <a:pt x="8086732" y="4606596"/>
                    <a:pt x="8162052" y="4431515"/>
                  </a:cubicBezTo>
                  <a:lnTo>
                    <a:pt x="8181028" y="4396875"/>
                  </a:lnTo>
                  <a:cubicBezTo>
                    <a:pt x="8331181" y="4046534"/>
                    <a:pt x="8238463" y="4190764"/>
                    <a:pt x="8277362" y="4062351"/>
                  </a:cubicBezTo>
                  <a:cubicBezTo>
                    <a:pt x="8203905" y="4238346"/>
                    <a:pt x="8184633" y="4292134"/>
                    <a:pt x="8181288" y="4306048"/>
                  </a:cubicBezTo>
                  <a:cubicBezTo>
                    <a:pt x="8174256" y="4314985"/>
                    <a:pt x="8152080" y="4350915"/>
                    <a:pt x="8088410" y="4467528"/>
                  </a:cubicBezTo>
                  <a:cubicBezTo>
                    <a:pt x="8156459" y="4244013"/>
                    <a:pt x="8120850" y="4262455"/>
                    <a:pt x="8087646" y="4280297"/>
                  </a:cubicBezTo>
                  <a:cubicBezTo>
                    <a:pt x="8054035" y="4297747"/>
                    <a:pt x="8022828" y="4314596"/>
                    <a:pt x="8103964" y="4089679"/>
                  </a:cubicBezTo>
                  <a:lnTo>
                    <a:pt x="8027931" y="4243020"/>
                  </a:lnTo>
                  <a:lnTo>
                    <a:pt x="8028669" y="4251541"/>
                  </a:lnTo>
                  <a:lnTo>
                    <a:pt x="8027903" y="4243074"/>
                  </a:lnTo>
                  <a:lnTo>
                    <a:pt x="7982392" y="4334859"/>
                  </a:lnTo>
                  <a:lnTo>
                    <a:pt x="7984949" y="4366973"/>
                  </a:lnTo>
                  <a:cubicBezTo>
                    <a:pt x="7994109" y="4470440"/>
                    <a:pt x="8010416" y="4615505"/>
                    <a:pt x="8036259" y="4808318"/>
                  </a:cubicBezTo>
                  <a:lnTo>
                    <a:pt x="7984262" y="4450406"/>
                  </a:lnTo>
                  <a:cubicBezTo>
                    <a:pt x="7984376" y="4460534"/>
                    <a:pt x="8003990" y="4600776"/>
                    <a:pt x="8014325" y="4675966"/>
                  </a:cubicBezTo>
                  <a:cubicBezTo>
                    <a:pt x="8024660" y="4751154"/>
                    <a:pt x="8025721" y="4761288"/>
                    <a:pt x="7987726" y="4510973"/>
                  </a:cubicBezTo>
                  <a:lnTo>
                    <a:pt x="7959803" y="4354098"/>
                  </a:lnTo>
                  <a:cubicBezTo>
                    <a:pt x="7961437" y="4382044"/>
                    <a:pt x="7926866" y="4178607"/>
                    <a:pt x="7956757" y="4384133"/>
                  </a:cubicBezTo>
                  <a:lnTo>
                    <a:pt x="7956811" y="4384356"/>
                  </a:lnTo>
                  <a:lnTo>
                    <a:pt x="7957029" y="4385247"/>
                  </a:lnTo>
                  <a:lnTo>
                    <a:pt x="7963090" y="4427466"/>
                  </a:lnTo>
                  <a:lnTo>
                    <a:pt x="7958632" y="4397610"/>
                  </a:lnTo>
                  <a:cubicBezTo>
                    <a:pt x="7968611" y="4477138"/>
                    <a:pt x="7955367" y="4397286"/>
                    <a:pt x="7942987" y="4323393"/>
                  </a:cubicBezTo>
                  <a:lnTo>
                    <a:pt x="7937466" y="4290737"/>
                  </a:lnTo>
                  <a:lnTo>
                    <a:pt x="7934061" y="4294670"/>
                  </a:lnTo>
                  <a:lnTo>
                    <a:pt x="7938293" y="4321706"/>
                  </a:lnTo>
                  <a:cubicBezTo>
                    <a:pt x="7942328" y="4348092"/>
                    <a:pt x="7941399" y="4344604"/>
                    <a:pt x="7937349" y="4322763"/>
                  </a:cubicBezTo>
                  <a:lnTo>
                    <a:pt x="7932543" y="4296422"/>
                  </a:lnTo>
                  <a:lnTo>
                    <a:pt x="7928673" y="4300894"/>
                  </a:lnTo>
                  <a:lnTo>
                    <a:pt x="7926482" y="4303627"/>
                  </a:lnTo>
                  <a:lnTo>
                    <a:pt x="7947305" y="4426596"/>
                  </a:lnTo>
                  <a:cubicBezTo>
                    <a:pt x="7970887" y="4573427"/>
                    <a:pt x="7959996" y="4519160"/>
                    <a:pt x="7941125" y="4428341"/>
                  </a:cubicBezTo>
                  <a:cubicBezTo>
                    <a:pt x="7936282" y="4405607"/>
                    <a:pt x="7930948" y="4380617"/>
                    <a:pt x="7925590" y="4355924"/>
                  </a:cubicBezTo>
                  <a:lnTo>
                    <a:pt x="7916694" y="4315841"/>
                  </a:lnTo>
                  <a:lnTo>
                    <a:pt x="7909631" y="4324653"/>
                  </a:lnTo>
                  <a:lnTo>
                    <a:pt x="7921626" y="4389550"/>
                  </a:lnTo>
                  <a:cubicBezTo>
                    <a:pt x="7935238" y="4461724"/>
                    <a:pt x="7951410" y="4544878"/>
                    <a:pt x="7969234" y="4634301"/>
                  </a:cubicBezTo>
                  <a:lnTo>
                    <a:pt x="8084639" y="5209397"/>
                  </a:lnTo>
                  <a:lnTo>
                    <a:pt x="8012494" y="4855930"/>
                  </a:lnTo>
                  <a:cubicBezTo>
                    <a:pt x="8002836" y="4810574"/>
                    <a:pt x="7999580" y="4795307"/>
                    <a:pt x="7974810" y="4684195"/>
                  </a:cubicBezTo>
                  <a:lnTo>
                    <a:pt x="8058539" y="5087036"/>
                  </a:lnTo>
                  <a:cubicBezTo>
                    <a:pt x="8104288" y="5311129"/>
                    <a:pt x="8021745" y="4915085"/>
                    <a:pt x="8022685" y="4926666"/>
                  </a:cubicBezTo>
                  <a:cubicBezTo>
                    <a:pt x="7993870" y="4791977"/>
                    <a:pt x="7958370" y="4627463"/>
                    <a:pt x="7924884" y="4473242"/>
                  </a:cubicBezTo>
                  <a:lnTo>
                    <a:pt x="7896197" y="4341415"/>
                  </a:lnTo>
                  <a:lnTo>
                    <a:pt x="7875278" y="4367517"/>
                  </a:lnTo>
                  <a:cubicBezTo>
                    <a:pt x="7866525" y="4378396"/>
                    <a:pt x="7858041" y="4388691"/>
                    <a:pt x="7850160" y="4397686"/>
                  </a:cubicBezTo>
                  <a:lnTo>
                    <a:pt x="7829608" y="4419094"/>
                  </a:lnTo>
                  <a:lnTo>
                    <a:pt x="7849974" y="4497601"/>
                  </a:lnTo>
                  <a:lnTo>
                    <a:pt x="7828738" y="4420001"/>
                  </a:lnTo>
                  <a:lnTo>
                    <a:pt x="7828672" y="4420069"/>
                  </a:lnTo>
                  <a:lnTo>
                    <a:pt x="7816138" y="4428233"/>
                  </a:lnTo>
                  <a:lnTo>
                    <a:pt x="7840248" y="4514295"/>
                  </a:lnTo>
                  <a:cubicBezTo>
                    <a:pt x="7880213" y="4655268"/>
                    <a:pt x="7924527" y="4805838"/>
                    <a:pt x="7955981" y="4914372"/>
                  </a:cubicBezTo>
                  <a:lnTo>
                    <a:pt x="7856277" y="4589128"/>
                  </a:lnTo>
                  <a:lnTo>
                    <a:pt x="7959879" y="4955464"/>
                  </a:lnTo>
                  <a:cubicBezTo>
                    <a:pt x="7896723" y="4743180"/>
                    <a:pt x="7900024" y="4760564"/>
                    <a:pt x="7910364" y="4802916"/>
                  </a:cubicBezTo>
                  <a:cubicBezTo>
                    <a:pt x="7920651" y="4845049"/>
                    <a:pt x="7937925" y="4911929"/>
                    <a:pt x="7900879" y="4798856"/>
                  </a:cubicBezTo>
                  <a:cubicBezTo>
                    <a:pt x="7940349" y="4937321"/>
                    <a:pt x="7965233" y="5016044"/>
                    <a:pt x="7979319" y="5075672"/>
                  </a:cubicBezTo>
                  <a:cubicBezTo>
                    <a:pt x="7924951" y="4905177"/>
                    <a:pt x="7870081" y="4734568"/>
                    <a:pt x="7814322" y="4564177"/>
                  </a:cubicBezTo>
                  <a:lnTo>
                    <a:pt x="7890251" y="4790112"/>
                  </a:lnTo>
                  <a:lnTo>
                    <a:pt x="7747794" y="4305013"/>
                  </a:lnTo>
                  <a:lnTo>
                    <a:pt x="7734410" y="4320852"/>
                  </a:lnTo>
                  <a:lnTo>
                    <a:pt x="7736946" y="4328438"/>
                  </a:lnTo>
                  <a:lnTo>
                    <a:pt x="7733977" y="4321363"/>
                  </a:lnTo>
                  <a:lnTo>
                    <a:pt x="7725604" y="4331272"/>
                  </a:lnTo>
                  <a:lnTo>
                    <a:pt x="7729151" y="4346521"/>
                  </a:lnTo>
                  <a:cubicBezTo>
                    <a:pt x="7742994" y="4402488"/>
                    <a:pt x="7766764" y="4489218"/>
                    <a:pt x="7780934" y="4549181"/>
                  </a:cubicBezTo>
                  <a:cubicBezTo>
                    <a:pt x="7767128" y="4499404"/>
                    <a:pt x="7750120" y="4437478"/>
                    <a:pt x="7733294" y="4379434"/>
                  </a:cubicBezTo>
                  <a:lnTo>
                    <a:pt x="7720602" y="4337190"/>
                  </a:lnTo>
                  <a:lnTo>
                    <a:pt x="7716016" y="4342617"/>
                  </a:lnTo>
                  <a:lnTo>
                    <a:pt x="7736368" y="4412860"/>
                  </a:lnTo>
                  <a:cubicBezTo>
                    <a:pt x="7744424" y="4441084"/>
                    <a:pt x="7751251" y="4465783"/>
                    <a:pt x="7754772" y="4480690"/>
                  </a:cubicBezTo>
                  <a:cubicBezTo>
                    <a:pt x="7741350" y="4436342"/>
                    <a:pt x="7728558" y="4394641"/>
                    <a:pt x="7716530" y="4355950"/>
                  </a:cubicBezTo>
                  <a:lnTo>
                    <a:pt x="7713328" y="4345799"/>
                  </a:lnTo>
                  <a:lnTo>
                    <a:pt x="7694590" y="4367972"/>
                  </a:lnTo>
                  <a:lnTo>
                    <a:pt x="7758514" y="4573316"/>
                  </a:lnTo>
                  <a:lnTo>
                    <a:pt x="7692181" y="4370825"/>
                  </a:lnTo>
                  <a:lnTo>
                    <a:pt x="7686919" y="4377052"/>
                  </a:lnTo>
                  <a:lnTo>
                    <a:pt x="7676438" y="4390087"/>
                  </a:lnTo>
                  <a:lnTo>
                    <a:pt x="7667908" y="4474735"/>
                  </a:lnTo>
                  <a:lnTo>
                    <a:pt x="7765998" y="4789507"/>
                  </a:lnTo>
                  <a:cubicBezTo>
                    <a:pt x="7634847" y="4384619"/>
                    <a:pt x="7775401" y="4888716"/>
                    <a:pt x="7654358" y="4507712"/>
                  </a:cubicBezTo>
                  <a:lnTo>
                    <a:pt x="7633970" y="4442911"/>
                  </a:lnTo>
                  <a:lnTo>
                    <a:pt x="7633285" y="4443765"/>
                  </a:lnTo>
                  <a:lnTo>
                    <a:pt x="7639415" y="4465988"/>
                  </a:lnTo>
                  <a:cubicBezTo>
                    <a:pt x="7662971" y="4555675"/>
                    <a:pt x="7643111" y="4516191"/>
                    <a:pt x="7634162" y="4506596"/>
                  </a:cubicBezTo>
                  <a:cubicBezTo>
                    <a:pt x="7623880" y="4495405"/>
                    <a:pt x="7627403" y="4523362"/>
                    <a:pt x="7726606" y="4827234"/>
                  </a:cubicBezTo>
                  <a:cubicBezTo>
                    <a:pt x="7717580" y="4864677"/>
                    <a:pt x="7618262" y="4601735"/>
                    <a:pt x="7575373" y="4533197"/>
                  </a:cubicBezTo>
                  <a:lnTo>
                    <a:pt x="7568600" y="4524223"/>
                  </a:lnTo>
                  <a:lnTo>
                    <a:pt x="7556509" y="4539263"/>
                  </a:lnTo>
                  <a:lnTo>
                    <a:pt x="7558025" y="4559342"/>
                  </a:lnTo>
                  <a:cubicBezTo>
                    <a:pt x="7559621" y="4571912"/>
                    <a:pt x="7562122" y="4587577"/>
                    <a:pt x="7565644" y="4606705"/>
                  </a:cubicBezTo>
                  <a:cubicBezTo>
                    <a:pt x="7642338" y="4866705"/>
                    <a:pt x="7657430" y="4957504"/>
                    <a:pt x="7652363" y="4990864"/>
                  </a:cubicBezTo>
                  <a:cubicBezTo>
                    <a:pt x="7647295" y="5024226"/>
                    <a:pt x="7621234" y="5000591"/>
                    <a:pt x="7616513" y="5031505"/>
                  </a:cubicBezTo>
                  <a:lnTo>
                    <a:pt x="7444839" y="4743913"/>
                  </a:lnTo>
                  <a:cubicBezTo>
                    <a:pt x="7390273" y="4653777"/>
                    <a:pt x="7336839" y="4570213"/>
                    <a:pt x="7279910" y="4495535"/>
                  </a:cubicBezTo>
                  <a:cubicBezTo>
                    <a:pt x="7377569" y="4860725"/>
                    <a:pt x="7333773" y="4805044"/>
                    <a:pt x="7277118" y="4710221"/>
                  </a:cubicBezTo>
                  <a:cubicBezTo>
                    <a:pt x="7219964" y="4615284"/>
                    <a:pt x="7150893" y="4481212"/>
                    <a:pt x="7193104" y="4690815"/>
                  </a:cubicBezTo>
                  <a:lnTo>
                    <a:pt x="7127019" y="4505783"/>
                  </a:lnTo>
                  <a:lnTo>
                    <a:pt x="7117849" y="4526014"/>
                  </a:lnTo>
                  <a:lnTo>
                    <a:pt x="7120100" y="4537520"/>
                  </a:lnTo>
                  <a:cubicBezTo>
                    <a:pt x="7135340" y="4628654"/>
                    <a:pt x="7114886" y="4613010"/>
                    <a:pt x="7093247" y="4596857"/>
                  </a:cubicBezTo>
                  <a:lnTo>
                    <a:pt x="7087376" y="4593245"/>
                  </a:lnTo>
                  <a:lnTo>
                    <a:pt x="7069436" y="4632826"/>
                  </a:lnTo>
                  <a:lnTo>
                    <a:pt x="7084875" y="4591707"/>
                  </a:lnTo>
                  <a:lnTo>
                    <a:pt x="7072727" y="4584236"/>
                  </a:lnTo>
                  <a:cubicBezTo>
                    <a:pt x="7054257" y="4579345"/>
                    <a:pt x="7045605" y="4609492"/>
                    <a:pt x="7079771" y="4781318"/>
                  </a:cubicBezTo>
                  <a:cubicBezTo>
                    <a:pt x="7030824" y="4658158"/>
                    <a:pt x="7013458" y="4619882"/>
                    <a:pt x="7007782" y="4610165"/>
                  </a:cubicBezTo>
                  <a:cubicBezTo>
                    <a:pt x="7007273" y="4606628"/>
                    <a:pt x="7006043" y="4600507"/>
                    <a:pt x="7003648" y="4590454"/>
                  </a:cubicBezTo>
                  <a:lnTo>
                    <a:pt x="7000124" y="4576285"/>
                  </a:lnTo>
                  <a:lnTo>
                    <a:pt x="6999331" y="4578747"/>
                  </a:lnTo>
                  <a:cubicBezTo>
                    <a:pt x="6993480" y="4596954"/>
                    <a:pt x="6987531" y="4615498"/>
                    <a:pt x="6982099" y="4632428"/>
                  </a:cubicBezTo>
                  <a:lnTo>
                    <a:pt x="6981961" y="4632855"/>
                  </a:lnTo>
                  <a:lnTo>
                    <a:pt x="6983211" y="4637230"/>
                  </a:lnTo>
                  <a:cubicBezTo>
                    <a:pt x="6988740" y="4656167"/>
                    <a:pt x="6994917" y="4676934"/>
                    <a:pt x="7001809" y="4699728"/>
                  </a:cubicBezTo>
                  <a:lnTo>
                    <a:pt x="7016406" y="4736320"/>
                  </a:lnTo>
                  <a:cubicBezTo>
                    <a:pt x="7071770" y="4918619"/>
                    <a:pt x="7049239" y="4878532"/>
                    <a:pt x="7022516" y="4832854"/>
                  </a:cubicBezTo>
                  <a:cubicBezTo>
                    <a:pt x="6996237" y="4787070"/>
                    <a:pt x="6966261" y="4735808"/>
                    <a:pt x="7004896" y="4895972"/>
                  </a:cubicBezTo>
                  <a:lnTo>
                    <a:pt x="6955022" y="4711616"/>
                  </a:lnTo>
                  <a:lnTo>
                    <a:pt x="6942513" y="4751881"/>
                  </a:lnTo>
                  <a:lnTo>
                    <a:pt x="6954944" y="4711334"/>
                  </a:lnTo>
                  <a:lnTo>
                    <a:pt x="6898380" y="4502238"/>
                  </a:lnTo>
                  <a:lnTo>
                    <a:pt x="6893387" y="4574557"/>
                  </a:lnTo>
                  <a:lnTo>
                    <a:pt x="6921744" y="4648180"/>
                  </a:lnTo>
                  <a:cubicBezTo>
                    <a:pt x="6831615" y="4437520"/>
                    <a:pt x="6784777" y="4357780"/>
                    <a:pt x="6758547" y="4345052"/>
                  </a:cubicBezTo>
                  <a:cubicBezTo>
                    <a:pt x="6732263" y="4332101"/>
                    <a:pt x="6726587" y="4386160"/>
                    <a:pt x="6720618" y="4442891"/>
                  </a:cubicBezTo>
                  <a:cubicBezTo>
                    <a:pt x="6715042" y="4499288"/>
                    <a:pt x="6709673" y="4558470"/>
                    <a:pt x="6685229" y="4554991"/>
                  </a:cubicBezTo>
                  <a:cubicBezTo>
                    <a:pt x="6661285" y="4551623"/>
                    <a:pt x="6617875" y="4485928"/>
                    <a:pt x="6539944" y="4292369"/>
                  </a:cubicBezTo>
                  <a:cubicBezTo>
                    <a:pt x="6602482" y="4505984"/>
                    <a:pt x="6582422" y="4450885"/>
                    <a:pt x="6561780" y="4401125"/>
                  </a:cubicBezTo>
                  <a:cubicBezTo>
                    <a:pt x="6541136" y="4351366"/>
                    <a:pt x="6520354" y="4306836"/>
                    <a:pt x="6578938" y="4542913"/>
                  </a:cubicBezTo>
                  <a:cubicBezTo>
                    <a:pt x="6639911" y="4842890"/>
                    <a:pt x="6617378" y="4814377"/>
                    <a:pt x="6573212" y="4691468"/>
                  </a:cubicBezTo>
                  <a:cubicBezTo>
                    <a:pt x="6529046" y="4568558"/>
                    <a:pt x="6463693" y="4351142"/>
                    <a:pt x="6433237" y="4274723"/>
                  </a:cubicBezTo>
                  <a:cubicBezTo>
                    <a:pt x="6427577" y="4251540"/>
                    <a:pt x="6420937" y="4224344"/>
                    <a:pt x="6410729" y="4188334"/>
                  </a:cubicBezTo>
                  <a:cubicBezTo>
                    <a:pt x="6402386" y="4210213"/>
                    <a:pt x="6393597" y="4232201"/>
                    <a:pt x="6384419" y="4254519"/>
                  </a:cubicBezTo>
                  <a:cubicBezTo>
                    <a:pt x="6467149" y="4550838"/>
                    <a:pt x="6430209" y="4428526"/>
                    <a:pt x="6391045" y="4295183"/>
                  </a:cubicBezTo>
                  <a:cubicBezTo>
                    <a:pt x="6351827" y="4161615"/>
                    <a:pt x="6310332" y="4016795"/>
                    <a:pt x="6380396" y="4268965"/>
                  </a:cubicBezTo>
                  <a:cubicBezTo>
                    <a:pt x="6380054" y="4387388"/>
                    <a:pt x="6363270" y="4450065"/>
                    <a:pt x="6336867" y="4481079"/>
                  </a:cubicBezTo>
                  <a:cubicBezTo>
                    <a:pt x="6323664" y="4496585"/>
                    <a:pt x="6308057" y="4504174"/>
                    <a:pt x="6291698" y="4506751"/>
                  </a:cubicBezTo>
                  <a:cubicBezTo>
                    <a:pt x="6274449" y="4509547"/>
                    <a:pt x="6255949" y="4507213"/>
                    <a:pt x="6237458" y="4502988"/>
                  </a:cubicBezTo>
                  <a:cubicBezTo>
                    <a:pt x="6218771" y="4498929"/>
                    <a:pt x="6199609" y="4492919"/>
                    <a:pt x="6180725" y="4488052"/>
                  </a:cubicBezTo>
                  <a:lnTo>
                    <a:pt x="6175423" y="4487275"/>
                  </a:lnTo>
                  <a:lnTo>
                    <a:pt x="6174898" y="4500012"/>
                  </a:lnTo>
                  <a:cubicBezTo>
                    <a:pt x="6172172" y="4544154"/>
                    <a:pt x="6166769" y="4559745"/>
                    <a:pt x="6157195" y="4521104"/>
                  </a:cubicBezTo>
                  <a:lnTo>
                    <a:pt x="6149598" y="4483483"/>
                  </a:lnTo>
                  <a:lnTo>
                    <a:pt x="6125665" y="4479970"/>
                  </a:lnTo>
                  <a:cubicBezTo>
                    <a:pt x="6107843" y="4480425"/>
                    <a:pt x="6091057" y="4485113"/>
                    <a:pt x="6075665" y="4497198"/>
                  </a:cubicBezTo>
                  <a:lnTo>
                    <a:pt x="6056727" y="4517916"/>
                  </a:lnTo>
                  <a:lnTo>
                    <a:pt x="6060504" y="4555934"/>
                  </a:lnTo>
                  <a:lnTo>
                    <a:pt x="6045451" y="4536960"/>
                  </a:lnTo>
                  <a:lnTo>
                    <a:pt x="6034021" y="4558800"/>
                  </a:lnTo>
                  <a:lnTo>
                    <a:pt x="6028738" y="4518312"/>
                  </a:lnTo>
                  <a:lnTo>
                    <a:pt x="6007224" y="4502305"/>
                  </a:lnTo>
                  <a:cubicBezTo>
                    <a:pt x="5989979" y="4493623"/>
                    <a:pt x="5973127" y="4493009"/>
                    <a:pt x="5956271" y="4497071"/>
                  </a:cubicBezTo>
                  <a:lnTo>
                    <a:pt x="5928393" y="4509610"/>
                  </a:lnTo>
                  <a:lnTo>
                    <a:pt x="5928517" y="4513226"/>
                  </a:lnTo>
                  <a:cubicBezTo>
                    <a:pt x="5932373" y="4593038"/>
                    <a:pt x="5922419" y="4585337"/>
                    <a:pt x="5906802" y="4536230"/>
                  </a:cubicBezTo>
                  <a:lnTo>
                    <a:pt x="5902573" y="4521800"/>
                  </a:lnTo>
                  <a:lnTo>
                    <a:pt x="5856477" y="4549530"/>
                  </a:lnTo>
                  <a:cubicBezTo>
                    <a:pt x="5840065" y="4558643"/>
                    <a:pt x="5823210" y="4565785"/>
                    <a:pt x="5806357" y="4567263"/>
                  </a:cubicBezTo>
                  <a:cubicBezTo>
                    <a:pt x="5790388" y="4568740"/>
                    <a:pt x="5773977" y="4564800"/>
                    <a:pt x="5758012" y="4551993"/>
                  </a:cubicBezTo>
                  <a:cubicBezTo>
                    <a:pt x="5726076" y="4526380"/>
                    <a:pt x="5695916" y="4465301"/>
                    <a:pt x="5668416" y="4341911"/>
                  </a:cubicBezTo>
                  <a:cubicBezTo>
                    <a:pt x="5676401" y="4061146"/>
                    <a:pt x="5670634" y="4222710"/>
                    <a:pt x="5664424" y="4371958"/>
                  </a:cubicBezTo>
                  <a:cubicBezTo>
                    <a:pt x="5658215" y="4520961"/>
                    <a:pt x="5651562" y="4657897"/>
                    <a:pt x="5661318" y="4327873"/>
                  </a:cubicBezTo>
                  <a:cubicBezTo>
                    <a:pt x="5647570" y="4306940"/>
                    <a:pt x="5634265" y="4286250"/>
                    <a:pt x="5621401" y="4265563"/>
                  </a:cubicBezTo>
                  <a:cubicBezTo>
                    <a:pt x="5620073" y="4305708"/>
                    <a:pt x="5620072" y="4335755"/>
                    <a:pt x="5620072" y="4361369"/>
                  </a:cubicBezTo>
                  <a:cubicBezTo>
                    <a:pt x="5608984" y="4448799"/>
                    <a:pt x="5597452" y="4692130"/>
                    <a:pt x="5584146" y="4831527"/>
                  </a:cubicBezTo>
                  <a:cubicBezTo>
                    <a:pt x="5570839" y="4970925"/>
                    <a:pt x="5556201" y="5006389"/>
                    <a:pt x="5544669" y="4678091"/>
                  </a:cubicBezTo>
                  <a:cubicBezTo>
                    <a:pt x="5545557" y="4417029"/>
                    <a:pt x="5536242" y="4468749"/>
                    <a:pt x="5528259" y="4525886"/>
                  </a:cubicBezTo>
                  <a:cubicBezTo>
                    <a:pt x="5520276" y="4583025"/>
                    <a:pt x="5514066" y="4645582"/>
                    <a:pt x="5523824" y="4406931"/>
                  </a:cubicBezTo>
                  <a:cubicBezTo>
                    <a:pt x="5494994" y="4628588"/>
                    <a:pt x="5469268" y="4708138"/>
                    <a:pt x="5447534" y="4717744"/>
                  </a:cubicBezTo>
                  <a:cubicBezTo>
                    <a:pt x="5425359" y="4727595"/>
                    <a:pt x="5406731" y="4667256"/>
                    <a:pt x="5388546" y="4609870"/>
                  </a:cubicBezTo>
                  <a:cubicBezTo>
                    <a:pt x="5369917" y="4552239"/>
                    <a:pt x="5352174" y="4497318"/>
                    <a:pt x="5330442" y="4517513"/>
                  </a:cubicBezTo>
                  <a:cubicBezTo>
                    <a:pt x="5308709" y="4537462"/>
                    <a:pt x="5282985" y="4632528"/>
                    <a:pt x="5246613" y="4875120"/>
                  </a:cubicBezTo>
                  <a:lnTo>
                    <a:pt x="5256371" y="4791137"/>
                  </a:lnTo>
                  <a:lnTo>
                    <a:pt x="5235081" y="4717004"/>
                  </a:lnTo>
                  <a:lnTo>
                    <a:pt x="5225324" y="5154654"/>
                  </a:lnTo>
                  <a:cubicBezTo>
                    <a:pt x="5224881" y="4977820"/>
                    <a:pt x="5208470" y="5038900"/>
                    <a:pt x="5194276" y="5093329"/>
                  </a:cubicBezTo>
                  <a:cubicBezTo>
                    <a:pt x="5179639" y="5147757"/>
                    <a:pt x="5167664" y="5195290"/>
                    <a:pt x="5177866" y="4991120"/>
                  </a:cubicBezTo>
                  <a:lnTo>
                    <a:pt x="5183188" y="4949251"/>
                  </a:lnTo>
                  <a:cubicBezTo>
                    <a:pt x="5203148" y="4540910"/>
                    <a:pt x="5169882" y="4720206"/>
                    <a:pt x="5164117" y="4576375"/>
                  </a:cubicBezTo>
                  <a:cubicBezTo>
                    <a:pt x="5155690" y="4780793"/>
                    <a:pt x="5155690" y="4842117"/>
                    <a:pt x="5157020" y="4857387"/>
                  </a:cubicBezTo>
                  <a:cubicBezTo>
                    <a:pt x="5153916" y="4868962"/>
                    <a:pt x="5146375" y="4913294"/>
                    <a:pt x="5128633" y="5054169"/>
                  </a:cubicBezTo>
                  <a:cubicBezTo>
                    <a:pt x="5118875" y="4803697"/>
                    <a:pt x="5095369" y="4835221"/>
                    <a:pt x="5073634" y="4865269"/>
                  </a:cubicBezTo>
                  <a:cubicBezTo>
                    <a:pt x="5051458" y="4895069"/>
                    <a:pt x="5031055" y="4923392"/>
                    <a:pt x="5031499" y="4666762"/>
                  </a:cubicBezTo>
                  <a:lnTo>
                    <a:pt x="5001339" y="4988657"/>
                  </a:lnTo>
                  <a:cubicBezTo>
                    <a:pt x="4992911" y="4759365"/>
                    <a:pt x="4958759" y="4916741"/>
                    <a:pt x="4926823" y="5030279"/>
                  </a:cubicBezTo>
                  <a:cubicBezTo>
                    <a:pt x="4895333" y="5143572"/>
                    <a:pt x="4866948" y="5212777"/>
                    <a:pt x="4874929" y="4807145"/>
                  </a:cubicBezTo>
                  <a:cubicBezTo>
                    <a:pt x="4838562" y="4899501"/>
                    <a:pt x="4807512" y="5000233"/>
                    <a:pt x="4776909" y="5108106"/>
                  </a:cubicBezTo>
                  <a:lnTo>
                    <a:pt x="4681551" y="5451675"/>
                  </a:lnTo>
                  <a:cubicBezTo>
                    <a:pt x="4670018" y="5420642"/>
                    <a:pt x="4650949" y="5451920"/>
                    <a:pt x="4638527" y="5418426"/>
                  </a:cubicBezTo>
                  <a:cubicBezTo>
                    <a:pt x="4626108" y="5384930"/>
                    <a:pt x="4619456" y="5286415"/>
                    <a:pt x="4631873" y="4995800"/>
                  </a:cubicBezTo>
                  <a:cubicBezTo>
                    <a:pt x="4614575" y="4662329"/>
                    <a:pt x="4556029" y="5320157"/>
                    <a:pt x="4531190" y="5266713"/>
                  </a:cubicBezTo>
                  <a:cubicBezTo>
                    <a:pt x="4554698" y="4924622"/>
                    <a:pt x="4551594" y="4894576"/>
                    <a:pt x="4544497" y="4908860"/>
                  </a:cubicBezTo>
                  <a:cubicBezTo>
                    <a:pt x="4537401" y="4922899"/>
                    <a:pt x="4525869" y="4981270"/>
                    <a:pt x="4531634" y="4815764"/>
                  </a:cubicBezTo>
                  <a:cubicBezTo>
                    <a:pt x="4497039" y="5422613"/>
                    <a:pt x="4517885" y="4751484"/>
                    <a:pt x="4485508" y="5237404"/>
                  </a:cubicBezTo>
                  <a:lnTo>
                    <a:pt x="4505466" y="4884232"/>
                  </a:lnTo>
                  <a:cubicBezTo>
                    <a:pt x="4493934" y="4848520"/>
                    <a:pt x="4482402" y="4812810"/>
                    <a:pt x="4471314" y="4777098"/>
                  </a:cubicBezTo>
                  <a:lnTo>
                    <a:pt x="4478856" y="4688681"/>
                  </a:lnTo>
                  <a:cubicBezTo>
                    <a:pt x="4495707" y="4390676"/>
                    <a:pt x="4470870" y="4710847"/>
                    <a:pt x="4472200" y="4589674"/>
                  </a:cubicBezTo>
                  <a:lnTo>
                    <a:pt x="4442928" y="5010084"/>
                  </a:lnTo>
                  <a:lnTo>
                    <a:pt x="4467765" y="4568494"/>
                  </a:lnTo>
                  <a:cubicBezTo>
                    <a:pt x="4468652" y="4472936"/>
                    <a:pt x="4461999" y="4575390"/>
                    <a:pt x="4456678" y="4639670"/>
                  </a:cubicBezTo>
                  <a:cubicBezTo>
                    <a:pt x="4458895" y="4603467"/>
                    <a:pt x="4461999" y="4549037"/>
                    <a:pt x="4465103" y="4492391"/>
                  </a:cubicBezTo>
                  <a:cubicBezTo>
                    <a:pt x="4465103" y="4304969"/>
                    <a:pt x="4444701" y="4515296"/>
                    <a:pt x="4425185" y="4912554"/>
                  </a:cubicBezTo>
                  <a:cubicBezTo>
                    <a:pt x="4424742" y="4846796"/>
                    <a:pt x="4438049" y="4604205"/>
                    <a:pt x="4432283" y="4636963"/>
                  </a:cubicBezTo>
                  <a:cubicBezTo>
                    <a:pt x="4423412" y="4715033"/>
                    <a:pt x="4419421" y="4879799"/>
                    <a:pt x="4416315" y="4990628"/>
                  </a:cubicBezTo>
                  <a:cubicBezTo>
                    <a:pt x="4415430" y="4858372"/>
                    <a:pt x="4426073" y="4604698"/>
                    <a:pt x="4407002" y="4749268"/>
                  </a:cubicBezTo>
                  <a:lnTo>
                    <a:pt x="4420307" y="4572189"/>
                  </a:lnTo>
                  <a:cubicBezTo>
                    <a:pt x="4412768" y="4655186"/>
                    <a:pt x="4413654" y="4567508"/>
                    <a:pt x="4412323" y="4515296"/>
                  </a:cubicBezTo>
                  <a:cubicBezTo>
                    <a:pt x="4411437" y="4463331"/>
                    <a:pt x="4407888" y="4446831"/>
                    <a:pt x="4393694" y="4673165"/>
                  </a:cubicBezTo>
                  <a:lnTo>
                    <a:pt x="4368856" y="5269668"/>
                  </a:lnTo>
                  <a:lnTo>
                    <a:pt x="4388373" y="5014763"/>
                  </a:lnTo>
                  <a:cubicBezTo>
                    <a:pt x="4375066" y="5206619"/>
                    <a:pt x="4362648" y="5398477"/>
                    <a:pt x="4350674" y="5590086"/>
                  </a:cubicBezTo>
                  <a:cubicBezTo>
                    <a:pt x="4350229" y="5524329"/>
                    <a:pt x="4355550" y="5435911"/>
                    <a:pt x="4360874" y="5281490"/>
                  </a:cubicBezTo>
                  <a:cubicBezTo>
                    <a:pt x="4352004" y="5408820"/>
                    <a:pt x="4352891" y="5334689"/>
                    <a:pt x="4352889" y="5288140"/>
                  </a:cubicBezTo>
                  <a:cubicBezTo>
                    <a:pt x="4352891" y="5241347"/>
                    <a:pt x="4352004" y="5222382"/>
                    <a:pt x="4341359" y="5459800"/>
                  </a:cubicBezTo>
                  <a:lnTo>
                    <a:pt x="4354666" y="5051459"/>
                  </a:lnTo>
                  <a:lnTo>
                    <a:pt x="4335592" y="5415962"/>
                  </a:lnTo>
                  <a:cubicBezTo>
                    <a:pt x="4344907" y="5173618"/>
                    <a:pt x="4363978" y="4742864"/>
                    <a:pt x="4358212" y="4589428"/>
                  </a:cubicBezTo>
                  <a:lnTo>
                    <a:pt x="4351117" y="4491900"/>
                  </a:lnTo>
                  <a:lnTo>
                    <a:pt x="4339585" y="4954422"/>
                  </a:lnTo>
                  <a:lnTo>
                    <a:pt x="4344463" y="4577360"/>
                  </a:lnTo>
                  <a:cubicBezTo>
                    <a:pt x="4345351" y="4472936"/>
                    <a:pt x="4343575" y="4448306"/>
                    <a:pt x="4333818" y="4680307"/>
                  </a:cubicBezTo>
                  <a:lnTo>
                    <a:pt x="4342687" y="4327136"/>
                  </a:lnTo>
                  <a:cubicBezTo>
                    <a:pt x="4337366" y="4184290"/>
                    <a:pt x="4324947" y="4912308"/>
                    <a:pt x="4324948" y="4626617"/>
                  </a:cubicBezTo>
                  <a:lnTo>
                    <a:pt x="4334705" y="4339202"/>
                  </a:lnTo>
                  <a:cubicBezTo>
                    <a:pt x="4328940" y="4350778"/>
                    <a:pt x="4323175" y="4395356"/>
                    <a:pt x="4317849" y="4449045"/>
                  </a:cubicBezTo>
                  <a:lnTo>
                    <a:pt x="4313860" y="4490423"/>
                  </a:lnTo>
                  <a:lnTo>
                    <a:pt x="4311640" y="4533028"/>
                  </a:lnTo>
                  <a:cubicBezTo>
                    <a:pt x="4310311" y="4561352"/>
                    <a:pt x="4308981" y="4588935"/>
                    <a:pt x="4307650" y="4612580"/>
                  </a:cubicBezTo>
                  <a:cubicBezTo>
                    <a:pt x="4301441" y="4707153"/>
                    <a:pt x="4298335" y="4741140"/>
                    <a:pt x="4293899" y="4521699"/>
                  </a:cubicBezTo>
                  <a:lnTo>
                    <a:pt x="4294787" y="4381072"/>
                  </a:lnTo>
                  <a:cubicBezTo>
                    <a:pt x="4291238" y="4248570"/>
                    <a:pt x="4283255" y="4335753"/>
                    <a:pt x="4281482" y="4369249"/>
                  </a:cubicBezTo>
                  <a:lnTo>
                    <a:pt x="4282811" y="4437472"/>
                  </a:lnTo>
                  <a:lnTo>
                    <a:pt x="4274829" y="4516282"/>
                  </a:lnTo>
                  <a:lnTo>
                    <a:pt x="4272166" y="4262608"/>
                  </a:lnTo>
                  <a:lnTo>
                    <a:pt x="4266400" y="4363091"/>
                  </a:lnTo>
                  <a:lnTo>
                    <a:pt x="4264182" y="4165079"/>
                  </a:lnTo>
                  <a:cubicBezTo>
                    <a:pt x="4262962" y="4140357"/>
                    <a:pt x="4261791" y="4120262"/>
                    <a:pt x="4260675" y="4104435"/>
                  </a:cubicBezTo>
                  <a:lnTo>
                    <a:pt x="4259944" y="4096359"/>
                  </a:lnTo>
                  <a:lnTo>
                    <a:pt x="4248767" y="4155684"/>
                  </a:lnTo>
                  <a:lnTo>
                    <a:pt x="4248079" y="4202811"/>
                  </a:lnTo>
                  <a:cubicBezTo>
                    <a:pt x="4247876" y="4225265"/>
                    <a:pt x="4247772" y="4249832"/>
                    <a:pt x="4247771" y="4276153"/>
                  </a:cubicBezTo>
                  <a:lnTo>
                    <a:pt x="4252651" y="4399051"/>
                  </a:lnTo>
                  <a:cubicBezTo>
                    <a:pt x="4251321" y="4424416"/>
                    <a:pt x="4265513" y="5051706"/>
                    <a:pt x="4275715" y="5445762"/>
                  </a:cubicBezTo>
                  <a:cubicBezTo>
                    <a:pt x="4273940" y="5433449"/>
                    <a:pt x="4287247" y="5867404"/>
                    <a:pt x="4278820" y="5622102"/>
                  </a:cubicBezTo>
                  <a:lnTo>
                    <a:pt x="4265069" y="5180760"/>
                  </a:lnTo>
                  <a:cubicBezTo>
                    <a:pt x="4267288" y="5302917"/>
                    <a:pt x="4267731" y="5319664"/>
                    <a:pt x="4269062" y="5369415"/>
                  </a:cubicBezTo>
                  <a:lnTo>
                    <a:pt x="4282369" y="5756329"/>
                  </a:lnTo>
                  <a:lnTo>
                    <a:pt x="4258859" y="5127316"/>
                  </a:lnTo>
                  <a:cubicBezTo>
                    <a:pt x="4251322" y="4931765"/>
                    <a:pt x="4243338" y="4764045"/>
                    <a:pt x="4236683" y="4665284"/>
                  </a:cubicBezTo>
                  <a:cubicBezTo>
                    <a:pt x="4231804" y="4666269"/>
                    <a:pt x="4235355" y="4805666"/>
                    <a:pt x="4238016" y="4905412"/>
                  </a:cubicBezTo>
                  <a:cubicBezTo>
                    <a:pt x="4241119" y="5004913"/>
                    <a:pt x="4243337" y="5064266"/>
                    <a:pt x="4231805" y="4905165"/>
                  </a:cubicBezTo>
                  <a:lnTo>
                    <a:pt x="4196145" y="4354653"/>
                  </a:lnTo>
                  <a:lnTo>
                    <a:pt x="4194658" y="4364778"/>
                  </a:lnTo>
                  <a:lnTo>
                    <a:pt x="4195106" y="4378897"/>
                  </a:lnTo>
                  <a:cubicBezTo>
                    <a:pt x="4197148" y="4430732"/>
                    <a:pt x="4202587" y="4531151"/>
                    <a:pt x="4207855" y="4622431"/>
                  </a:cubicBezTo>
                  <a:cubicBezTo>
                    <a:pt x="4215838" y="4768479"/>
                    <a:pt x="4223376" y="4891128"/>
                    <a:pt x="4213177" y="4753701"/>
                  </a:cubicBezTo>
                  <a:cubicBezTo>
                    <a:pt x="4191000" y="4531306"/>
                    <a:pt x="4232248" y="5048752"/>
                    <a:pt x="4214508" y="4877828"/>
                  </a:cubicBezTo>
                  <a:lnTo>
                    <a:pt x="4217169" y="4910092"/>
                  </a:lnTo>
                  <a:lnTo>
                    <a:pt x="4213176" y="4864529"/>
                  </a:lnTo>
                  <a:lnTo>
                    <a:pt x="4213177" y="4863545"/>
                  </a:lnTo>
                  <a:lnTo>
                    <a:pt x="4213176" y="4863297"/>
                  </a:lnTo>
                  <a:cubicBezTo>
                    <a:pt x="4194104" y="4641394"/>
                    <a:pt x="4208298" y="4862312"/>
                    <a:pt x="4203419" y="4832757"/>
                  </a:cubicBezTo>
                  <a:lnTo>
                    <a:pt x="4213176" y="5003436"/>
                  </a:lnTo>
                  <a:cubicBezTo>
                    <a:pt x="4234909" y="5274102"/>
                    <a:pt x="4233578" y="5263265"/>
                    <a:pt x="4226039" y="5182238"/>
                  </a:cubicBezTo>
                  <a:cubicBezTo>
                    <a:pt x="4218499" y="5101210"/>
                    <a:pt x="4204749" y="4949989"/>
                    <a:pt x="4202533" y="4939400"/>
                  </a:cubicBezTo>
                  <a:lnTo>
                    <a:pt x="4235796" y="5325821"/>
                  </a:lnTo>
                  <a:cubicBezTo>
                    <a:pt x="4195878" y="4910586"/>
                    <a:pt x="4163943" y="4704197"/>
                    <a:pt x="4146647" y="4650509"/>
                  </a:cubicBezTo>
                  <a:cubicBezTo>
                    <a:pt x="4116042" y="4384027"/>
                    <a:pt x="4122252" y="4478600"/>
                    <a:pt x="4129791" y="4575143"/>
                  </a:cubicBezTo>
                  <a:lnTo>
                    <a:pt x="4150638" y="4739665"/>
                  </a:lnTo>
                  <a:cubicBezTo>
                    <a:pt x="4139327" y="4670210"/>
                    <a:pt x="4129827" y="4614370"/>
                    <a:pt x="4121830" y="4569710"/>
                  </a:cubicBezTo>
                  <a:lnTo>
                    <a:pt x="4117171" y="4544252"/>
                  </a:lnTo>
                  <a:lnTo>
                    <a:pt x="4113405" y="4602757"/>
                  </a:lnTo>
                  <a:lnTo>
                    <a:pt x="4104158" y="4662290"/>
                  </a:lnTo>
                  <a:lnTo>
                    <a:pt x="4115154" y="4743356"/>
                  </a:lnTo>
                  <a:lnTo>
                    <a:pt x="4104012" y="4663225"/>
                  </a:lnTo>
                  <a:lnTo>
                    <a:pt x="4102575" y="4672481"/>
                  </a:lnTo>
                  <a:cubicBezTo>
                    <a:pt x="4098022" y="4696202"/>
                    <a:pt x="4092587" y="4719912"/>
                    <a:pt x="4086449" y="4742152"/>
                  </a:cubicBezTo>
                  <a:cubicBezTo>
                    <a:pt x="4074173" y="4786632"/>
                    <a:pt x="4059195" y="4824784"/>
                    <a:pt x="4042456" y="4845027"/>
                  </a:cubicBezTo>
                  <a:cubicBezTo>
                    <a:pt x="4026161" y="4865377"/>
                    <a:pt x="4007715" y="4867487"/>
                    <a:pt x="3993563" y="4840411"/>
                  </a:cubicBezTo>
                  <a:cubicBezTo>
                    <a:pt x="3986042" y="4826764"/>
                    <a:pt x="3980263" y="4805985"/>
                    <a:pt x="3975715" y="4776293"/>
                  </a:cubicBezTo>
                  <a:cubicBezTo>
                    <a:pt x="3973691" y="4761391"/>
                    <a:pt x="3972157" y="4744483"/>
                    <a:pt x="3971222" y="4725120"/>
                  </a:cubicBezTo>
                  <a:cubicBezTo>
                    <a:pt x="3970726" y="4715550"/>
                    <a:pt x="3970395" y="4705312"/>
                    <a:pt x="3970227" y="4694407"/>
                  </a:cubicBezTo>
                  <a:cubicBezTo>
                    <a:pt x="3970380" y="4691846"/>
                    <a:pt x="3969697" y="4688845"/>
                    <a:pt x="3969404" y="4686175"/>
                  </a:cubicBezTo>
                  <a:lnTo>
                    <a:pt x="3967802" y="4677280"/>
                  </a:lnTo>
                  <a:cubicBezTo>
                    <a:pt x="3966881" y="4671385"/>
                    <a:pt x="3966462" y="4665378"/>
                    <a:pt x="3965595" y="4659261"/>
                  </a:cubicBezTo>
                  <a:cubicBezTo>
                    <a:pt x="3922550" y="4518602"/>
                    <a:pt x="3877517" y="4465325"/>
                    <a:pt x="3828531" y="4453365"/>
                  </a:cubicBezTo>
                  <a:cubicBezTo>
                    <a:pt x="3779935" y="4441735"/>
                    <a:pt x="3728330" y="4471416"/>
                    <a:pt x="3676598" y="4497760"/>
                  </a:cubicBezTo>
                  <a:cubicBezTo>
                    <a:pt x="3624865" y="4524103"/>
                    <a:pt x="3573504" y="4546994"/>
                    <a:pt x="3528620" y="4522098"/>
                  </a:cubicBezTo>
                  <a:cubicBezTo>
                    <a:pt x="3484180" y="4497312"/>
                    <a:pt x="3446663" y="4424848"/>
                    <a:pt x="3425737" y="4261244"/>
                  </a:cubicBezTo>
                  <a:cubicBezTo>
                    <a:pt x="3353387" y="4109177"/>
                    <a:pt x="3276949" y="4035713"/>
                    <a:pt x="3192905" y="4006926"/>
                  </a:cubicBezTo>
                  <a:cubicBezTo>
                    <a:pt x="3109251" y="3978470"/>
                    <a:pt x="3018383" y="3995022"/>
                    <a:pt x="2921470" y="4024742"/>
                  </a:cubicBezTo>
                  <a:cubicBezTo>
                    <a:pt x="2825003" y="4054572"/>
                    <a:pt x="2723432" y="4097564"/>
                    <a:pt x="2622435" y="4122744"/>
                  </a:cubicBezTo>
                  <a:cubicBezTo>
                    <a:pt x="2609887" y="4125822"/>
                    <a:pt x="2597393" y="4128676"/>
                    <a:pt x="2584953" y="4131308"/>
                  </a:cubicBezTo>
                  <a:cubicBezTo>
                    <a:pt x="2578956" y="4132679"/>
                    <a:pt x="2572122" y="4133608"/>
                    <a:pt x="2565289" y="4134538"/>
                  </a:cubicBezTo>
                  <a:lnTo>
                    <a:pt x="2555512" y="4135930"/>
                  </a:lnTo>
                  <a:cubicBezTo>
                    <a:pt x="2554012" y="4136272"/>
                    <a:pt x="2552068" y="4136507"/>
                    <a:pt x="2550623" y="4136626"/>
                  </a:cubicBezTo>
                  <a:lnTo>
                    <a:pt x="2546625" y="4137539"/>
                  </a:lnTo>
                  <a:cubicBezTo>
                    <a:pt x="2524799" y="4141895"/>
                    <a:pt x="2503799" y="4144799"/>
                    <a:pt x="2483289" y="4145697"/>
                  </a:cubicBezTo>
                  <a:cubicBezTo>
                    <a:pt x="2442715" y="4147600"/>
                    <a:pt x="2404544" y="4141587"/>
                    <a:pt x="2370596" y="4124086"/>
                  </a:cubicBezTo>
                  <a:lnTo>
                    <a:pt x="2384900" y="4084825"/>
                  </a:lnTo>
                  <a:cubicBezTo>
                    <a:pt x="2378961" y="4012513"/>
                    <a:pt x="2383835" y="3892056"/>
                    <a:pt x="2375002" y="3829666"/>
                  </a:cubicBezTo>
                  <a:cubicBezTo>
                    <a:pt x="2365778" y="3766945"/>
                    <a:pt x="2342012" y="3761853"/>
                    <a:pt x="2274951" y="3918617"/>
                  </a:cubicBezTo>
                  <a:cubicBezTo>
                    <a:pt x="2284590" y="3890737"/>
                    <a:pt x="2297094" y="3847256"/>
                    <a:pt x="2304941" y="3817048"/>
                  </a:cubicBezTo>
                  <a:lnTo>
                    <a:pt x="2251117" y="3879020"/>
                  </a:lnTo>
                  <a:lnTo>
                    <a:pt x="2265975" y="3839423"/>
                  </a:lnTo>
                  <a:cubicBezTo>
                    <a:pt x="2221482" y="3787679"/>
                    <a:pt x="2170527" y="3763676"/>
                    <a:pt x="2044210" y="3986369"/>
                  </a:cubicBezTo>
                  <a:lnTo>
                    <a:pt x="2034444" y="4004249"/>
                  </a:lnTo>
                  <a:lnTo>
                    <a:pt x="1962279" y="4455821"/>
                  </a:lnTo>
                  <a:lnTo>
                    <a:pt x="1976968" y="4114357"/>
                  </a:lnTo>
                  <a:lnTo>
                    <a:pt x="1973881" y="4120727"/>
                  </a:lnTo>
                  <a:lnTo>
                    <a:pt x="1897522" y="4751608"/>
                  </a:lnTo>
                  <a:cubicBezTo>
                    <a:pt x="1896635" y="4713928"/>
                    <a:pt x="1894417" y="4675999"/>
                    <a:pt x="1890425" y="4638318"/>
                  </a:cubicBezTo>
                  <a:cubicBezTo>
                    <a:pt x="1888208" y="4600636"/>
                    <a:pt x="1878893" y="4562954"/>
                    <a:pt x="1864256" y="4525272"/>
                  </a:cubicBezTo>
                  <a:cubicBezTo>
                    <a:pt x="1862039" y="4366911"/>
                    <a:pt x="1859378" y="4208550"/>
                    <a:pt x="1855829" y="4050187"/>
                  </a:cubicBezTo>
                  <a:cubicBezTo>
                    <a:pt x="1850508" y="4257808"/>
                    <a:pt x="1845628" y="4353858"/>
                    <a:pt x="1839418" y="4390308"/>
                  </a:cubicBezTo>
                  <a:cubicBezTo>
                    <a:pt x="1833209" y="4427004"/>
                    <a:pt x="1825670" y="4403855"/>
                    <a:pt x="1817242" y="4373561"/>
                  </a:cubicBezTo>
                  <a:cubicBezTo>
                    <a:pt x="1808372" y="4343268"/>
                    <a:pt x="1798614" y="4305341"/>
                    <a:pt x="1789743" y="4312236"/>
                  </a:cubicBezTo>
                  <a:cubicBezTo>
                    <a:pt x="1780872" y="4319132"/>
                    <a:pt x="1772889" y="4370607"/>
                    <a:pt x="1769784" y="4518869"/>
                  </a:cubicBezTo>
                  <a:lnTo>
                    <a:pt x="1753372" y="4110035"/>
                  </a:lnTo>
                  <a:cubicBezTo>
                    <a:pt x="1740953" y="4086145"/>
                    <a:pt x="1752042" y="4339327"/>
                    <a:pt x="1752486" y="4410751"/>
                  </a:cubicBezTo>
                  <a:cubicBezTo>
                    <a:pt x="1726317" y="4388338"/>
                    <a:pt x="1695270" y="4337849"/>
                    <a:pt x="1660230" y="4282682"/>
                  </a:cubicBezTo>
                  <a:cubicBezTo>
                    <a:pt x="1625190" y="4227267"/>
                    <a:pt x="1586603" y="4167666"/>
                    <a:pt x="1546685" y="4126782"/>
                  </a:cubicBezTo>
                  <a:cubicBezTo>
                    <a:pt x="1466405" y="4045262"/>
                    <a:pt x="1382133" y="4039844"/>
                    <a:pt x="1312054" y="4299182"/>
                  </a:cubicBezTo>
                  <a:cubicBezTo>
                    <a:pt x="1313385" y="4569604"/>
                    <a:pt x="1249960" y="4411489"/>
                    <a:pt x="1253064" y="4697426"/>
                  </a:cubicBezTo>
                  <a:cubicBezTo>
                    <a:pt x="1160809" y="4198945"/>
                    <a:pt x="1095166" y="4205101"/>
                    <a:pt x="1029079" y="4257561"/>
                  </a:cubicBezTo>
                  <a:lnTo>
                    <a:pt x="1033957" y="4302630"/>
                  </a:lnTo>
                  <a:lnTo>
                    <a:pt x="997588" y="4224311"/>
                  </a:lnTo>
                  <a:cubicBezTo>
                    <a:pt x="998032" y="4257807"/>
                    <a:pt x="999806" y="4306325"/>
                    <a:pt x="1002467" y="4337850"/>
                  </a:cubicBezTo>
                  <a:cubicBezTo>
                    <a:pt x="975410" y="4157322"/>
                    <a:pt x="951904" y="4156582"/>
                    <a:pt x="928840" y="4219633"/>
                  </a:cubicBezTo>
                  <a:cubicBezTo>
                    <a:pt x="906219" y="4282436"/>
                    <a:pt x="883156" y="4409273"/>
                    <a:pt x="860978" y="4483158"/>
                  </a:cubicBezTo>
                  <a:lnTo>
                    <a:pt x="865414" y="4527736"/>
                  </a:lnTo>
                  <a:cubicBezTo>
                    <a:pt x="829488" y="4537341"/>
                    <a:pt x="792231" y="4533893"/>
                    <a:pt x="754530" y="4521579"/>
                  </a:cubicBezTo>
                  <a:cubicBezTo>
                    <a:pt x="735458" y="4515421"/>
                    <a:pt x="716386" y="4507048"/>
                    <a:pt x="696870" y="4496950"/>
                  </a:cubicBezTo>
                  <a:lnTo>
                    <a:pt x="693322" y="4494979"/>
                  </a:lnTo>
                  <a:cubicBezTo>
                    <a:pt x="691991" y="4494486"/>
                    <a:pt x="690218" y="4493748"/>
                    <a:pt x="688886" y="4493009"/>
                  </a:cubicBezTo>
                  <a:lnTo>
                    <a:pt x="680016" y="4489068"/>
                  </a:lnTo>
                  <a:cubicBezTo>
                    <a:pt x="673806" y="4486358"/>
                    <a:pt x="667597" y="4483651"/>
                    <a:pt x="662274" y="4480694"/>
                  </a:cubicBezTo>
                  <a:cubicBezTo>
                    <a:pt x="651186" y="4474783"/>
                    <a:pt x="640098" y="4468627"/>
                    <a:pt x="629010" y="4462223"/>
                  </a:cubicBezTo>
                  <a:cubicBezTo>
                    <a:pt x="539859" y="4410258"/>
                    <a:pt x="454256" y="4339573"/>
                    <a:pt x="370428" y="4283913"/>
                  </a:cubicBezTo>
                  <a:cubicBezTo>
                    <a:pt x="286156" y="4228252"/>
                    <a:pt x="204545" y="4187861"/>
                    <a:pt x="119386" y="4196234"/>
                  </a:cubicBezTo>
                  <a:cubicBezTo>
                    <a:pt x="97986" y="4198389"/>
                    <a:pt x="76392" y="4203577"/>
                    <a:pt x="54430" y="4212336"/>
                  </a:cubicBezTo>
                  <a:lnTo>
                    <a:pt x="0" y="4242750"/>
                  </a:lnTo>
                  <a:lnTo>
                    <a:pt x="0" y="2"/>
                  </a:lnTo>
                  <a:lnTo>
                    <a:pt x="8229600" y="2"/>
                  </a:lnTo>
                  <a:close/>
                </a:path>
              </a:pathLst>
            </a:custGeom>
            <a:solidFill>
              <a:srgbClr val="4EBBC2">
                <a:alpha val="84780"/>
              </a:srgb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5" name="직사각형 4"/>
          <p:cNvSpPr>
            <a:spLocks/>
          </p:cNvSpPr>
          <p:nvPr/>
        </p:nvSpPr>
        <p:spPr>
          <a:xfrm rot="0">
            <a:off x="0" y="19685"/>
            <a:ext cx="1944370" cy="1338580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i="1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01. </a:t>
            </a:r>
            <a:endParaRPr lang="ko-KR" altLang="en-US" sz="3600" cap="none" dirty="0" smtClean="0" i="1" b="1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i="1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SLIDE</a:t>
            </a:r>
            <a:endParaRPr lang="ko-KR" altLang="en-US" sz="1800" cap="none" dirty="0" smtClean="0" i="1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각 삼각형 2"/>
          <p:cNvSpPr>
            <a:spLocks/>
          </p:cNvSpPr>
          <p:nvPr/>
        </p:nvSpPr>
        <p:spPr>
          <a:xfrm rot="0" flipH="1">
            <a:off x="0" y="0"/>
            <a:ext cx="12193270" cy="6859270"/>
          </a:xfrm>
          <a:prstGeom prst="rtTriangle"/>
          <a:solidFill>
            <a:schemeClr val="tx2">
              <a:lumMod val="75000"/>
            </a:schemeClr>
          </a:solidFill>
          <a:ln w="0">
            <a:noFill/>
            <a:prstDash/>
          </a:ln>
          <a:effectLst>
            <a:outerShdw sx="96000" sy="96000" blurRad="355600" dist="342900" dir="13500000" rotWithShape="0" algn="br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" name="직사각형 1"/>
          <p:cNvSpPr>
            <a:spLocks/>
          </p:cNvSpPr>
          <p:nvPr/>
        </p:nvSpPr>
        <p:spPr>
          <a:xfrm rot="0">
            <a:off x="879475" y="227965"/>
            <a:ext cx="2592070" cy="6391910"/>
          </a:xfrm>
          <a:prstGeom prst="rect"/>
          <a:solidFill>
            <a:schemeClr val="bg1"/>
          </a:solidFill>
          <a:ln w="0">
            <a:noFill/>
            <a:prstDash/>
          </a:ln>
          <a:effectLst>
            <a:outerShdw sx="100000" sy="100000" blurRad="190500" dist="38100" dir="0" rotWithShape="0" algn="l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grpSp>
        <p:nvGrpSpPr>
          <p:cNvPr id="4" name="그룹 3"/>
          <p:cNvGrpSpPr/>
          <p:nvPr/>
        </p:nvGrpSpPr>
        <p:grpSpPr>
          <a:xfrm rot="0">
            <a:off x="879475" y="227965"/>
            <a:ext cx="2591435" cy="6005195"/>
            <a:chOff x="879475" y="227965"/>
            <a:chExt cx="2591435" cy="6005195"/>
          </a:xfrm>
        </p:grpSpPr>
        <p:sp>
          <p:nvSpPr>
            <p:cNvPr id="28" name="자유형 27"/>
            <p:cNvSpPr>
              <a:spLocks/>
            </p:cNvSpPr>
            <p:nvPr/>
          </p:nvSpPr>
          <p:spPr>
            <a:xfrm rot="0" flipH="1">
              <a:off x="879475" y="227965"/>
              <a:ext cx="2592070" cy="6005830"/>
            </a:xfrm>
            <a:custGeom>
              <a:gdLst>
                <a:gd fmla="*/ 6998753 w 12192001" name="TX0"/>
                <a:gd fmla="*/ 4861557 h 6047037" name="TY0"/>
                <a:gd fmla="*/ 6999125 w 12192001" name="TX1"/>
                <a:gd fmla="*/ 4862967 h 6047037" name="TY1"/>
                <a:gd fmla="*/ 6999458 w 12192001" name="TX2"/>
                <a:gd fmla="*/ 4864308 h 6047037" name="TY2"/>
                <a:gd fmla="*/ 6981403 w 12192001" name="TX3"/>
                <a:gd fmla="*/ 4921608 h 6047037" name="TY3"/>
                <a:gd fmla="*/ 6980778 w 12192001" name="TX4"/>
                <a:gd fmla="*/ 4919418 h 6047037" name="TY4"/>
                <a:gd fmla="*/ 7116525 w 12192001" name="TX6"/>
                <a:gd fmla="*/ 4767113 h 6047037" name="TY6"/>
                <a:gd fmla="*/ 7123707 w 12192001" name="TX7"/>
                <a:gd fmla="*/ 4787223 h 6047037" name="TY7"/>
                <a:gd fmla="*/ 7115797 w 12192001" name="TX8"/>
                <a:gd fmla="*/ 4806237 h 6047037" name="TY8"/>
                <a:gd fmla="*/ 7110787 w 12192001" name="TX9"/>
                <a:gd fmla="*/ 4780641 h 6047037" name="TY9"/>
                <a:gd fmla="*/ 7091685 w 12192001" name="TX11"/>
                <a:gd fmla="*/ 4697561 h 6047037" name="TY11"/>
                <a:gd fmla="*/ 7112004 w 12192001" name="TX12"/>
                <a:gd fmla="*/ 4754451 h 6047037" name="TY12"/>
                <a:gd fmla="*/ 7107671 w 12192001" name="TX13"/>
                <a:gd fmla="*/ 4764900 h 6047037" name="TY13"/>
                <a:gd fmla="*/ 7112094 w 12192001" name="TX14"/>
                <a:gd fmla="*/ 4754703 h 6047037" name="TY14"/>
                <a:gd fmla="*/ 7116177 w 12192001" name="TX15"/>
                <a:gd fmla="*/ 4766138 h 6047037" name="TY15"/>
                <a:gd fmla="*/ 7110631 w 12192001" name="TX16"/>
                <a:gd fmla="*/ 4779837 h 6047037" name="TY16"/>
                <a:gd fmla="*/ 7109346 w 12192001" name="TX17"/>
                <a:gd fmla="*/ 4773269 h 6047037" name="TY17"/>
                <a:gd fmla="*/ 7091685 w 12192001" name="TX18"/>
                <a:gd fmla="*/ 4697561 h 6047037" name="TY18"/>
                <a:gd fmla="*/ 6938555 w 12192001" name="TX20"/>
                <a:gd fmla="*/ 4648262 h 6047037" name="TY20"/>
                <a:gd fmla="*/ 6992518 w 12192001" name="TX21"/>
                <a:gd fmla="*/ 4837870 h 6047037" name="TY21"/>
                <a:gd fmla="*/ 6998414 w 12192001" name="TX22"/>
                <a:gd fmla="*/ 4860267 h 6047037" name="TY22"/>
                <a:gd fmla="*/ 6980536 w 12192001" name="TX23"/>
                <a:gd fmla="*/ 4918573 h 6047037" name="TY23"/>
                <a:gd fmla="*/ 6968495 w 12192001" name="TX24"/>
                <a:gd fmla="*/ 4876421 h 6047037" name="TY24"/>
                <a:gd fmla="*/ 6938555 w 12192001" name="TX25"/>
                <a:gd fmla="*/ 4648262 h 6047037" name="TY25"/>
                <a:gd fmla="*/ 4194519 w 12192001" name="TX27"/>
                <a:gd fmla="*/ 4634415 h 6047037" name="TY27"/>
                <a:gd fmla="*/ 4195572 w 12192001" name="TX28"/>
                <a:gd fmla="*/ 4639695 h 6047037" name="TY28"/>
                <a:gd fmla="*/ 4194880 w 12192001" name="TX29"/>
                <a:gd fmla="*/ 4644747 h 6047037" name="TY29"/>
                <a:gd fmla="*/ 4194420 w 12192001" name="TX30"/>
                <a:gd fmla="*/ 4647973 h 6047037" name="TY30"/>
                <a:gd fmla="*/ 4194319 w 12192001" name="TX31"/>
                <a:gd fmla="*/ 4644795 h 6047037" name="TY31"/>
                <a:gd fmla="*/ 4194519 w 12192001" name="TX32"/>
                <a:gd fmla="*/ 4634415 h 6047037" name="TY32"/>
                <a:gd fmla="*/ 7785167 w 12192001" name="TX34"/>
                <a:gd fmla="*/ 4551494 h 6047037" name="TY34"/>
                <a:gd fmla="*/ 7814094 w 12192001" name="TX35"/>
                <a:gd fmla="*/ 4657199 h 6047037" name="TY35"/>
                <a:gd fmla="*/ 7806894 w 12192001" name="TX36"/>
                <a:gd fmla="*/ 4685391 h 6047037" name="TY36"/>
                <a:gd fmla="*/ 7785714 w 12192001" name="TX37"/>
                <a:gd fmla="*/ 4607196 h 6047037" name="TY37"/>
                <a:gd fmla="*/ 7774664 w 12192001" name="TX38"/>
                <a:gd fmla="*/ 4563923 h 6047037" name="TY38"/>
                <a:gd fmla="*/ 7986144 w 12192001" name="TX40"/>
                <a:gd fmla="*/ 4540432 h 6047037" name="TY40"/>
                <a:gd fmla="*/ 7986703 w 12192001" name="TX41"/>
                <a:gd fmla="*/ 4588961 h 6047037" name="TY41"/>
                <a:gd fmla="*/ 7981231 w 12192001" name="TX42"/>
                <a:gd fmla="*/ 4610982 h 6047037" name="TY42"/>
                <a:gd fmla="*/ 7979384 w 12192001" name="TX43"/>
                <a:gd fmla="*/ 4587785 h 6047037" name="TY43"/>
                <a:gd fmla="*/ 7976887 w 12192001" name="TX44"/>
                <a:gd fmla="*/ 4543729 h 6047037" name="TY44"/>
                <a:gd fmla="*/ 9545937 w 12192001" name="TX46"/>
                <a:gd fmla="*/ 4505421 h 6047037" name="TY46"/>
                <a:gd fmla="*/ 9541633 w 12192001" name="TX47"/>
                <a:gd fmla="*/ 4512579 h 6047037" name="TY47"/>
                <a:gd fmla="*/ 9543771 w 12192001" name="TX48"/>
                <a:gd fmla="*/ 4512126 h 6047037" name="TY48"/>
                <a:gd fmla="*/ 7861021 w 12192001" name="TX50"/>
                <a:gd fmla="*/ 4471309 h 6047037" name="TY50"/>
                <a:gd fmla="*/ 7863179 w 12192001" name="TX51"/>
                <a:gd fmla="*/ 4481112 h 6047037" name="TY51"/>
                <a:gd fmla="*/ 7867088 w 12192001" name="TX52"/>
                <a:gd fmla="*/ 4498983 h 6047037" name="TY52"/>
                <a:gd fmla="*/ 7865303 w 12192001" name="TX53"/>
                <a:gd fmla="*/ 4503681 h 6047037" name="TY53"/>
                <a:gd fmla="*/ 7819266 w 12192001" name="TX54"/>
                <a:gd fmla="*/ 4636954 h 6047037" name="TY54"/>
                <a:gd fmla="*/ 7815022 w 12192001" name="TX55"/>
                <a:gd fmla="*/ 4653572 h 6047037" name="TY55"/>
                <a:gd fmla="*/ 7787760 w 12192001" name="TX56"/>
                <a:gd fmla="*/ 4548490 h 6047037" name="TY56"/>
                <a:gd fmla="*/ 7801239 w 12192001" name="TX57"/>
                <a:gd fmla="*/ 4534290 h 6047037" name="TY57"/>
                <a:gd fmla="*/ 7802051 w 12192001" name="TX58"/>
                <a:gd fmla="*/ 4537066 h 6047037" name="TY58"/>
                <a:gd fmla="*/ 7805669 w 12192001" name="TX59"/>
                <a:gd fmla="*/ 4545441 h 6047037" name="TY59"/>
                <a:gd fmla="*/ 7802826 w 12192001" name="TX60"/>
                <a:gd fmla="*/ 4532621 h 6047037" name="TY60"/>
                <a:gd fmla="*/ 7820636 w 12192001" name="TX61"/>
                <a:gd fmla="*/ 4513856 h 6047037" name="TY61"/>
                <a:gd fmla="*/ 7823153 w 12192001" name="TX62"/>
                <a:gd fmla="*/ 4521243 h 6047037" name="TY62"/>
                <a:gd fmla="*/ 7828711 w 12192001" name="TX63"/>
                <a:gd fmla="*/ 4522465 h 6047037" name="TY63"/>
                <a:gd fmla="*/ 7826053 w 12192001" name="TX64"/>
                <a:gd fmla="*/ 4508150 h 6047037" name="TY64"/>
                <a:gd fmla="*/ 11323806 w 12192001" name="TX66"/>
                <a:gd fmla="*/ 4448151 h 6047037" name="TY66"/>
                <a:gd fmla="*/ 11336391 w 12192001" name="TX67"/>
                <a:gd fmla="*/ 4469428 h 6047037" name="TY67"/>
                <a:gd fmla="*/ 11331625 w 12192001" name="TX68"/>
                <a:gd fmla="*/ 4460733 h 6047037" name="TY68"/>
                <a:gd fmla="*/ 11309605 w 12192001" name="TX70"/>
                <a:gd fmla="*/ 4424463 h 6047037" name="TY70"/>
                <a:gd fmla="*/ 11318144 w 12192001" name="TX71"/>
                <a:gd fmla="*/ 4439042 h 6047037" name="TY71"/>
                <a:gd fmla="*/ 11323806 w 12192001" name="TX72"/>
                <a:gd fmla="*/ 4448151 h 6047037" name="TY72"/>
                <a:gd fmla="*/ 11313649 w 12192001" name="TX73"/>
                <a:gd fmla="*/ 4430980 h 6047037" name="TY73"/>
                <a:gd fmla="*/ 4256724 w 12192001" name="TX75"/>
                <a:gd fmla="*/ 4356878 h 6047037" name="TY75"/>
                <a:gd fmla="*/ 4257501 w 12192001" name="TX76"/>
                <a:gd fmla="*/ 4360095 h 6047037" name="TY76"/>
                <a:gd fmla="*/ 4258508 w 12192001" name="TX77"/>
                <a:gd fmla="*/ 4371214 h 6047037" name="TY77"/>
                <a:gd fmla="*/ 4249181 w 12192001" name="TX78"/>
                <a:gd fmla="*/ 4425876 h 6047037" name="TY78"/>
                <a:gd fmla="*/ 4250391 w 12192001" name="TX79"/>
                <a:gd fmla="*/ 4387033 h 6047037" name="TY79"/>
                <a:gd fmla="*/ 4251174 w 12192001" name="TX80"/>
                <a:gd fmla="*/ 4375299 h 6047037" name="TY80"/>
                <a:gd fmla="*/ 12192000 w 12192001" name="TX82"/>
                <a:gd fmla="*/ 0 h 6047037" name="TY82"/>
                <a:gd fmla="*/ 0 w 12192001" name="TX83"/>
                <a:gd fmla="*/ 0 h 6047037" name="TY83"/>
                <a:gd fmla="*/ 0 w 12192001" name="TX84"/>
                <a:gd fmla="*/ 290709 h 6047037" name="TY84"/>
                <a:gd fmla="*/ 0 w 12192001" name="TX85"/>
                <a:gd fmla="*/ 622300 h 6047037" name="TY85"/>
                <a:gd fmla="*/ 0 w 12192001" name="TX86"/>
                <a:gd fmla="*/ 4533457 h 6047037" name="TY86"/>
                <a:gd fmla="*/ 54430 w 12192001" name="TX87"/>
                <a:gd fmla="*/ 4503043 h 6047037" name="TY87"/>
                <a:gd fmla="*/ 119386 w 12192001" name="TX88"/>
                <a:gd fmla="*/ 4486941 h 6047037" name="TY88"/>
                <a:gd fmla="*/ 370428 w 12192001" name="TX89"/>
                <a:gd fmla="*/ 4574620 h 6047037" name="TY89"/>
                <a:gd fmla="*/ 629010 w 12192001" name="TX90"/>
                <a:gd fmla="*/ 4752930 h 6047037" name="TY90"/>
                <a:gd fmla="*/ 662274 w 12192001" name="TX91"/>
                <a:gd fmla="*/ 4771401 h 6047037" name="TY91"/>
                <a:gd fmla="*/ 680016 w 12192001" name="TX92"/>
                <a:gd fmla="*/ 4779775 h 6047037" name="TY92"/>
                <a:gd fmla="*/ 688886 w 12192001" name="TX93"/>
                <a:gd fmla="*/ 4783716 h 6047037" name="TY93"/>
                <a:gd fmla="*/ 693322 w 12192001" name="TX94"/>
                <a:gd fmla="*/ 4785686 h 6047037" name="TY94"/>
                <a:gd fmla="*/ 696870 w 12192001" name="TX95"/>
                <a:gd fmla="*/ 4787657 h 6047037" name="TY95"/>
                <a:gd fmla="*/ 754530 w 12192001" name="TX96"/>
                <a:gd fmla="*/ 4812286 h 6047037" name="TY96"/>
                <a:gd fmla="*/ 865414 w 12192001" name="TX97"/>
                <a:gd fmla="*/ 4818443 h 6047037" name="TY97"/>
                <a:gd fmla="*/ 860978 w 12192001" name="TX98"/>
                <a:gd fmla="*/ 4773865 h 6047037" name="TY98"/>
                <a:gd fmla="*/ 928840 w 12192001" name="TX99"/>
                <a:gd fmla="*/ 4510340 h 6047037" name="TY99"/>
                <a:gd fmla="*/ 1002467 w 12192001" name="TX100"/>
                <a:gd fmla="*/ 4628557 h 6047037" name="TY100"/>
                <a:gd fmla="*/ 997588 w 12192001" name="TX101"/>
                <a:gd fmla="*/ 4515018 h 6047037" name="TY101"/>
                <a:gd fmla="*/ 1033957 w 12192001" name="TX102"/>
                <a:gd fmla="*/ 4593337 h 6047037" name="TY102"/>
                <a:gd fmla="*/ 1029079 w 12192001" name="TX103"/>
                <a:gd fmla="*/ 4548268 h 6047037" name="TY103"/>
                <a:gd fmla="*/ 1253064 w 12192001" name="TX104"/>
                <a:gd fmla="*/ 4988133 h 6047037" name="TY104"/>
                <a:gd fmla="*/ 1312054 w 12192001" name="TX105"/>
                <a:gd fmla="*/ 4589889 h 6047037" name="TY105"/>
                <a:gd fmla="*/ 1546685 w 12192001" name="TX106"/>
                <a:gd fmla="*/ 4417489 h 6047037" name="TY106"/>
                <a:gd fmla="*/ 1660230 w 12192001" name="TX107"/>
                <a:gd fmla="*/ 4573389 h 6047037" name="TY107"/>
                <a:gd fmla="*/ 1752486 w 12192001" name="TX108"/>
                <a:gd fmla="*/ 4701458 h 6047037" name="TY108"/>
                <a:gd fmla="*/ 1753372 w 12192001" name="TX109"/>
                <a:gd fmla="*/ 4400742 h 6047037" name="TY109"/>
                <a:gd fmla="*/ 1769784 w 12192001" name="TX110"/>
                <a:gd fmla="*/ 4809576 h 6047037" name="TY110"/>
                <a:gd fmla="*/ 1789743 w 12192001" name="TX111"/>
                <a:gd fmla="*/ 4602943 h 6047037" name="TY111"/>
                <a:gd fmla="*/ 1817242 w 12192001" name="TX112"/>
                <a:gd fmla="*/ 4664268 h 6047037" name="TY112"/>
                <a:gd fmla="*/ 1839418 w 12192001" name="TX113"/>
                <a:gd fmla="*/ 4681015 h 6047037" name="TY113"/>
                <a:gd fmla="*/ 1855829 w 12192001" name="TX114"/>
                <a:gd fmla="*/ 4340894 h 6047037" name="TY114"/>
                <a:gd fmla="*/ 1864256 w 12192001" name="TX115"/>
                <a:gd fmla="*/ 4815979 h 6047037" name="TY115"/>
                <a:gd fmla="*/ 1890425 w 12192001" name="TX116"/>
                <a:gd fmla="*/ 4929025 h 6047037" name="TY116"/>
                <a:gd fmla="*/ 1897522 w 12192001" name="TX117"/>
                <a:gd fmla="*/ 5042315 h 6047037" name="TY117"/>
                <a:gd fmla="*/ 1973881 w 12192001" name="TX118"/>
                <a:gd fmla="*/ 4411434 h 6047037" name="TY118"/>
                <a:gd fmla="*/ 1976968 w 12192001" name="TX119"/>
                <a:gd fmla="*/ 4405064 h 6047037" name="TY119"/>
                <a:gd fmla="*/ 1962279 w 12192001" name="TX120"/>
                <a:gd fmla="*/ 4746528 h 6047037" name="TY120"/>
                <a:gd fmla="*/ 2034444 w 12192001" name="TX121"/>
                <a:gd fmla="*/ 4294956 h 6047037" name="TY121"/>
                <a:gd fmla="*/ 2044210 w 12192001" name="TX122"/>
                <a:gd fmla="*/ 4277076 h 6047037" name="TY122"/>
                <a:gd fmla="*/ 2265975 w 12192001" name="TX123"/>
                <a:gd fmla="*/ 4130130 h 6047037" name="TY123"/>
                <a:gd fmla="*/ 2251117 w 12192001" name="TX124"/>
                <a:gd fmla="*/ 4169727 h 6047037" name="TY124"/>
                <a:gd fmla="*/ 2304941 w 12192001" name="TX125"/>
                <a:gd fmla="*/ 4107755 h 6047037" name="TY125"/>
                <a:gd fmla="*/ 2274951 w 12192001" name="TX126"/>
                <a:gd fmla="*/ 4209324 h 6047037" name="TY126"/>
                <a:gd fmla="*/ 2375002 w 12192001" name="TX127"/>
                <a:gd fmla="*/ 4120373 h 6047037" name="TY127"/>
                <a:gd fmla="*/ 2384900 w 12192001" name="TX128"/>
                <a:gd fmla="*/ 4375532 h 6047037" name="TY128"/>
                <a:gd fmla="*/ 2370596 w 12192001" name="TX129"/>
                <a:gd fmla="*/ 4414793 h 6047037" name="TY129"/>
                <a:gd fmla="*/ 2483289 w 12192001" name="TX130"/>
                <a:gd fmla="*/ 4436404 h 6047037" name="TY130"/>
                <a:gd fmla="*/ 2546625 w 12192001" name="TX131"/>
                <a:gd fmla="*/ 4428246 h 6047037" name="TY131"/>
                <a:gd fmla="*/ 2550623 w 12192001" name="TX132"/>
                <a:gd fmla="*/ 4427333 h 6047037" name="TY132"/>
                <a:gd fmla="*/ 2555512 w 12192001" name="TX133"/>
                <a:gd fmla="*/ 4426637 h 6047037" name="TY133"/>
                <a:gd fmla="*/ 2565289 w 12192001" name="TX134"/>
                <a:gd fmla="*/ 4425245 h 6047037" name="TY134"/>
                <a:gd fmla="*/ 2584953 w 12192001" name="TX135"/>
                <a:gd fmla="*/ 4422015 h 6047037" name="TY135"/>
                <a:gd fmla="*/ 2622435 w 12192001" name="TX136"/>
                <a:gd fmla="*/ 4413451 h 6047037" name="TY136"/>
                <a:gd fmla="*/ 2921470 w 12192001" name="TX137"/>
                <a:gd fmla="*/ 4315449 h 6047037" name="TY137"/>
                <a:gd fmla="*/ 3192905 w 12192001" name="TX138"/>
                <a:gd fmla="*/ 4297633 h 6047037" name="TY138"/>
                <a:gd fmla="*/ 3425737 w 12192001" name="TX139"/>
                <a:gd fmla="*/ 4551951 h 6047037" name="TY139"/>
                <a:gd fmla="*/ 3528620 w 12192001" name="TX140"/>
                <a:gd fmla="*/ 4812805 h 6047037" name="TY140"/>
                <a:gd fmla="*/ 3676598 w 12192001" name="TX141"/>
                <a:gd fmla="*/ 4788467 h 6047037" name="TY141"/>
                <a:gd fmla="*/ 3828531 w 12192001" name="TX142"/>
                <a:gd fmla="*/ 4744072 h 6047037" name="TY142"/>
                <a:gd fmla="*/ 3965595 w 12192001" name="TX143"/>
                <a:gd fmla="*/ 4949968 h 6047037" name="TY143"/>
                <a:gd fmla="*/ 3967802 w 12192001" name="TX144"/>
                <a:gd fmla="*/ 4967987 h 6047037" name="TY144"/>
                <a:gd fmla="*/ 3969404 w 12192001" name="TX145"/>
                <a:gd fmla="*/ 4976882 h 6047037" name="TY145"/>
                <a:gd fmla="*/ 3970227 w 12192001" name="TX146"/>
                <a:gd fmla="*/ 4985114 h 6047037" name="TY146"/>
                <a:gd fmla="*/ 3971222 w 12192001" name="TX147"/>
                <a:gd fmla="*/ 5015827 h 6047037" name="TY147"/>
                <a:gd fmla="*/ 3975715 w 12192001" name="TX148"/>
                <a:gd fmla="*/ 5067000 h 6047037" name="TY148"/>
                <a:gd fmla="*/ 3993563 w 12192001" name="TX149"/>
                <a:gd fmla="*/ 5131118 h 6047037" name="TY149"/>
                <a:gd fmla="*/ 4042456 w 12192001" name="TX150"/>
                <a:gd fmla="*/ 5135734 h 6047037" name="TY150"/>
                <a:gd fmla="*/ 4086449 w 12192001" name="TX151"/>
                <a:gd fmla="*/ 5032859 h 6047037" name="TY151"/>
                <a:gd fmla="*/ 4102575 w 12192001" name="TX152"/>
                <a:gd fmla="*/ 4963188 h 6047037" name="TY152"/>
                <a:gd fmla="*/ 4104012 w 12192001" name="TX153"/>
                <a:gd fmla="*/ 4953932 h 6047037" name="TY153"/>
                <a:gd fmla="*/ 4115154 w 12192001" name="TX154"/>
                <a:gd fmla="*/ 5034063 h 6047037" name="TY154"/>
                <a:gd fmla="*/ 4104158 w 12192001" name="TX155"/>
                <a:gd fmla="*/ 4952997 h 6047037" name="TY155"/>
                <a:gd fmla="*/ 4113405 w 12192001" name="TX156"/>
                <a:gd fmla="*/ 4893464 h 6047037" name="TY156"/>
                <a:gd fmla="*/ 4117171 w 12192001" name="TX157"/>
                <a:gd fmla="*/ 4834959 h 6047037" name="TY157"/>
                <a:gd fmla="*/ 4121830 w 12192001" name="TX158"/>
                <a:gd fmla="*/ 4860417 h 6047037" name="TY158"/>
                <a:gd fmla="*/ 4150638 w 12192001" name="TX159"/>
                <a:gd fmla="*/ 5030372 h 6047037" name="TY159"/>
                <a:gd fmla="*/ 4129791 w 12192001" name="TX160"/>
                <a:gd fmla="*/ 4865850 h 6047037" name="TY160"/>
                <a:gd fmla="*/ 4146647 w 12192001" name="TX161"/>
                <a:gd fmla="*/ 4941216 h 6047037" name="TY161"/>
                <a:gd fmla="*/ 4235796 w 12192001" name="TX162"/>
                <a:gd fmla="*/ 5616528 h 6047037" name="TY162"/>
                <a:gd fmla="*/ 4202533 w 12192001" name="TX163"/>
                <a:gd fmla="*/ 5230107 h 6047037" name="TY163"/>
                <a:gd fmla="*/ 4226039 w 12192001" name="TX164"/>
                <a:gd fmla="*/ 5472945 h 6047037" name="TY164"/>
                <a:gd fmla="*/ 4213176 w 12192001" name="TX165"/>
                <a:gd fmla="*/ 5294143 h 6047037" name="TY165"/>
                <a:gd fmla="*/ 4203419 w 12192001" name="TX166"/>
                <a:gd fmla="*/ 5123464 h 6047037" name="TY166"/>
                <a:gd fmla="*/ 4213176 w 12192001" name="TX167"/>
                <a:gd fmla="*/ 5154004 h 6047037" name="TY167"/>
                <a:gd fmla="*/ 4213177 w 12192001" name="TX168"/>
                <a:gd fmla="*/ 5154252 h 6047037" name="TY168"/>
                <a:gd fmla="*/ 4213176 w 12192001" name="TX169"/>
                <a:gd fmla="*/ 5155236 h 6047037" name="TY169"/>
                <a:gd fmla="*/ 4217169 w 12192001" name="TX170"/>
                <a:gd fmla="*/ 5200799 h 6047037" name="TY170"/>
                <a:gd fmla="*/ 4214508 w 12192001" name="TX171"/>
                <a:gd fmla="*/ 5168535 h 6047037" name="TY171"/>
                <a:gd fmla="*/ 4213177 w 12192001" name="TX172"/>
                <a:gd fmla="*/ 5044408 h 6047037" name="TY172"/>
                <a:gd fmla="*/ 4207855 w 12192001" name="TX173"/>
                <a:gd fmla="*/ 4913138 h 6047037" name="TY173"/>
                <a:gd fmla="*/ 4195106 w 12192001" name="TX174"/>
                <a:gd fmla="*/ 4669604 h 6047037" name="TY174"/>
                <a:gd fmla="*/ 4194658 w 12192001" name="TX175"/>
                <a:gd fmla="*/ 4655485 h 6047037" name="TY175"/>
                <a:gd fmla="*/ 4196145 w 12192001" name="TX176"/>
                <a:gd fmla="*/ 4645360 h 6047037" name="TY176"/>
                <a:gd fmla="*/ 4231805 w 12192001" name="TX177"/>
                <a:gd fmla="*/ 5195872 h 6047037" name="TY177"/>
                <a:gd fmla="*/ 4238016 w 12192001" name="TX178"/>
                <a:gd fmla="*/ 5196119 h 6047037" name="TY178"/>
                <a:gd fmla="*/ 4236683 w 12192001" name="TX179"/>
                <a:gd fmla="*/ 4955991 h 6047037" name="TY179"/>
                <a:gd fmla="*/ 4258859 w 12192001" name="TX180"/>
                <a:gd fmla="*/ 5418023 h 6047037" name="TY180"/>
                <a:gd fmla="*/ 4282369 w 12192001" name="TX181"/>
                <a:gd fmla="*/ 6047036 h 6047037" name="TY181"/>
                <a:gd fmla="*/ 4269062 w 12192001" name="TX182"/>
                <a:gd fmla="*/ 5660122 h 6047037" name="TY182"/>
                <a:gd fmla="*/ 4265069 w 12192001" name="TX183"/>
                <a:gd fmla="*/ 5471467 h 6047037" name="TY183"/>
                <a:gd fmla="*/ 4278820 w 12192001" name="TX184"/>
                <a:gd fmla="*/ 5912809 h 6047037" name="TY184"/>
                <a:gd fmla="*/ 4275715 w 12192001" name="TX185"/>
                <a:gd fmla="*/ 5736469 h 6047037" name="TY185"/>
                <a:gd fmla="*/ 4252651 w 12192001" name="TX186"/>
                <a:gd fmla="*/ 4689758 h 6047037" name="TY186"/>
                <a:gd fmla="*/ 4247771 w 12192001" name="TX187"/>
                <a:gd fmla="*/ 4566860 h 6047037" name="TY187"/>
                <a:gd fmla="*/ 4248079 w 12192001" name="TX188"/>
                <a:gd fmla="*/ 4493518 h 6047037" name="TY188"/>
                <a:gd fmla="*/ 4248767 w 12192001" name="TX189"/>
                <a:gd fmla="*/ 4446391 h 6047037" name="TY189"/>
                <a:gd fmla="*/ 4259944 w 12192001" name="TX190"/>
                <a:gd fmla="*/ 4387066 h 6047037" name="TY190"/>
                <a:gd fmla="*/ 4260675 w 12192001" name="TX191"/>
                <a:gd fmla="*/ 4395142 h 6047037" name="TY191"/>
                <a:gd fmla="*/ 4264182 w 12192001" name="TX192"/>
                <a:gd fmla="*/ 4455786 h 6047037" name="TY192"/>
                <a:gd fmla="*/ 4266400 w 12192001" name="TX193"/>
                <a:gd fmla="*/ 4653798 h 6047037" name="TY193"/>
                <a:gd fmla="*/ 4272166 w 12192001" name="TX194"/>
                <a:gd fmla="*/ 4553315 h 6047037" name="TY194"/>
                <a:gd fmla="*/ 4274829 w 12192001" name="TX195"/>
                <a:gd fmla="*/ 4806989 h 6047037" name="TY195"/>
                <a:gd fmla="*/ 4282811 w 12192001" name="TX196"/>
                <a:gd fmla="*/ 4728179 h 6047037" name="TY196"/>
                <a:gd fmla="*/ 4281482 w 12192001" name="TX197"/>
                <a:gd fmla="*/ 4659956 h 6047037" name="TY197"/>
                <a:gd fmla="*/ 4294787 w 12192001" name="TX198"/>
                <a:gd fmla="*/ 4671779 h 6047037" name="TY198"/>
                <a:gd fmla="*/ 4293899 w 12192001" name="TX199"/>
                <a:gd fmla="*/ 4812406 h 6047037" name="TY199"/>
                <a:gd fmla="*/ 4307650 w 12192001" name="TX200"/>
                <a:gd fmla="*/ 4903287 h 6047037" name="TY200"/>
                <a:gd fmla="*/ 4311640 w 12192001" name="TX201"/>
                <a:gd fmla="*/ 4823735 h 6047037" name="TY201"/>
                <a:gd fmla="*/ 4313860 w 12192001" name="TX202"/>
                <a:gd fmla="*/ 4781130 h 6047037" name="TY202"/>
                <a:gd fmla="*/ 4317849 w 12192001" name="TX203"/>
                <a:gd fmla="*/ 4739752 h 6047037" name="TY203"/>
                <a:gd fmla="*/ 4334705 w 12192001" name="TX204"/>
                <a:gd fmla="*/ 4629909 h 6047037" name="TY204"/>
                <a:gd fmla="*/ 4324948 w 12192001" name="TX205"/>
                <a:gd fmla="*/ 4917324 h 6047037" name="TY205"/>
                <a:gd fmla="*/ 4342687 w 12192001" name="TX206"/>
                <a:gd fmla="*/ 4617843 h 6047037" name="TY206"/>
                <a:gd fmla="*/ 4333818 w 12192001" name="TX207"/>
                <a:gd fmla="*/ 4971014 h 6047037" name="TY207"/>
                <a:gd fmla="*/ 4344463 w 12192001" name="TX208"/>
                <a:gd fmla="*/ 4868067 h 6047037" name="TY208"/>
                <a:gd fmla="*/ 4339585 w 12192001" name="TX209"/>
                <a:gd fmla="*/ 5245129 h 6047037" name="TY209"/>
                <a:gd fmla="*/ 4351117 w 12192001" name="TX210"/>
                <a:gd fmla="*/ 4782607 h 6047037" name="TY210"/>
                <a:gd fmla="*/ 4358212 w 12192001" name="TX211"/>
                <a:gd fmla="*/ 4880135 h 6047037" name="TY211"/>
                <a:gd fmla="*/ 4335592 w 12192001" name="TX212"/>
                <a:gd fmla="*/ 5706669 h 6047037" name="TY212"/>
                <a:gd fmla="*/ 4354666 w 12192001" name="TX213"/>
                <a:gd fmla="*/ 5342166 h 6047037" name="TY213"/>
                <a:gd fmla="*/ 4341359 w 12192001" name="TX214"/>
                <a:gd fmla="*/ 5750507 h 6047037" name="TY214"/>
                <a:gd fmla="*/ 4352889 w 12192001" name="TX215"/>
                <a:gd fmla="*/ 5578847 h 6047037" name="TY215"/>
                <a:gd fmla="*/ 4360874 w 12192001" name="TX216"/>
                <a:gd fmla="*/ 5572197 h 6047037" name="TY216"/>
                <a:gd fmla="*/ 4350674 w 12192001" name="TX217"/>
                <a:gd fmla="*/ 5880793 h 6047037" name="TY217"/>
                <a:gd fmla="*/ 4388373 w 12192001" name="TX218"/>
                <a:gd fmla="*/ 5305470 h 6047037" name="TY218"/>
                <a:gd fmla="*/ 4368856 w 12192001" name="TX219"/>
                <a:gd fmla="*/ 5560375 h 6047037" name="TY219"/>
                <a:gd fmla="*/ 4393694 w 12192001" name="TX220"/>
                <a:gd fmla="*/ 4963872 h 6047037" name="TY220"/>
                <a:gd fmla="*/ 4412323 w 12192001" name="TX221"/>
                <a:gd fmla="*/ 4806003 h 6047037" name="TY221"/>
                <a:gd fmla="*/ 4420307 w 12192001" name="TX222"/>
                <a:gd fmla="*/ 4862896 h 6047037" name="TY222"/>
                <a:gd fmla="*/ 4407002 w 12192001" name="TX223"/>
                <a:gd fmla="*/ 5039975 h 6047037" name="TY223"/>
                <a:gd fmla="*/ 4416315 w 12192001" name="TX224"/>
                <a:gd fmla="*/ 5281335 h 6047037" name="TY224"/>
                <a:gd fmla="*/ 4432283 w 12192001" name="TX225"/>
                <a:gd fmla="*/ 4927670 h 6047037" name="TY225"/>
                <a:gd fmla="*/ 4425185 w 12192001" name="TX226"/>
                <a:gd fmla="*/ 5203261 h 6047037" name="TY226"/>
                <a:gd fmla="*/ 4465103 w 12192001" name="TX227"/>
                <a:gd fmla="*/ 4783098 h 6047037" name="TY227"/>
                <a:gd fmla="*/ 4456678 w 12192001" name="TX228"/>
                <a:gd fmla="*/ 4930377 h 6047037" name="TY228"/>
                <a:gd fmla="*/ 4467765 w 12192001" name="TX229"/>
                <a:gd fmla="*/ 4859201 h 6047037" name="TY229"/>
                <a:gd fmla="*/ 4442928 w 12192001" name="TX230"/>
                <a:gd fmla="*/ 5300791 h 6047037" name="TY230"/>
                <a:gd fmla="*/ 4472200 w 12192001" name="TX231"/>
                <a:gd fmla="*/ 4880381 h 6047037" name="TY231"/>
                <a:gd fmla="*/ 4478856 w 12192001" name="TX232"/>
                <a:gd fmla="*/ 4979388 h 6047037" name="TY232"/>
                <a:gd fmla="*/ 4471314 w 12192001" name="TX233"/>
                <a:gd fmla="*/ 5067805 h 6047037" name="TY233"/>
                <a:gd fmla="*/ 4505466 w 12192001" name="TX234"/>
                <a:gd fmla="*/ 5174939 h 6047037" name="TY234"/>
                <a:gd fmla="*/ 4485508 w 12192001" name="TX235"/>
                <a:gd fmla="*/ 5528111 h 6047037" name="TY235"/>
                <a:gd fmla="*/ 4531634 w 12192001" name="TX236"/>
                <a:gd fmla="*/ 5106471 h 6047037" name="TY236"/>
                <a:gd fmla="*/ 4544497 w 12192001" name="TX237"/>
                <a:gd fmla="*/ 5199567 h 6047037" name="TY237"/>
                <a:gd fmla="*/ 4531190 w 12192001" name="TX238"/>
                <a:gd fmla="*/ 5557420 h 6047037" name="TY238"/>
                <a:gd fmla="*/ 4631873 w 12192001" name="TX239"/>
                <a:gd fmla="*/ 5286507 h 6047037" name="TY239"/>
                <a:gd fmla="*/ 4638527 w 12192001" name="TX240"/>
                <a:gd fmla="*/ 5709133 h 6047037" name="TY240"/>
                <a:gd fmla="*/ 4681551 w 12192001" name="TX241"/>
                <a:gd fmla="*/ 5742382 h 6047037" name="TY241"/>
                <a:gd fmla="*/ 4776909 w 12192001" name="TX242"/>
                <a:gd fmla="*/ 5398813 h 6047037" name="TY242"/>
                <a:gd fmla="*/ 4874929 w 12192001" name="TX243"/>
                <a:gd fmla="*/ 5097852 h 6047037" name="TY243"/>
                <a:gd fmla="*/ 4926823 w 12192001" name="TX244"/>
                <a:gd fmla="*/ 5320986 h 6047037" name="TY244"/>
                <a:gd fmla="*/ 5001339 w 12192001" name="TX245"/>
                <a:gd fmla="*/ 5279364 h 6047037" name="TY245"/>
                <a:gd fmla="*/ 5031499 w 12192001" name="TX246"/>
                <a:gd fmla="*/ 4957469 h 6047037" name="TY246"/>
                <a:gd fmla="*/ 5073634 w 12192001" name="TX247"/>
                <a:gd fmla="*/ 5155976 h 6047037" name="TY247"/>
                <a:gd fmla="*/ 5128633 w 12192001" name="TX248"/>
                <a:gd fmla="*/ 5344876 h 6047037" name="TY248"/>
                <a:gd fmla="*/ 5157020 w 12192001" name="TX249"/>
                <a:gd fmla="*/ 5148094 h 6047037" name="TY249"/>
                <a:gd fmla="*/ 5164117 w 12192001" name="TX250"/>
                <a:gd fmla="*/ 4867082 h 6047037" name="TY250"/>
                <a:gd fmla="*/ 5183188 w 12192001" name="TX251"/>
                <a:gd fmla="*/ 5239958 h 6047037" name="TY251"/>
                <a:gd fmla="*/ 5177866 w 12192001" name="TX252"/>
                <a:gd fmla="*/ 5281827 h 6047037" name="TY252"/>
                <a:gd fmla="*/ 5194276 w 12192001" name="TX253"/>
                <a:gd fmla="*/ 5384036 h 6047037" name="TY253"/>
                <a:gd fmla="*/ 5225324 w 12192001" name="TX254"/>
                <a:gd fmla="*/ 5445361 h 6047037" name="TY254"/>
                <a:gd fmla="*/ 5235081 w 12192001" name="TX255"/>
                <a:gd fmla="*/ 5007711 h 6047037" name="TY255"/>
                <a:gd fmla="*/ 5256371 w 12192001" name="TX256"/>
                <a:gd fmla="*/ 5081844 h 6047037" name="TY256"/>
                <a:gd fmla="*/ 5246613 w 12192001" name="TX257"/>
                <a:gd fmla="*/ 5165827 h 6047037" name="TY257"/>
                <a:gd fmla="*/ 5330442 w 12192001" name="TX258"/>
                <a:gd fmla="*/ 4808220 h 6047037" name="TY258"/>
                <a:gd fmla="*/ 5388546 w 12192001" name="TX259"/>
                <a:gd fmla="*/ 4900577 h 6047037" name="TY259"/>
                <a:gd fmla="*/ 5447534 w 12192001" name="TX260"/>
                <a:gd fmla="*/ 5008451 h 6047037" name="TY260"/>
                <a:gd fmla="*/ 5523824 w 12192001" name="TX261"/>
                <a:gd fmla="*/ 4697638 h 6047037" name="TY261"/>
                <a:gd fmla="*/ 5528259 w 12192001" name="TX262"/>
                <a:gd fmla="*/ 4816593 h 6047037" name="TY262"/>
                <a:gd fmla="*/ 5544669 w 12192001" name="TX263"/>
                <a:gd fmla="*/ 4968798 h 6047037" name="TY263"/>
                <a:gd fmla="*/ 5584146 w 12192001" name="TX264"/>
                <a:gd fmla="*/ 5122234 h 6047037" name="TY264"/>
                <a:gd fmla="*/ 5620072 w 12192001" name="TX265"/>
                <a:gd fmla="*/ 4652076 h 6047037" name="TY265"/>
                <a:gd fmla="*/ 5621401 w 12192001" name="TX266"/>
                <a:gd fmla="*/ 4556270 h 6047037" name="TY266"/>
                <a:gd fmla="*/ 5661318 w 12192001" name="TX267"/>
                <a:gd fmla="*/ 4618580 h 6047037" name="TY267"/>
                <a:gd fmla="*/ 5664424 w 12192001" name="TX268"/>
                <a:gd fmla="*/ 4662665 h 6047037" name="TY268"/>
                <a:gd fmla="*/ 5668416 w 12192001" name="TX269"/>
                <a:gd fmla="*/ 4632618 h 6047037" name="TY269"/>
                <a:gd fmla="*/ 5758012 w 12192001" name="TX270"/>
                <a:gd fmla="*/ 4842700 h 6047037" name="TY270"/>
                <a:gd fmla="*/ 5806357 w 12192001" name="TX271"/>
                <a:gd fmla="*/ 4857970 h 6047037" name="TY271"/>
                <a:gd fmla="*/ 5856477 w 12192001" name="TX272"/>
                <a:gd fmla="*/ 4840237 h 6047037" name="TY272"/>
                <a:gd fmla="*/ 5902573 w 12192001" name="TX273"/>
                <a:gd fmla="*/ 4812507 h 6047037" name="TY273"/>
                <a:gd fmla="*/ 5906802 w 12192001" name="TX274"/>
                <a:gd fmla="*/ 4826937 h 6047037" name="TY274"/>
                <a:gd fmla="*/ 5928517 w 12192001" name="TX275"/>
                <a:gd fmla="*/ 4803933 h 6047037" name="TY275"/>
                <a:gd fmla="*/ 5928393 w 12192001" name="TX276"/>
                <a:gd fmla="*/ 4800317 h 6047037" name="TY276"/>
                <a:gd fmla="*/ 5956271 w 12192001" name="TX277"/>
                <a:gd fmla="*/ 4787778 h 6047037" name="TY277"/>
                <a:gd fmla="*/ 6007224 w 12192001" name="TX278"/>
                <a:gd fmla="*/ 4793012 h 6047037" name="TY278"/>
                <a:gd fmla="*/ 6028738 w 12192001" name="TX279"/>
                <a:gd fmla="*/ 4809019 h 6047037" name="TY279"/>
                <a:gd fmla="*/ 6034021 w 12192001" name="TX280"/>
                <a:gd fmla="*/ 4849507 h 6047037" name="TY280"/>
                <a:gd fmla="*/ 6045451 w 12192001" name="TX281"/>
                <a:gd fmla="*/ 4827667 h 6047037" name="TY281"/>
                <a:gd fmla="*/ 6060504 w 12192001" name="TX282"/>
                <a:gd fmla="*/ 4846641 h 6047037" name="TY282"/>
                <a:gd fmla="*/ 6056727 w 12192001" name="TX283"/>
                <a:gd fmla="*/ 4808623 h 6047037" name="TY283"/>
                <a:gd fmla="*/ 6075665 w 12192001" name="TX284"/>
                <a:gd fmla="*/ 4787905 h 6047037" name="TY284"/>
                <a:gd fmla="*/ 6125665 w 12192001" name="TX285"/>
                <a:gd fmla="*/ 4770677 h 6047037" name="TY285"/>
                <a:gd fmla="*/ 6149598 w 12192001" name="TX286"/>
                <a:gd fmla="*/ 4774190 h 6047037" name="TY286"/>
                <a:gd fmla="*/ 6157195 w 12192001" name="TX287"/>
                <a:gd fmla="*/ 4811811 h 6047037" name="TY287"/>
                <a:gd fmla="*/ 6174898 w 12192001" name="TX288"/>
                <a:gd fmla="*/ 4790719 h 6047037" name="TY288"/>
                <a:gd fmla="*/ 6175423 w 12192001" name="TX289"/>
                <a:gd fmla="*/ 4777982 h 6047037" name="TY289"/>
                <a:gd fmla="*/ 6180725 w 12192001" name="TX290"/>
                <a:gd fmla="*/ 4778759 h 6047037" name="TY290"/>
                <a:gd fmla="*/ 6237458 w 12192001" name="TX291"/>
                <a:gd fmla="*/ 4793695 h 6047037" name="TY291"/>
                <a:gd fmla="*/ 6291698 w 12192001" name="TX292"/>
                <a:gd fmla="*/ 4797458 h 6047037" name="TY292"/>
                <a:gd fmla="*/ 6336867 w 12192001" name="TX293"/>
                <a:gd fmla="*/ 4771786 h 6047037" name="TY293"/>
                <a:gd fmla="*/ 6380396 w 12192001" name="TX294"/>
                <a:gd fmla="*/ 4559672 h 6047037" name="TY294"/>
                <a:gd fmla="*/ 6391045 w 12192001" name="TX295"/>
                <a:gd fmla="*/ 4585890 h 6047037" name="TY295"/>
                <a:gd fmla="*/ 6384419 w 12192001" name="TX296"/>
                <a:gd fmla="*/ 4545226 h 6047037" name="TY296"/>
                <a:gd fmla="*/ 6410729 w 12192001" name="TX297"/>
                <a:gd fmla="*/ 4479041 h 6047037" name="TY297"/>
                <a:gd fmla="*/ 6433237 w 12192001" name="TX298"/>
                <a:gd fmla="*/ 4565430 h 6047037" name="TY298"/>
                <a:gd fmla="*/ 6573212 w 12192001" name="TX299"/>
                <a:gd fmla="*/ 4982175 h 6047037" name="TY299"/>
                <a:gd fmla="*/ 6578938 w 12192001" name="TX300"/>
                <a:gd fmla="*/ 4833620 h 6047037" name="TY300"/>
                <a:gd fmla="*/ 6561780 w 12192001" name="TX301"/>
                <a:gd fmla="*/ 4691832 h 6047037" name="TY301"/>
                <a:gd fmla="*/ 6539944 w 12192001" name="TX302"/>
                <a:gd fmla="*/ 4583076 h 6047037" name="TY302"/>
                <a:gd fmla="*/ 6685229 w 12192001" name="TX303"/>
                <a:gd fmla="*/ 4845698 h 6047037" name="TY303"/>
                <a:gd fmla="*/ 6720618 w 12192001" name="TX304"/>
                <a:gd fmla="*/ 4733598 h 6047037" name="TY304"/>
                <a:gd fmla="*/ 6758547 w 12192001" name="TX305"/>
                <a:gd fmla="*/ 4635759 h 6047037" name="TY305"/>
                <a:gd fmla="*/ 6921744 w 12192001" name="TX306"/>
                <a:gd fmla="*/ 4938887 h 6047037" name="TY306"/>
                <a:gd fmla="*/ 6893387 w 12192001" name="TX307"/>
                <a:gd fmla="*/ 4865264 h 6047037" name="TY307"/>
                <a:gd fmla="*/ 6898380 w 12192001" name="TX308"/>
                <a:gd fmla="*/ 4792945 h 6047037" name="TY308"/>
                <a:gd fmla="*/ 6954944 w 12192001" name="TX309"/>
                <a:gd fmla="*/ 5002041 h 6047037" name="TY309"/>
                <a:gd fmla="*/ 6942513 w 12192001" name="TX310"/>
                <a:gd fmla="*/ 5042588 h 6047037" name="TY310"/>
                <a:gd fmla="*/ 6955022 w 12192001" name="TX311"/>
                <a:gd fmla="*/ 5002323 h 6047037" name="TY311"/>
                <a:gd fmla="*/ 7004896 w 12192001" name="TX312"/>
                <a:gd fmla="*/ 5186679 h 6047037" name="TY312"/>
                <a:gd fmla="*/ 7022516 w 12192001" name="TX313"/>
                <a:gd fmla="*/ 5123561 h 6047037" name="TY313"/>
                <a:gd fmla="*/ 7016406 w 12192001" name="TX314"/>
                <a:gd fmla="*/ 5027027 h 6047037" name="TY314"/>
                <a:gd fmla="*/ 7001809 w 12192001" name="TX315"/>
                <a:gd fmla="*/ 4990435 h 6047037" name="TY315"/>
                <a:gd fmla="*/ 6983211 w 12192001" name="TX316"/>
                <a:gd fmla="*/ 4927937 h 6047037" name="TY316"/>
                <a:gd fmla="*/ 6981961 w 12192001" name="TX317"/>
                <a:gd fmla="*/ 4923562 h 6047037" name="TY317"/>
                <a:gd fmla="*/ 6982099 w 12192001" name="TX318"/>
                <a:gd fmla="*/ 4923135 h 6047037" name="TY318"/>
                <a:gd fmla="*/ 6999331 w 12192001" name="TX319"/>
                <a:gd fmla="*/ 4869454 h 6047037" name="TY319"/>
                <a:gd fmla="*/ 7000124 w 12192001" name="TX320"/>
                <a:gd fmla="*/ 4866992 h 6047037" name="TY320"/>
                <a:gd fmla="*/ 7003648 w 12192001" name="TX321"/>
                <a:gd fmla="*/ 4881161 h 6047037" name="TY321"/>
                <a:gd fmla="*/ 7007782 w 12192001" name="TX322"/>
                <a:gd fmla="*/ 4900872 h 6047037" name="TY322"/>
                <a:gd fmla="*/ 7079771 w 12192001" name="TX323"/>
                <a:gd fmla="*/ 5072025 h 6047037" name="TY323"/>
                <a:gd fmla="*/ 7072727 w 12192001" name="TX324"/>
                <a:gd fmla="*/ 4874943 h 6047037" name="TY324"/>
                <a:gd fmla="*/ 7084875 w 12192001" name="TX325"/>
                <a:gd fmla="*/ 4882414 h 6047037" name="TY325"/>
                <a:gd fmla="*/ 7069436 w 12192001" name="TX326"/>
                <a:gd fmla="*/ 4923533 h 6047037" name="TY326"/>
                <a:gd fmla="*/ 7087376 w 12192001" name="TX327"/>
                <a:gd fmla="*/ 4883952 h 6047037" name="TY327"/>
                <a:gd fmla="*/ 7093247 w 12192001" name="TX328"/>
                <a:gd fmla="*/ 4887564 h 6047037" name="TY328"/>
                <a:gd fmla="*/ 7120100 w 12192001" name="TX329"/>
                <a:gd fmla="*/ 4828227 h 6047037" name="TY329"/>
                <a:gd fmla="*/ 7117849 w 12192001" name="TX330"/>
                <a:gd fmla="*/ 4816721 h 6047037" name="TY330"/>
                <a:gd fmla="*/ 7127019 w 12192001" name="TX331"/>
                <a:gd fmla="*/ 4796490 h 6047037" name="TY331"/>
                <a:gd fmla="*/ 7193104 w 12192001" name="TX332"/>
                <a:gd fmla="*/ 4981522 h 6047037" name="TY332"/>
                <a:gd fmla="*/ 7277118 w 12192001" name="TX333"/>
                <a:gd fmla="*/ 5000928 h 6047037" name="TY333"/>
                <a:gd fmla="*/ 7279910 w 12192001" name="TX334"/>
                <a:gd fmla="*/ 4786242 h 6047037" name="TY334"/>
                <a:gd fmla="*/ 7444839 w 12192001" name="TX335"/>
                <a:gd fmla="*/ 5034620 h 6047037" name="TY335"/>
                <a:gd fmla="*/ 7616513 w 12192001" name="TX336"/>
                <a:gd fmla="*/ 5322212 h 6047037" name="TY336"/>
                <a:gd fmla="*/ 7652363 w 12192001" name="TX337"/>
                <a:gd fmla="*/ 5281571 h 6047037" name="TY337"/>
                <a:gd fmla="*/ 7565644 w 12192001" name="TX338"/>
                <a:gd fmla="*/ 4897412 h 6047037" name="TY338"/>
                <a:gd fmla="*/ 7558025 w 12192001" name="TX339"/>
                <a:gd fmla="*/ 4850049 h 6047037" name="TY339"/>
                <a:gd fmla="*/ 7556509 w 12192001" name="TX340"/>
                <a:gd fmla="*/ 4829970 h 6047037" name="TY340"/>
                <a:gd fmla="*/ 7568600 w 12192001" name="TX341"/>
                <a:gd fmla="*/ 4814930 h 6047037" name="TY341"/>
                <a:gd fmla="*/ 7575373 w 12192001" name="TX342"/>
                <a:gd fmla="*/ 4823904 h 6047037" name="TY342"/>
                <a:gd fmla="*/ 7726606 w 12192001" name="TX343"/>
                <a:gd fmla="*/ 5117941 h 6047037" name="TY343"/>
                <a:gd fmla="*/ 7634162 w 12192001" name="TX344"/>
                <a:gd fmla="*/ 4797303 h 6047037" name="TY344"/>
                <a:gd fmla="*/ 7639415 w 12192001" name="TX345"/>
                <a:gd fmla="*/ 4756695 h 6047037" name="TY345"/>
                <a:gd fmla="*/ 7633285 w 12192001" name="TX346"/>
                <a:gd fmla="*/ 4734472 h 6047037" name="TY346"/>
                <a:gd fmla="*/ 7633970 w 12192001" name="TX347"/>
                <a:gd fmla="*/ 4733618 h 6047037" name="TY347"/>
                <a:gd fmla="*/ 7654358 w 12192001" name="TX348"/>
                <a:gd fmla="*/ 4798419 h 6047037" name="TY348"/>
                <a:gd fmla="*/ 7765998 w 12192001" name="TX349"/>
                <a:gd fmla="*/ 5080214 h 6047037" name="TY349"/>
                <a:gd fmla="*/ 7667908 w 12192001" name="TX350"/>
                <a:gd fmla="*/ 4765442 h 6047037" name="TY350"/>
                <a:gd fmla="*/ 7676438 w 12192001" name="TX351"/>
                <a:gd fmla="*/ 4680794 h 6047037" name="TY351"/>
                <a:gd fmla="*/ 7686919 w 12192001" name="TX352"/>
                <a:gd fmla="*/ 4667759 h 6047037" name="TY352"/>
                <a:gd fmla="*/ 7692181 w 12192001" name="TX353"/>
                <a:gd fmla="*/ 4661532 h 6047037" name="TY353"/>
                <a:gd fmla="*/ 7758514 w 12192001" name="TX354"/>
                <a:gd fmla="*/ 4864023 h 6047037" name="TY354"/>
                <a:gd fmla="*/ 7694590 w 12192001" name="TX355"/>
                <a:gd fmla="*/ 4658679 h 6047037" name="TY355"/>
                <a:gd fmla="*/ 7713328 w 12192001" name="TX356"/>
                <a:gd fmla="*/ 4636506 h 6047037" name="TY356"/>
                <a:gd fmla="*/ 7716530 w 12192001" name="TX357"/>
                <a:gd fmla="*/ 4646657 h 6047037" name="TY357"/>
                <a:gd fmla="*/ 7754772 w 12192001" name="TX358"/>
                <a:gd fmla="*/ 4771397 h 6047037" name="TY358"/>
                <a:gd fmla="*/ 7736368 w 12192001" name="TX359"/>
                <a:gd fmla="*/ 4703567 h 6047037" name="TY359"/>
                <a:gd fmla="*/ 7716016 w 12192001" name="TX360"/>
                <a:gd fmla="*/ 4633324 h 6047037" name="TY360"/>
                <a:gd fmla="*/ 7720602 w 12192001" name="TX361"/>
                <a:gd fmla="*/ 4627897 h 6047037" name="TY361"/>
                <a:gd fmla="*/ 7733294 w 12192001" name="TX362"/>
                <a:gd fmla="*/ 4670141 h 6047037" name="TY362"/>
                <a:gd fmla="*/ 7780934 w 12192001" name="TX363"/>
                <a:gd fmla="*/ 4839888 h 6047037" name="TY363"/>
                <a:gd fmla="*/ 7729151 w 12192001" name="TX364"/>
                <a:gd fmla="*/ 4637228 h 6047037" name="TY364"/>
                <a:gd fmla="*/ 7725604 w 12192001" name="TX365"/>
                <a:gd fmla="*/ 4621979 h 6047037" name="TY365"/>
                <a:gd fmla="*/ 7733977 w 12192001" name="TX366"/>
                <a:gd fmla="*/ 4612070 h 6047037" name="TY366"/>
                <a:gd fmla="*/ 7736946 w 12192001" name="TX367"/>
                <a:gd fmla="*/ 4619145 h 6047037" name="TY367"/>
                <a:gd fmla="*/ 7734410 w 12192001" name="TX368"/>
                <a:gd fmla="*/ 4611559 h 6047037" name="TY368"/>
                <a:gd fmla="*/ 7747794 w 12192001" name="TX369"/>
                <a:gd fmla="*/ 4595720 h 6047037" name="TY369"/>
                <a:gd fmla="*/ 7890251 w 12192001" name="TX370"/>
                <a:gd fmla="*/ 5080819 h 6047037" name="TY370"/>
                <a:gd fmla="*/ 7814322 w 12192001" name="TX371"/>
                <a:gd fmla="*/ 4854884 h 6047037" name="TY371"/>
                <a:gd fmla="*/ 7979319 w 12192001" name="TX372"/>
                <a:gd fmla="*/ 5366379 h 6047037" name="TY372"/>
                <a:gd fmla="*/ 7900879 w 12192001" name="TX373"/>
                <a:gd fmla="*/ 5089563 h 6047037" name="TY373"/>
                <a:gd fmla="*/ 7910364 w 12192001" name="TX374"/>
                <a:gd fmla="*/ 5093623 h 6047037" name="TY374"/>
                <a:gd fmla="*/ 7959879 w 12192001" name="TX375"/>
                <a:gd fmla="*/ 5246171 h 6047037" name="TY375"/>
                <a:gd fmla="*/ 7856277 w 12192001" name="TX376"/>
                <a:gd fmla="*/ 4879835 h 6047037" name="TY376"/>
                <a:gd fmla="*/ 7955981 w 12192001" name="TX377"/>
                <a:gd fmla="*/ 5205079 h 6047037" name="TY377"/>
                <a:gd fmla="*/ 7840248 w 12192001" name="TX378"/>
                <a:gd fmla="*/ 4805002 h 6047037" name="TY378"/>
                <a:gd fmla="*/ 7816138 w 12192001" name="TX379"/>
                <a:gd fmla="*/ 4718940 h 6047037" name="TY379"/>
                <a:gd fmla="*/ 7828672 w 12192001" name="TX380"/>
                <a:gd fmla="*/ 4710776 h 6047037" name="TY380"/>
                <a:gd fmla="*/ 7828738 w 12192001" name="TX381"/>
                <a:gd fmla="*/ 4710708 h 6047037" name="TY381"/>
                <a:gd fmla="*/ 7849974 w 12192001" name="TX382"/>
                <a:gd fmla="*/ 4788308 h 6047037" name="TY382"/>
                <a:gd fmla="*/ 7829608 w 12192001" name="TX383"/>
                <a:gd fmla="*/ 4709801 h 6047037" name="TY383"/>
                <a:gd fmla="*/ 7850160 w 12192001" name="TX384"/>
                <a:gd fmla="*/ 4688393 h 6047037" name="TY384"/>
                <a:gd fmla="*/ 7875278 w 12192001" name="TX385"/>
                <a:gd fmla="*/ 4658224 h 6047037" name="TY385"/>
                <a:gd fmla="*/ 7896197 w 12192001" name="TX386"/>
                <a:gd fmla="*/ 4632122 h 6047037" name="TY386"/>
                <a:gd fmla="*/ 7924884 w 12192001" name="TX387"/>
                <a:gd fmla="*/ 4763949 h 6047037" name="TY387"/>
                <a:gd fmla="*/ 8022685 w 12192001" name="TX388"/>
                <a:gd fmla="*/ 5217373 h 6047037" name="TY388"/>
                <a:gd fmla="*/ 8058539 w 12192001" name="TX389"/>
                <a:gd fmla="*/ 5377743 h 6047037" name="TY389"/>
                <a:gd fmla="*/ 7974810 w 12192001" name="TX390"/>
                <a:gd fmla="*/ 4974902 h 6047037" name="TY390"/>
                <a:gd fmla="*/ 8012494 w 12192001" name="TX391"/>
                <a:gd fmla="*/ 5146637 h 6047037" name="TY391"/>
                <a:gd fmla="*/ 8084639 w 12192001" name="TX392"/>
                <a:gd fmla="*/ 5500104 h 6047037" name="TY392"/>
                <a:gd fmla="*/ 7969234 w 12192001" name="TX393"/>
                <a:gd fmla="*/ 4925008 h 6047037" name="TY393"/>
                <a:gd fmla="*/ 7921626 w 12192001" name="TX394"/>
                <a:gd fmla="*/ 4680257 h 6047037" name="TY394"/>
                <a:gd fmla="*/ 7909631 w 12192001" name="TX395"/>
                <a:gd fmla="*/ 4615360 h 6047037" name="TY395"/>
                <a:gd fmla="*/ 7916694 w 12192001" name="TX396"/>
                <a:gd fmla="*/ 4606548 h 6047037" name="TY396"/>
                <a:gd fmla="*/ 7925590 w 12192001" name="TX397"/>
                <a:gd fmla="*/ 4646631 h 6047037" name="TY397"/>
                <a:gd fmla="*/ 7941125 w 12192001" name="TX398"/>
                <a:gd fmla="*/ 4719048 h 6047037" name="TY398"/>
                <a:gd fmla="*/ 7947305 w 12192001" name="TX399"/>
                <a:gd fmla="*/ 4717303 h 6047037" name="TY399"/>
                <a:gd fmla="*/ 7926482 w 12192001" name="TX400"/>
                <a:gd fmla="*/ 4594334 h 6047037" name="TY400"/>
                <a:gd fmla="*/ 7928673 w 12192001" name="TX401"/>
                <a:gd fmla="*/ 4591601 h 6047037" name="TY401"/>
                <a:gd fmla="*/ 7932543 w 12192001" name="TX402"/>
                <a:gd fmla="*/ 4587129 h 6047037" name="TY402"/>
                <a:gd fmla="*/ 7937349 w 12192001" name="TX403"/>
                <a:gd fmla="*/ 4613470 h 6047037" name="TY403"/>
                <a:gd fmla="*/ 7938293 w 12192001" name="TX404"/>
                <a:gd fmla="*/ 4612413 h 6047037" name="TY404"/>
                <a:gd fmla="*/ 7934061 w 12192001" name="TX405"/>
                <a:gd fmla="*/ 4585377 h 6047037" name="TY405"/>
                <a:gd fmla="*/ 7937466 w 12192001" name="TX406"/>
                <a:gd fmla="*/ 4581444 h 6047037" name="TY406"/>
                <a:gd fmla="*/ 7942987 w 12192001" name="TX407"/>
                <a:gd fmla="*/ 4614100 h 6047037" name="TY407"/>
                <a:gd fmla="*/ 7958632 w 12192001" name="TX408"/>
                <a:gd fmla="*/ 4688317 h 6047037" name="TY408"/>
                <a:gd fmla="*/ 7963090 w 12192001" name="TX409"/>
                <a:gd fmla="*/ 4718173 h 6047037" name="TY409"/>
                <a:gd fmla="*/ 7957029 w 12192001" name="TX410"/>
                <a:gd fmla="*/ 4675954 h 6047037" name="TY410"/>
                <a:gd fmla="*/ 7956811 w 12192001" name="TX411"/>
                <a:gd fmla="*/ 4675063 h 6047037" name="TY411"/>
                <a:gd fmla="*/ 7956757 w 12192001" name="TX412"/>
                <a:gd fmla="*/ 4674840 h 6047037" name="TY412"/>
                <a:gd fmla="*/ 7959803 w 12192001" name="TX413"/>
                <a:gd fmla="*/ 4644805 h 6047037" name="TY413"/>
                <a:gd fmla="*/ 7987726 w 12192001" name="TX414"/>
                <a:gd fmla="*/ 4801680 h 6047037" name="TY414"/>
                <a:gd fmla="*/ 8014325 w 12192001" name="TX415"/>
                <a:gd fmla="*/ 4966673 h 6047037" name="TY415"/>
                <a:gd fmla="*/ 7984262 w 12192001" name="TX416"/>
                <a:gd fmla="*/ 4741113 h 6047037" name="TY416"/>
                <a:gd fmla="*/ 8036259 w 12192001" name="TX417"/>
                <a:gd fmla="*/ 5099025 h 6047037" name="TY417"/>
                <a:gd fmla="*/ 7984949 w 12192001" name="TX418"/>
                <a:gd fmla="*/ 4657680 h 6047037" name="TY418"/>
                <a:gd fmla="*/ 7982392 w 12192001" name="TX419"/>
                <a:gd fmla="*/ 4625566 h 6047037" name="TY419"/>
                <a:gd fmla="*/ 8027903 w 12192001" name="TX420"/>
                <a:gd fmla="*/ 4533781 h 6047037" name="TY420"/>
                <a:gd fmla="*/ 8028669 w 12192001" name="TX421"/>
                <a:gd fmla="*/ 4542248 h 6047037" name="TY421"/>
                <a:gd fmla="*/ 8027931 w 12192001" name="TX422"/>
                <a:gd fmla="*/ 4533727 h 6047037" name="TY422"/>
                <a:gd fmla="*/ 8103964 w 12192001" name="TX423"/>
                <a:gd fmla="*/ 4380386 h 6047037" name="TY423"/>
                <a:gd fmla="*/ 8087646 w 12192001" name="TX424"/>
                <a:gd fmla="*/ 4571004 h 6047037" name="TY424"/>
                <a:gd fmla="*/ 8088410 w 12192001" name="TX425"/>
                <a:gd fmla="*/ 4758235 h 6047037" name="TY425"/>
                <a:gd fmla="*/ 8181288 w 12192001" name="TX426"/>
                <a:gd fmla="*/ 4596755 h 6047037" name="TY426"/>
                <a:gd fmla="*/ 8277362 w 12192001" name="TX427"/>
                <a:gd fmla="*/ 4353058 h 6047037" name="TY427"/>
                <a:gd fmla="*/ 8181028 w 12192001" name="TX428"/>
                <a:gd fmla="*/ 4687582 h 6047037" name="TY428"/>
                <a:gd fmla="*/ 8162052 w 12192001" name="TX429"/>
                <a:gd fmla="*/ 4722222 h 6047037" name="TY429"/>
                <a:gd fmla="*/ 8147871 w 12192001" name="TX430"/>
                <a:gd fmla="*/ 4818296 h 6047037" name="TY430"/>
                <a:gd fmla="*/ 8162543 w 12192001" name="TX431"/>
                <a:gd fmla="*/ 4884247 h 6047037" name="TY431"/>
                <a:gd fmla="*/ 8310753 w 12192001" name="TX432"/>
                <a:gd fmla="*/ 4504205 h 6047037" name="TY432"/>
                <a:gd fmla="*/ 8310732 w 12192001" name="TX433"/>
                <a:gd fmla="*/ 4577567 h 6047037" name="TY433"/>
                <a:gd fmla="*/ 8273669 w 12192001" name="TX434"/>
                <a:gd fmla="*/ 4647406 h 6047037" name="TY434"/>
                <a:gd fmla="*/ 8477705 w 12192001" name="TX435"/>
                <a:gd fmla="*/ 4366586 h 6047037" name="TY435"/>
                <a:gd fmla="*/ 8512203 w 12192001" name="TX436"/>
                <a:gd fmla="*/ 4470354 h 6047037" name="TY436"/>
                <a:gd fmla="*/ 8542795 w 12192001" name="TX437"/>
                <a:gd fmla="*/ 4588080 h 6047037" name="TY437"/>
                <a:gd fmla="*/ 8723883 w 12192001" name="TX438"/>
                <a:gd fmla="*/ 4345348 h 6047037" name="TY438"/>
                <a:gd fmla="*/ 8691346 w 12192001" name="TX439"/>
                <a:gd fmla="*/ 4451424 h 6047037" name="TY439"/>
                <a:gd fmla="*/ 8661456 w 12192001" name="TX440"/>
                <a:gd fmla="*/ 4591351 h 6047037" name="TY440"/>
                <a:gd fmla="*/ 8656393 w 12192001" name="TX441"/>
                <a:gd fmla="*/ 4741395 h 6047037" name="TY441"/>
                <a:gd fmla="*/ 8843430 w 12192001" name="TX442"/>
                <a:gd fmla="*/ 4343089 h 6047037" name="TY442"/>
                <a:gd fmla="*/ 8874994 w 12192001" name="TX443"/>
                <a:gd fmla="*/ 4259579 h 6047037" name="TY443"/>
                <a:gd fmla="*/ 8899053 w 12192001" name="TX444"/>
                <a:gd fmla="*/ 4329870 h 6047037" name="TY444"/>
                <a:gd fmla="*/ 8888594 w 12192001" name="TX445"/>
                <a:gd fmla="*/ 4369753 h 6047037" name="TY445"/>
                <a:gd fmla="*/ 8902401 w 12192001" name="TX446"/>
                <a:gd fmla="*/ 4344963 h 6047037" name="TY446"/>
                <a:gd fmla="*/ 8934333 w 12192001" name="TX447"/>
                <a:gd fmla="*/ 4564324 h 6047037" name="TY447"/>
                <a:gd fmla="*/ 8982389 w 12192001" name="TX448"/>
                <a:gd fmla="*/ 4596655 h 6047037" name="TY448"/>
                <a:gd fmla="*/ 9042758 w 12192001" name="TX449"/>
                <a:gd fmla="*/ 4600737 h 6047037" name="TY449"/>
                <a:gd fmla="*/ 9168352 w 12192001" name="TX450"/>
                <a:gd fmla="*/ 4593819 h 6047037" name="TY450"/>
                <a:gd fmla="*/ 9263809 w 12192001" name="TX451"/>
                <a:gd fmla="*/ 4686277 h 6047037" name="TY451"/>
                <a:gd fmla="*/ 9298712 w 12192001" name="TX452"/>
                <a:gd fmla="*/ 4530838 h 6047037" name="TY452"/>
                <a:gd fmla="*/ 9365209 w 12192001" name="TX453"/>
                <a:gd fmla="*/ 4513228 h 6047037" name="TY453"/>
                <a:gd fmla="*/ 9384167 w 12192001" name="TX454"/>
                <a:gd fmla="*/ 4655792 h 6047037" name="TY454"/>
                <a:gd fmla="*/ 9451868 w 12192001" name="TX455"/>
                <a:gd fmla="*/ 4563049 h 6047037" name="TY455"/>
                <a:gd fmla="*/ 9554143 w 12192001" name="TX456"/>
                <a:gd fmla="*/ 4262340 h 6047037" name="TY456"/>
                <a:gd fmla="*/ 9583495 w 12192001" name="TX457"/>
                <a:gd fmla="*/ 4302594 h 6047037" name="TY457"/>
                <a:gd fmla="*/ 9547588 w 12192001" name="TX458"/>
                <a:gd fmla="*/ 4500298 h 6047037" name="TY458"/>
                <a:gd fmla="*/ 9545937 w 12192001" name="TX459"/>
                <a:gd fmla="*/ 4505421 h 6047037" name="TY459"/>
                <a:gd fmla="*/ 9551962 w 12192001" name="TX460"/>
                <a:gd fmla="*/ 4495396 h 6047037" name="TY460"/>
                <a:gd fmla="*/ 9658455 w 12192001" name="TX461"/>
                <a:gd fmla="*/ 4217084 h 6047037" name="TY461"/>
                <a:gd fmla="*/ 9728373 w 12192001" name="TX462"/>
                <a:gd fmla="*/ 4156335 h 6047037" name="TY462"/>
                <a:gd fmla="*/ 9787136 w 12192001" name="TX463"/>
                <a:gd fmla="*/ 4189334 h 6047037" name="TY463"/>
                <a:gd fmla="*/ 9826831 w 12192001" name="TX464"/>
                <a:gd fmla="*/ 4267907 h 6047037" name="TY464"/>
                <a:gd fmla="*/ 9836684 w 12192001" name="TX465"/>
                <a:gd fmla="*/ 4219031 h 6047037" name="TY465"/>
                <a:gd fmla="*/ 9904403 w 12192001" name="TX466"/>
                <a:gd fmla="*/ 4300333 h 6047037" name="TY466"/>
                <a:gd fmla="*/ 9981698 w 12192001" name="TX467"/>
                <a:gd fmla="*/ 4353380 h 6047037" name="TY467"/>
                <a:gd fmla="*/ 9965550 w 12192001" name="TX468"/>
                <a:gd fmla="*/ 4435100 h 6047037" name="TY468"/>
                <a:gd fmla="*/ 10159375 w 12192001" name="TX469"/>
                <a:gd fmla="*/ 3558761 h 6047037" name="TY469"/>
                <a:gd fmla="*/ 10201170 w 12192001" name="TX470"/>
                <a:gd fmla="*/ 3349054 h 6047037" name="TY470"/>
                <a:gd fmla="*/ 10218029 w 12192001" name="TX471"/>
                <a:gd fmla="*/ 3377545 h 6047037" name="TY471"/>
                <a:gd fmla="*/ 10275600 w 12192001" name="TX472"/>
                <a:gd fmla="*/ 3468120 h 6047037" name="TY472"/>
                <a:gd fmla="*/ 10336430 w 12192001" name="TX473"/>
                <a:gd fmla="*/ 3540472 h 6047037" name="TY473"/>
                <a:gd fmla="*/ 10350125 w 12192001" name="TX474"/>
                <a:gd fmla="*/ 3514677 h 6047037" name="TY474"/>
                <a:gd fmla="*/ 10468664 w 12192001" name="TX475"/>
                <a:gd fmla="*/ 3703364 h 6047037" name="TY475"/>
                <a:gd fmla="*/ 10622516 w 12192001" name="TX476"/>
                <a:gd fmla="*/ 3979020 h 6047037" name="TY476"/>
                <a:gd fmla="*/ 10589613 w 12192001" name="TX477"/>
                <a:gd fmla="*/ 3903494 h 6047037" name="TY477"/>
                <a:gd fmla="*/ 10493408 w 12192001" name="TX478"/>
                <a:gd fmla="*/ 3724995 h 6047037" name="TY478"/>
                <a:gd fmla="*/ 10662551 w 12192001" name="TX479"/>
                <a:gd fmla="*/ 4000118 h 6047037" name="TY479"/>
                <a:gd fmla="*/ 10779309 w 12192001" name="TX480"/>
                <a:gd fmla="*/ 4228478 h 6047037" name="TY480"/>
                <a:gd fmla="*/ 10899246 w 12192001" name="TX481"/>
                <a:gd fmla="*/ 4379899 h 6047037" name="TY481"/>
                <a:gd fmla="*/ 10831667 w 12192001" name="TX482"/>
                <a:gd fmla="*/ 4205658 h 6047037" name="TY482"/>
                <a:gd fmla="*/ 11072267 w 12192001" name="TX483"/>
                <a:gd fmla="*/ 4564817 h 6047037" name="TY483"/>
                <a:gd fmla="*/ 10939429 w 12192001" name="TX484"/>
                <a:gd fmla="*/ 4347552 h 6047037" name="TY484"/>
                <a:gd fmla="*/ 10894024 w 12192001" name="TX485"/>
                <a:gd fmla="*/ 4263388 h 6047037" name="TY485"/>
                <a:gd fmla="*/ 11074137 w 12192001" name="TX486"/>
                <a:gd fmla="*/ 4488936 h 6047037" name="TY486"/>
                <a:gd fmla="*/ 11134351 w 12192001" name="TX487"/>
                <a:gd fmla="*/ 4517645 h 6047037" name="TY487"/>
                <a:gd fmla="*/ 11179989 w 12192001" name="TX488"/>
                <a:gd fmla="*/ 4598217 h 6047037" name="TY488"/>
                <a:gd fmla="*/ 10717678 w 12192001" name="TX489"/>
                <a:gd fmla="*/ 3765333 h 6047037" name="TY489"/>
                <a:gd fmla="*/ 10806862 w 12192001" name="TX490"/>
                <a:gd fmla="*/ 3909162 h 6047037" name="TY490"/>
                <a:gd fmla="*/ 10735359 w 12192001" name="TX491"/>
                <a:gd fmla="*/ 3763783 h 6047037" name="TY491"/>
                <a:gd fmla="*/ 10871929 w 12192001" name="TX492"/>
                <a:gd fmla="*/ 3996417 h 6047037" name="TY492"/>
                <a:gd fmla="*/ 10876025 w 12192001" name="TX493"/>
                <a:gd fmla="*/ 3947277 h 6047037" name="TY493"/>
                <a:gd fmla="*/ 10966023 w 12192001" name="TX494"/>
                <a:gd fmla="*/ 4043362 h 6047037" name="TY494"/>
                <a:gd fmla="*/ 10432644 w 12192001" name="TX495"/>
                <a:gd fmla="*/ 3160452 h 6047037" name="TY495"/>
                <a:gd fmla="*/ 10661084 w 12192001" name="TX496"/>
                <a:gd fmla="*/ 3501845 h 6047037" name="TY496"/>
                <a:gd fmla="*/ 10667583 w 12192001" name="TX497"/>
                <a:gd fmla="*/ 3477372 h 6047037" name="TY497"/>
                <a:gd fmla="*/ 10850567 w 12192001" name="TX498"/>
                <a:gd fmla="*/ 3772539 h 6047037" name="TY498"/>
                <a:gd fmla="*/ 10937256 w 12192001" name="TX499"/>
                <a:gd fmla="*/ 3873278 h 6047037" name="TY499"/>
                <a:gd fmla="*/ 10835470 w 12192001" name="TX500"/>
                <a:gd fmla="*/ 3681690 h 6047037" name="TY500"/>
                <a:gd fmla="*/ 11040600 w 12192001" name="TX501"/>
                <a:gd fmla="*/ 3999844 h 6047037" name="TY501"/>
                <a:gd fmla="*/ 11023814 w 12192001" name="TX502"/>
                <a:gd fmla="*/ 4001014 h 6047037" name="TY502"/>
                <a:gd fmla="*/ 11171794 w 12192001" name="TX503"/>
                <a:gd fmla="*/ 4216561 h 6047037" name="TY503"/>
                <a:gd fmla="*/ 11247603 w 12192001" name="TX504"/>
                <a:gd fmla="*/ 4330669 h 6047037" name="TY504"/>
                <a:gd fmla="*/ 11290793 w 12192001" name="TX505"/>
                <a:gd fmla="*/ 4395573 h 6047037" name="TY505"/>
                <a:gd fmla="*/ 11302087 w 12192001" name="TX506"/>
                <a:gd fmla="*/ 4412960 h 6047037" name="TY506"/>
                <a:gd fmla="*/ 11308017 w 12192001" name="TX507"/>
                <a:gd fmla="*/ 4421905 h 6047037" name="TY507"/>
                <a:gd fmla="*/ 11309605 w 12192001" name="TX508"/>
                <a:gd fmla="*/ 4424463 h 6047037" name="TY508"/>
                <a:gd fmla="*/ 11302594 w 12192001" name="TX509"/>
                <a:gd fmla="*/ 4412493 h 6047037" name="TY509"/>
                <a:gd fmla="*/ 11298397 w 12192001" name="TX510"/>
                <a:gd fmla="*/ 4404305 h 6047037" name="TY510"/>
                <a:gd fmla="*/ 11152745 w 12192001" name="TX511"/>
                <a:gd fmla="*/ 4137126 h 6047037" name="TY511"/>
                <a:gd fmla="*/ 11141499 w 12192001" name="TX512"/>
                <a:gd fmla="*/ 4095024 h 6047037" name="TY512"/>
                <a:gd fmla="*/ 11262057 w 12192001" name="TX513"/>
                <a:gd fmla="*/ 4276863 h 6047037" name="TY513"/>
                <a:gd fmla="*/ 11074462 w 12192001" name="TX514"/>
                <a:gd fmla="*/ 3940258 h 6047037" name="TY514"/>
                <a:gd fmla="*/ 11195970 w 12192001" name="TX515"/>
                <a:gd fmla="*/ 4135911 h 6047037" name="TY515"/>
                <a:gd fmla="*/ 11346013 w 12192001" name="TX516"/>
                <a:gd fmla="*/ 4403462 h 6047037" name="TY516"/>
                <a:gd fmla="*/ 11354398 w 12192001" name="TX517"/>
                <a:gd fmla="*/ 4448780 h 6047037" name="TY517"/>
                <a:gd fmla="*/ 11374860 w 12192001" name="TX518"/>
                <a:gd fmla="*/ 4516638 h 6047037" name="TY518"/>
                <a:gd fmla="*/ 11445512 w 12192001" name="TX519"/>
                <a:gd fmla="*/ 4637682 h 6047037" name="TY519"/>
                <a:gd fmla="*/ 11405428 w 12192001" name="TX520"/>
                <a:gd fmla="*/ 4539526 h 6047037" name="TY520"/>
                <a:gd fmla="*/ 11526837 w 12192001" name="TX521"/>
                <a:gd fmla="*/ 4745698 h 6047037" name="TY521"/>
                <a:gd fmla="*/ 11699049 w 12192001" name="TX522"/>
                <a:gd fmla="*/ 5048700 h 6047037" name="TY522"/>
                <a:gd fmla="*/ 11552718 w 12192001" name="TX523"/>
                <a:gd fmla="*/ 4786550 h 6047037" name="TY523"/>
                <a:gd fmla="*/ 11569028 w 12192001" name="TX524"/>
                <a:gd fmla="*/ 4785085 h 6047037" name="TY524"/>
                <a:gd fmla="*/ 11721581 w 12192001" name="TX525"/>
                <a:gd fmla="*/ 5035353 h 6047037" name="TY525"/>
                <a:gd fmla="*/ 11647438 w 12192001" name="TX526"/>
                <a:gd fmla="*/ 4900329 h 6047037" name="TY526"/>
                <a:gd fmla="*/ 11686319 w 12192001" name="TX527"/>
                <a:gd fmla="*/ 4960086 h 6047037" name="TY527"/>
                <a:gd fmla="*/ 11993068 w 12192001" name="TX528"/>
                <a:gd fmla="*/ 5513302 h 6047037" name="TY528"/>
                <a:gd fmla="*/ 11829487 w 12192001" name="TX529"/>
                <a:gd fmla="*/ 5191654 h 6047037" name="TY529"/>
                <a:gd fmla="*/ 11934038 w 12192001" name="TX530"/>
                <a:gd fmla="*/ 5393039 h 6047037" name="TY530"/>
                <a:gd fmla="*/ 11860049 w 12192001" name="TX531"/>
                <a:gd fmla="*/ 5243481 h 6047037" name="TY531"/>
                <a:gd fmla="*/ 11791119 w 12192001" name="TX532"/>
                <a:gd fmla="*/ 5099999 h 6047037" name="TY532"/>
                <a:gd fmla="*/ 11808846 w 12192001" name="TX533"/>
                <a:gd fmla="*/ 5123373 h 6047037" name="TY533"/>
                <a:gd fmla="*/ 11808933 w 12192001" name="TX534"/>
                <a:gd fmla="*/ 5123586 h 6047037" name="TY534"/>
                <a:gd fmla="*/ 11809295 w 12192001" name="TX535"/>
                <a:gd fmla="*/ 5124430 h 6047037" name="TY535"/>
                <a:gd fmla="*/ 11828629 w 12192001" name="TX536"/>
                <a:gd fmla="*/ 5162335 h 6047037" name="TY536"/>
                <a:gd fmla="*/ 11815049 w 12192001" name="TX537"/>
                <a:gd fmla="*/ 5135446 h 6047037" name="TY537"/>
                <a:gd fmla="*/ 11768800 w 12192001" name="TX538"/>
                <a:gd fmla="*/ 5029441 h 6047037" name="TY538"/>
                <a:gd fmla="*/ 11717254 w 12192001" name="TX539"/>
                <a:gd fmla="*/ 4918460 h 6047037" name="TY539"/>
                <a:gd fmla="*/ 11609847 w 12192001" name="TX540"/>
                <a:gd fmla="*/ 4688858 h 6047037" name="TY540"/>
                <a:gd fmla="*/ 11836680 w 12192001" name="TX541"/>
                <a:gd fmla="*/ 5153914 h 6047037" name="TY541"/>
                <a:gd fmla="*/ 11840949 w 12192001" name="TX542"/>
                <a:gd fmla="*/ 5152343 h 6047037" name="TY542"/>
                <a:gd fmla="*/ 11752314 w 12192001" name="TX543"/>
                <a:gd fmla="*/ 4946917 h 6047037" name="TY543"/>
                <a:gd fmla="*/ 11936060 w 12192001" name="TX544"/>
                <a:gd fmla="*/ 5336550 h 6047037" name="TY544"/>
                <a:gd fmla="*/ 12181712 w 12192001" name="TX545"/>
                <a:gd fmla="*/ 5868916 h 6047037" name="TY545"/>
                <a:gd fmla="*/ 12031384 w 12192001" name="TX546"/>
                <a:gd fmla="*/ 5541120 h 6047037" name="TY546"/>
                <a:gd fmla="*/ 11959766 w 12192001" name="TX547"/>
                <a:gd fmla="*/ 5380573 h 6047037" name="TY547"/>
                <a:gd fmla="*/ 12130279 w 12192001" name="TX548"/>
                <a:gd fmla="*/ 5754893 h 6047037" name="TY548"/>
                <a:gd fmla="*/ 12063758 w 12192001" name="TX549"/>
                <a:gd fmla="*/ 5604647 h 6047037" name="TY549"/>
                <a:gd fmla="*/ 11665783 w 12192001" name="TX550"/>
                <a:gd fmla="*/ 4714153 h 6047037" name="TY550"/>
                <a:gd fmla="*/ 11617596 w 12192001" name="TX551"/>
                <a:gd fmla="*/ 4610221 h 6047037" name="TY551"/>
                <a:gd fmla="*/ 11588055 w 12192001" name="TX552"/>
                <a:gd fmla="*/ 4510312 h 6047037" name="TY552"/>
                <a:gd fmla="*/ 11661898 w 12192001" name="TX553"/>
                <a:gd fmla="*/ 4679389 h 6047037" name="TY553"/>
                <a:gd fmla="*/ 11629063 w 12192001" name="TX554"/>
                <a:gd fmla="*/ 4591611 h 6047037" name="TY554"/>
                <a:gd fmla="*/ 11723543 w 12192001" name="TX555"/>
                <a:gd fmla="*/ 4808266 h 6047037" name="TY555"/>
                <a:gd fmla="*/ 11700121 w 12192001" name="TX556"/>
                <a:gd fmla="*/ 4738427 h 6047037" name="TY556"/>
                <a:gd fmla="*/ 11674298 w 12192001" name="TX557"/>
                <a:gd fmla="*/ 4680339 h 6047037" name="TY557"/>
                <a:gd fmla="*/ 11687572 w 12192001" name="TX558"/>
                <a:gd fmla="*/ 4686653 h 6047037" name="TY558"/>
                <a:gd fmla="*/ 11738359 w 12192001" name="TX559"/>
                <a:gd fmla="*/ 4807437 h 6047037" name="TY559"/>
                <a:gd fmla="*/ 11780819 w 12192001" name="TX560"/>
                <a:gd fmla="*/ 4881382 h 6047037" name="TY560"/>
                <a:gd fmla="*/ 11754440 w 12192001" name="TX561"/>
                <a:gd fmla="*/ 4812056 h 6047037" name="TY561"/>
                <a:gd fmla="*/ 11740362 w 12192001" name="TX562"/>
                <a:gd fmla="*/ 4774904 h 6047037" name="TY562"/>
                <a:gd fmla="*/ 11727932 w 12192001" name="TX563"/>
                <a:gd fmla="*/ 4738295 h 6047037" name="TY563"/>
                <a:gd fmla="*/ 11699140 w 12192001" name="TX564"/>
                <a:gd fmla="*/ 4639315 h 6047037" name="TY564"/>
                <a:gd fmla="*/ 11797590 w 12192001" name="TX565"/>
                <a:gd fmla="*/ 4888452 h 6047037" name="TY565"/>
                <a:gd fmla="*/ 11700104 w 12192001" name="TX566"/>
                <a:gd fmla="*/ 4626681 h 6047037" name="TY566"/>
                <a:gd fmla="*/ 11823179 w 12192001" name="TX567"/>
                <a:gd fmla="*/ 4931923 h 6047037" name="TY567"/>
                <a:gd fmla="*/ 11792727 w 12192001" name="TX568"/>
                <a:gd fmla="*/ 4840634 h 6047037" name="TY568"/>
                <a:gd fmla="*/ 11927216 w 12192001" name="TX569"/>
                <a:gd fmla="*/ 5165206 h 6047037" name="TY569"/>
                <a:gd fmla="*/ 11765978 w 12192001" name="TX570"/>
                <a:gd fmla="*/ 4765480 h 6047037" name="TY570"/>
                <a:gd fmla="*/ 11806390 w 12192001" name="TX571"/>
                <a:gd fmla="*/ 4847033 h 6047037" name="TY571"/>
                <a:gd fmla="*/ 12093170 w 12192001" name="TX572"/>
                <a:gd fmla="*/ 5561925 h 6047037" name="TY572"/>
                <a:gd fmla="*/ 11972821 w 12192001" name="TX573"/>
                <a:gd fmla="*/ 5244047 h 6047037" name="TY573"/>
                <a:gd fmla="*/ 12113069 w 12192001" name="TX574"/>
                <a:gd fmla="*/ 5597844 h 6047037" name="TY574"/>
                <a:gd fmla="*/ 12058106 w 12192001" name="TX575"/>
                <a:gd fmla="*/ 5447409 h 6047037" name="TY575"/>
                <a:gd fmla="*/ 12061049 w 12192001" name="TX576"/>
                <a:gd fmla="*/ 5439420 h 6047037" name="TY576"/>
                <a:gd fmla="*/ 12166940 w 12192001" name="TX577"/>
                <a:gd fmla="*/ 5706835 h 6047037" name="TY577"/>
                <a:gd fmla="*/ 11982100 w 12192001" name="TX578"/>
                <a:gd fmla="*/ 5202924 h 6047037" name="TY578"/>
                <a:gd fmla="*/ 12062104 w 12192001" name="TX579"/>
                <a:gd fmla="*/ 5426996 h 6047037" name="TY579"/>
                <a:gd fmla="*/ 11860867 w 12192001" name="TX580"/>
                <a:gd fmla="*/ 4908621 h 6047037" name="TY580"/>
                <a:gd fmla="*/ 11815721 w 12192001" name="TX581"/>
                <a:gd fmla="*/ 4767971 h 6047037" name="TY581"/>
                <a:gd fmla="*/ 11841882 w 12192001" name="TX582"/>
                <a:gd fmla="*/ 4814440 h 6047037" name="TY582"/>
                <a:gd fmla="*/ 11897629 w 12192001" name="TX583"/>
                <a:gd fmla="*/ 4970029 h 6047037" name="TY583"/>
                <a:gd fmla="*/ 11992088 w 12192001" name="TX584"/>
                <a:gd fmla="*/ 5174220 h 6047037" name="TY584"/>
                <a:gd fmla="*/ 11873609 w 12192001" name="TX585"/>
                <a:gd fmla="*/ 4866520 h 6047037" name="TY585"/>
                <a:gd fmla="*/ 11969531 w 12192001" name="TX586"/>
                <a:gd fmla="*/ 5104761 h 6047037" name="TY586"/>
                <a:gd fmla="*/ 11842875 w 12192001" name="TX587"/>
                <a:gd fmla="*/ 4733196 h 6047037" name="TY587"/>
                <a:gd fmla="*/ 11891017 w 12192001" name="TX588"/>
                <a:gd fmla="*/ 4861843 h 6047037" name="TY588"/>
                <a:gd fmla="*/ 11872473 w 12192001" name="TX589"/>
                <a:gd fmla="*/ 4797658 h 6047037" name="TY589"/>
                <a:gd fmla="*/ 12017107 w 12192001" name="TX590"/>
                <a:gd fmla="*/ 5183260 h 6047037" name="TY590"/>
                <a:gd fmla="*/ 11883196 w 12192001" name="TX591"/>
                <a:gd fmla="*/ 4814538 h 6047037" name="TY591"/>
                <a:gd fmla="*/ 11923851 w 12192001" name="TX592"/>
                <a:gd fmla="*/ 4897485 h 6047037" name="TY592"/>
                <a:gd fmla="*/ 11951082 w 12192001" name="TX593"/>
                <a:gd fmla="*/ 4975429 h 6047037" name="TY593"/>
                <a:gd fmla="*/ 12013214 w 12192001" name="TX594"/>
                <a:gd fmla="*/ 5057452 h 6047037" name="TY594"/>
                <a:gd fmla="*/ 12128824 w 12192001" name="TX595"/>
                <a:gd fmla="*/ 5365874 h 6047037" name="TY595"/>
                <a:gd fmla="*/ 12005809 w 12192001" name="TX596"/>
                <a:gd fmla="*/ 4991261 h 6047037" name="TY596"/>
                <a:gd fmla="*/ 12048479 w 12192001" name="TX597"/>
                <a:gd fmla="*/ 5067362 h 6047037" name="TY597"/>
                <a:gd fmla="*/ 12170280 w 12192001" name="TX598"/>
                <a:gd fmla="*/ 5377886 h 6047037" name="TY598"/>
                <a:gd fmla="*/ 12139053 w 12192001" name="TX599"/>
                <a:gd fmla="*/ 5116804 h 6047037" name="TY599"/>
                <a:gd fmla="*/ 12173123 w 12192001" name="TX600"/>
                <a:gd fmla="*/ 5203791 h 6047037" name="TY600"/>
                <a:gd fmla="*/ 12192000 w 12192001" name="TX601"/>
                <a:gd fmla="*/ 5250676 h 6047037" name="TY601"/>
                <a:gd fmla="*/ 12192000 w 12192001" name="TX602"/>
                <a:gd fmla="*/ 2554936 h 6047037" name="TY602"/>
                <a:gd fmla="*/ 12192000 w 12192001" name="TX603"/>
                <a:gd fmla="*/ 2081747 h 6047037" name="TY603"/>
                <a:gd fmla="*/ 12192000 w 12192001" name="TX604"/>
                <a:gd fmla="*/ 622300 h 6047037" name="TY604"/>
                <a:gd fmla="*/ 12192000 w 12192001" name="TX605"/>
                <a:gd fmla="*/ 290707 h 6047037" name="TY60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  <a:cxn ang="0">
                  <a:pos x="TX62" y="TY62"/>
                </a:cxn>
                <a:cxn ang="0">
                  <a:pos x="TX63" y="TY63"/>
                </a:cxn>
                <a:cxn ang="0">
                  <a:pos x="TX64" y="TY64"/>
                </a:cxn>
                <a:cxn ang="0">
                  <a:pos x="TX66" y="TY66"/>
                </a:cxn>
                <a:cxn ang="0">
                  <a:pos x="TX67" y="TY67"/>
                </a:cxn>
                <a:cxn ang="0">
                  <a:pos x="TX68" y="TY68"/>
                </a:cxn>
                <a:cxn ang="0">
                  <a:pos x="TX70" y="TY70"/>
                </a:cxn>
                <a:cxn ang="0">
                  <a:pos x="TX71" y="TY71"/>
                </a:cxn>
                <a:cxn ang="0">
                  <a:pos x="TX72" y="TY72"/>
                </a:cxn>
                <a:cxn ang="0">
                  <a:pos x="TX73" y="TY73"/>
                </a:cxn>
                <a:cxn ang="0">
                  <a:pos x="TX75" y="TY75"/>
                </a:cxn>
                <a:cxn ang="0">
                  <a:pos x="TX76" y="TY76"/>
                </a:cxn>
                <a:cxn ang="0">
                  <a:pos x="TX77" y="TY77"/>
                </a:cxn>
                <a:cxn ang="0">
                  <a:pos x="TX78" y="TY78"/>
                </a:cxn>
                <a:cxn ang="0">
                  <a:pos x="TX79" y="TY79"/>
                </a:cxn>
                <a:cxn ang="0">
                  <a:pos x="TX80" y="TY80"/>
                </a:cxn>
                <a:cxn ang="0">
                  <a:pos x="TX82" y="TY82"/>
                </a:cxn>
                <a:cxn ang="0">
                  <a:pos x="TX83" y="TY83"/>
                </a:cxn>
                <a:cxn ang="0">
                  <a:pos x="TX84" y="TY84"/>
                </a:cxn>
                <a:cxn ang="0">
                  <a:pos x="TX85" y="TY85"/>
                </a:cxn>
                <a:cxn ang="0">
                  <a:pos x="TX86" y="TY86"/>
                </a:cxn>
                <a:cxn ang="0">
                  <a:pos x="TX87" y="TY87"/>
                </a:cxn>
                <a:cxn ang="0">
                  <a:pos x="TX88" y="TY88"/>
                </a:cxn>
                <a:cxn ang="0">
                  <a:pos x="TX89" y="TY89"/>
                </a:cxn>
                <a:cxn ang="0">
                  <a:pos x="TX90" y="TY90"/>
                </a:cxn>
                <a:cxn ang="0">
                  <a:pos x="TX91" y="TY91"/>
                </a:cxn>
                <a:cxn ang="0">
                  <a:pos x="TX92" y="TY92"/>
                </a:cxn>
                <a:cxn ang="0">
                  <a:pos x="TX93" y="TY93"/>
                </a:cxn>
                <a:cxn ang="0">
                  <a:pos x="TX94" y="TY94"/>
                </a:cxn>
                <a:cxn ang="0">
                  <a:pos x="TX95" y="TY95"/>
                </a:cxn>
                <a:cxn ang="0">
                  <a:pos x="TX96" y="TY96"/>
                </a:cxn>
                <a:cxn ang="0">
                  <a:pos x="TX97" y="TY97"/>
                </a:cxn>
                <a:cxn ang="0">
                  <a:pos x="TX98" y="TY98"/>
                </a:cxn>
                <a:cxn ang="0">
                  <a:pos x="TX99" y="TY99"/>
                </a:cxn>
                <a:cxn ang="0">
                  <a:pos x="TX100" y="TY100"/>
                </a:cxn>
                <a:cxn ang="0">
                  <a:pos x="TX101" y="TY101"/>
                </a:cxn>
                <a:cxn ang="0">
                  <a:pos x="TX102" y="TY102"/>
                </a:cxn>
                <a:cxn ang="0">
                  <a:pos x="TX103" y="TY103"/>
                </a:cxn>
                <a:cxn ang="0">
                  <a:pos x="TX104" y="TY104"/>
                </a:cxn>
                <a:cxn ang="0">
                  <a:pos x="TX105" y="TY105"/>
                </a:cxn>
                <a:cxn ang="0">
                  <a:pos x="TX106" y="TY106"/>
                </a:cxn>
                <a:cxn ang="0">
                  <a:pos x="TX107" y="TY107"/>
                </a:cxn>
                <a:cxn ang="0">
                  <a:pos x="TX108" y="TY108"/>
                </a:cxn>
                <a:cxn ang="0">
                  <a:pos x="TX109" y="TY109"/>
                </a:cxn>
                <a:cxn ang="0">
                  <a:pos x="TX110" y="TY110"/>
                </a:cxn>
                <a:cxn ang="0">
                  <a:pos x="TX111" y="TY111"/>
                </a:cxn>
                <a:cxn ang="0">
                  <a:pos x="TX112" y="TY112"/>
                </a:cxn>
                <a:cxn ang="0">
                  <a:pos x="TX113" y="TY113"/>
                </a:cxn>
                <a:cxn ang="0">
                  <a:pos x="TX114" y="TY114"/>
                </a:cxn>
                <a:cxn ang="0">
                  <a:pos x="TX115" y="TY115"/>
                </a:cxn>
                <a:cxn ang="0">
                  <a:pos x="TX116" y="TY116"/>
                </a:cxn>
                <a:cxn ang="0">
                  <a:pos x="TX117" y="TY117"/>
                </a:cxn>
                <a:cxn ang="0">
                  <a:pos x="TX118" y="TY118"/>
                </a:cxn>
                <a:cxn ang="0">
                  <a:pos x="TX119" y="TY119"/>
                </a:cxn>
                <a:cxn ang="0">
                  <a:pos x="TX120" y="TY120"/>
                </a:cxn>
                <a:cxn ang="0">
                  <a:pos x="TX121" y="TY121"/>
                </a:cxn>
                <a:cxn ang="0">
                  <a:pos x="TX122" y="TY122"/>
                </a:cxn>
                <a:cxn ang="0">
                  <a:pos x="TX123" y="TY123"/>
                </a:cxn>
                <a:cxn ang="0">
                  <a:pos x="TX124" y="TY124"/>
                </a:cxn>
                <a:cxn ang="0">
                  <a:pos x="TX125" y="TY125"/>
                </a:cxn>
                <a:cxn ang="0">
                  <a:pos x="TX126" y="TY126"/>
                </a:cxn>
                <a:cxn ang="0">
                  <a:pos x="TX127" y="TY127"/>
                </a:cxn>
                <a:cxn ang="0">
                  <a:pos x="TX128" y="TY128"/>
                </a:cxn>
                <a:cxn ang="0">
                  <a:pos x="TX129" y="TY129"/>
                </a:cxn>
                <a:cxn ang="0">
                  <a:pos x="TX130" y="TY130"/>
                </a:cxn>
                <a:cxn ang="0">
                  <a:pos x="TX131" y="TY131"/>
                </a:cxn>
                <a:cxn ang="0">
                  <a:pos x="TX132" y="TY132"/>
                </a:cxn>
                <a:cxn ang="0">
                  <a:pos x="TX133" y="TY133"/>
                </a:cxn>
                <a:cxn ang="0">
                  <a:pos x="TX134" y="TY134"/>
                </a:cxn>
                <a:cxn ang="0">
                  <a:pos x="TX135" y="TY135"/>
                </a:cxn>
                <a:cxn ang="0">
                  <a:pos x="TX136" y="TY136"/>
                </a:cxn>
                <a:cxn ang="0">
                  <a:pos x="TX137" y="TY137"/>
                </a:cxn>
                <a:cxn ang="0">
                  <a:pos x="TX138" y="TY138"/>
                </a:cxn>
                <a:cxn ang="0">
                  <a:pos x="TX139" y="TY139"/>
                </a:cxn>
                <a:cxn ang="0">
                  <a:pos x="TX140" y="TY140"/>
                </a:cxn>
                <a:cxn ang="0">
                  <a:pos x="TX141" y="TY141"/>
                </a:cxn>
                <a:cxn ang="0">
                  <a:pos x="TX142" y="TY142"/>
                </a:cxn>
                <a:cxn ang="0">
                  <a:pos x="TX143" y="TY143"/>
                </a:cxn>
                <a:cxn ang="0">
                  <a:pos x="TX144" y="TY144"/>
                </a:cxn>
                <a:cxn ang="0">
                  <a:pos x="TX145" y="TY145"/>
                </a:cxn>
                <a:cxn ang="0">
                  <a:pos x="TX146" y="TY146"/>
                </a:cxn>
                <a:cxn ang="0">
                  <a:pos x="TX147" y="TY147"/>
                </a:cxn>
                <a:cxn ang="0">
                  <a:pos x="TX148" y="TY148"/>
                </a:cxn>
                <a:cxn ang="0">
                  <a:pos x="TX149" y="TY149"/>
                </a:cxn>
                <a:cxn ang="0">
                  <a:pos x="TX150" y="TY150"/>
                </a:cxn>
                <a:cxn ang="0">
                  <a:pos x="TX151" y="TY151"/>
                </a:cxn>
                <a:cxn ang="0">
                  <a:pos x="TX152" y="TY152"/>
                </a:cxn>
                <a:cxn ang="0">
                  <a:pos x="TX153" y="TY153"/>
                </a:cxn>
                <a:cxn ang="0">
                  <a:pos x="TX154" y="TY154"/>
                </a:cxn>
                <a:cxn ang="0">
                  <a:pos x="TX155" y="TY155"/>
                </a:cxn>
                <a:cxn ang="0">
                  <a:pos x="TX156" y="TY156"/>
                </a:cxn>
                <a:cxn ang="0">
                  <a:pos x="TX157" y="TY157"/>
                </a:cxn>
                <a:cxn ang="0">
                  <a:pos x="TX158" y="TY158"/>
                </a:cxn>
                <a:cxn ang="0">
                  <a:pos x="TX159" y="TY159"/>
                </a:cxn>
                <a:cxn ang="0">
                  <a:pos x="TX160" y="TY160"/>
                </a:cxn>
                <a:cxn ang="0">
                  <a:pos x="TX161" y="TY161"/>
                </a:cxn>
                <a:cxn ang="0">
                  <a:pos x="TX162" y="TY162"/>
                </a:cxn>
                <a:cxn ang="0">
                  <a:pos x="TX163" y="TY163"/>
                </a:cxn>
                <a:cxn ang="0">
                  <a:pos x="TX164" y="TY164"/>
                </a:cxn>
                <a:cxn ang="0">
                  <a:pos x="TX165" y="TY165"/>
                </a:cxn>
                <a:cxn ang="0">
                  <a:pos x="TX166" y="TY166"/>
                </a:cxn>
                <a:cxn ang="0">
                  <a:pos x="TX167" y="TY167"/>
                </a:cxn>
                <a:cxn ang="0">
                  <a:pos x="TX168" y="TY168"/>
                </a:cxn>
                <a:cxn ang="0">
                  <a:pos x="TX169" y="TY169"/>
                </a:cxn>
                <a:cxn ang="0">
                  <a:pos x="TX170" y="TY170"/>
                </a:cxn>
                <a:cxn ang="0">
                  <a:pos x="TX171" y="TY171"/>
                </a:cxn>
                <a:cxn ang="0">
                  <a:pos x="TX172" y="TY172"/>
                </a:cxn>
                <a:cxn ang="0">
                  <a:pos x="TX173" y="TY173"/>
                </a:cxn>
                <a:cxn ang="0">
                  <a:pos x="TX174" y="TY174"/>
                </a:cxn>
                <a:cxn ang="0">
                  <a:pos x="TX175" y="TY175"/>
                </a:cxn>
                <a:cxn ang="0">
                  <a:pos x="TX176" y="TY176"/>
                </a:cxn>
                <a:cxn ang="0">
                  <a:pos x="TX177" y="TY177"/>
                </a:cxn>
                <a:cxn ang="0">
                  <a:pos x="TX178" y="TY178"/>
                </a:cxn>
                <a:cxn ang="0">
                  <a:pos x="TX179" y="TY179"/>
                </a:cxn>
                <a:cxn ang="0">
                  <a:pos x="TX180" y="TY180"/>
                </a:cxn>
                <a:cxn ang="0">
                  <a:pos x="TX181" y="TY181"/>
                </a:cxn>
                <a:cxn ang="0">
                  <a:pos x="TX182" y="TY182"/>
                </a:cxn>
                <a:cxn ang="0">
                  <a:pos x="TX183" y="TY183"/>
                </a:cxn>
                <a:cxn ang="0">
                  <a:pos x="TX184" y="TY184"/>
                </a:cxn>
                <a:cxn ang="0">
                  <a:pos x="TX185" y="TY185"/>
                </a:cxn>
                <a:cxn ang="0">
                  <a:pos x="TX186" y="TY186"/>
                </a:cxn>
                <a:cxn ang="0">
                  <a:pos x="TX187" y="TY187"/>
                </a:cxn>
                <a:cxn ang="0">
                  <a:pos x="TX188" y="TY188"/>
                </a:cxn>
                <a:cxn ang="0">
                  <a:pos x="TX189" y="TY189"/>
                </a:cxn>
                <a:cxn ang="0">
                  <a:pos x="TX190" y="TY190"/>
                </a:cxn>
                <a:cxn ang="0">
                  <a:pos x="TX191" y="TY191"/>
                </a:cxn>
                <a:cxn ang="0">
                  <a:pos x="TX192" y="TY192"/>
                </a:cxn>
                <a:cxn ang="0">
                  <a:pos x="TX193" y="TY193"/>
                </a:cxn>
                <a:cxn ang="0">
                  <a:pos x="TX194" y="TY194"/>
                </a:cxn>
                <a:cxn ang="0">
                  <a:pos x="TX195" y="TY195"/>
                </a:cxn>
                <a:cxn ang="0">
                  <a:pos x="TX196" y="TY196"/>
                </a:cxn>
                <a:cxn ang="0">
                  <a:pos x="TX197" y="TY197"/>
                </a:cxn>
                <a:cxn ang="0">
                  <a:pos x="TX198" y="TY198"/>
                </a:cxn>
                <a:cxn ang="0">
                  <a:pos x="TX199" y="TY199"/>
                </a:cxn>
                <a:cxn ang="0">
                  <a:pos x="TX200" y="TY200"/>
                </a:cxn>
                <a:cxn ang="0">
                  <a:pos x="TX201" y="TY201"/>
                </a:cxn>
                <a:cxn ang="0">
                  <a:pos x="TX202" y="TY202"/>
                </a:cxn>
                <a:cxn ang="0">
                  <a:pos x="TX203" y="TY203"/>
                </a:cxn>
                <a:cxn ang="0">
                  <a:pos x="TX204" y="TY204"/>
                </a:cxn>
                <a:cxn ang="0">
                  <a:pos x="TX205" y="TY205"/>
                </a:cxn>
                <a:cxn ang="0">
                  <a:pos x="TX206" y="TY206"/>
                </a:cxn>
                <a:cxn ang="0">
                  <a:pos x="TX207" y="TY207"/>
                </a:cxn>
                <a:cxn ang="0">
                  <a:pos x="TX208" y="TY208"/>
                </a:cxn>
                <a:cxn ang="0">
                  <a:pos x="TX209" y="TY209"/>
                </a:cxn>
                <a:cxn ang="0">
                  <a:pos x="TX210" y="TY210"/>
                </a:cxn>
                <a:cxn ang="0">
                  <a:pos x="TX211" y="TY211"/>
                </a:cxn>
                <a:cxn ang="0">
                  <a:pos x="TX212" y="TY212"/>
                </a:cxn>
                <a:cxn ang="0">
                  <a:pos x="TX213" y="TY213"/>
                </a:cxn>
                <a:cxn ang="0">
                  <a:pos x="TX214" y="TY214"/>
                </a:cxn>
                <a:cxn ang="0">
                  <a:pos x="TX215" y="TY215"/>
                </a:cxn>
                <a:cxn ang="0">
                  <a:pos x="TX216" y="TY216"/>
                </a:cxn>
                <a:cxn ang="0">
                  <a:pos x="TX217" y="TY217"/>
                </a:cxn>
                <a:cxn ang="0">
                  <a:pos x="TX218" y="TY218"/>
                </a:cxn>
                <a:cxn ang="0">
                  <a:pos x="TX219" y="TY219"/>
                </a:cxn>
                <a:cxn ang="0">
                  <a:pos x="TX220" y="TY220"/>
                </a:cxn>
                <a:cxn ang="0">
                  <a:pos x="TX221" y="TY221"/>
                </a:cxn>
                <a:cxn ang="0">
                  <a:pos x="TX222" y="TY222"/>
                </a:cxn>
                <a:cxn ang="0">
                  <a:pos x="TX223" y="TY223"/>
                </a:cxn>
                <a:cxn ang="0">
                  <a:pos x="TX224" y="TY224"/>
                </a:cxn>
                <a:cxn ang="0">
                  <a:pos x="TX225" y="TY225"/>
                </a:cxn>
                <a:cxn ang="0">
                  <a:pos x="TX226" y="TY226"/>
                </a:cxn>
                <a:cxn ang="0">
                  <a:pos x="TX227" y="TY227"/>
                </a:cxn>
                <a:cxn ang="0">
                  <a:pos x="TX228" y="TY228"/>
                </a:cxn>
                <a:cxn ang="0">
                  <a:pos x="TX229" y="TY229"/>
                </a:cxn>
                <a:cxn ang="0">
                  <a:pos x="TX230" y="TY230"/>
                </a:cxn>
                <a:cxn ang="0">
                  <a:pos x="TX231" y="TY231"/>
                </a:cxn>
                <a:cxn ang="0">
                  <a:pos x="TX232" y="TY232"/>
                </a:cxn>
                <a:cxn ang="0">
                  <a:pos x="TX233" y="TY233"/>
                </a:cxn>
                <a:cxn ang="0">
                  <a:pos x="TX234" y="TY234"/>
                </a:cxn>
                <a:cxn ang="0">
                  <a:pos x="TX235" y="TY235"/>
                </a:cxn>
                <a:cxn ang="0">
                  <a:pos x="TX236" y="TY236"/>
                </a:cxn>
                <a:cxn ang="0">
                  <a:pos x="TX237" y="TY237"/>
                </a:cxn>
                <a:cxn ang="0">
                  <a:pos x="TX238" y="TY238"/>
                </a:cxn>
                <a:cxn ang="0">
                  <a:pos x="TX239" y="TY239"/>
                </a:cxn>
                <a:cxn ang="0">
                  <a:pos x="TX240" y="TY240"/>
                </a:cxn>
                <a:cxn ang="0">
                  <a:pos x="TX241" y="TY241"/>
                </a:cxn>
                <a:cxn ang="0">
                  <a:pos x="TX242" y="TY242"/>
                </a:cxn>
                <a:cxn ang="0">
                  <a:pos x="TX243" y="TY243"/>
                </a:cxn>
                <a:cxn ang="0">
                  <a:pos x="TX244" y="TY244"/>
                </a:cxn>
                <a:cxn ang="0">
                  <a:pos x="TX245" y="TY245"/>
                </a:cxn>
                <a:cxn ang="0">
                  <a:pos x="TX246" y="TY246"/>
                </a:cxn>
                <a:cxn ang="0">
                  <a:pos x="TX247" y="TY247"/>
                </a:cxn>
                <a:cxn ang="0">
                  <a:pos x="TX248" y="TY248"/>
                </a:cxn>
                <a:cxn ang="0">
                  <a:pos x="TX249" y="TY249"/>
                </a:cxn>
                <a:cxn ang="0">
                  <a:pos x="TX250" y="TY250"/>
                </a:cxn>
                <a:cxn ang="0">
                  <a:pos x="TX251" y="TY251"/>
                </a:cxn>
                <a:cxn ang="0">
                  <a:pos x="TX252" y="TY252"/>
                </a:cxn>
                <a:cxn ang="0">
                  <a:pos x="TX253" y="TY253"/>
                </a:cxn>
                <a:cxn ang="0">
                  <a:pos x="TX254" y="TY254"/>
                </a:cxn>
                <a:cxn ang="0">
                  <a:pos x="TX255" y="TY255"/>
                </a:cxn>
                <a:cxn ang="0">
                  <a:pos x="TX256" y="TY256"/>
                </a:cxn>
                <a:cxn ang="0">
                  <a:pos x="TX257" y="TY257"/>
                </a:cxn>
                <a:cxn ang="0">
                  <a:pos x="TX258" y="TY258"/>
                </a:cxn>
                <a:cxn ang="0">
                  <a:pos x="TX259" y="TY259"/>
                </a:cxn>
                <a:cxn ang="0">
                  <a:pos x="TX260" y="TY260"/>
                </a:cxn>
                <a:cxn ang="0">
                  <a:pos x="TX261" y="TY261"/>
                </a:cxn>
                <a:cxn ang="0">
                  <a:pos x="TX262" y="TY262"/>
                </a:cxn>
                <a:cxn ang="0">
                  <a:pos x="TX263" y="TY263"/>
                </a:cxn>
                <a:cxn ang="0">
                  <a:pos x="TX264" y="TY264"/>
                </a:cxn>
                <a:cxn ang="0">
                  <a:pos x="TX265" y="TY265"/>
                </a:cxn>
                <a:cxn ang="0">
                  <a:pos x="TX266" y="TY266"/>
                </a:cxn>
                <a:cxn ang="0">
                  <a:pos x="TX267" y="TY267"/>
                </a:cxn>
                <a:cxn ang="0">
                  <a:pos x="TX268" y="TY268"/>
                </a:cxn>
                <a:cxn ang="0">
                  <a:pos x="TX269" y="TY269"/>
                </a:cxn>
                <a:cxn ang="0">
                  <a:pos x="TX270" y="TY270"/>
                </a:cxn>
                <a:cxn ang="0">
                  <a:pos x="TX271" y="TY271"/>
                </a:cxn>
                <a:cxn ang="0">
                  <a:pos x="TX272" y="TY272"/>
                </a:cxn>
                <a:cxn ang="0">
                  <a:pos x="TX273" y="TY273"/>
                </a:cxn>
                <a:cxn ang="0">
                  <a:pos x="TX274" y="TY274"/>
                </a:cxn>
                <a:cxn ang="0">
                  <a:pos x="TX275" y="TY275"/>
                </a:cxn>
                <a:cxn ang="0">
                  <a:pos x="TX276" y="TY276"/>
                </a:cxn>
                <a:cxn ang="0">
                  <a:pos x="TX277" y="TY277"/>
                </a:cxn>
                <a:cxn ang="0">
                  <a:pos x="TX278" y="TY278"/>
                </a:cxn>
                <a:cxn ang="0">
                  <a:pos x="TX279" y="TY279"/>
                </a:cxn>
                <a:cxn ang="0">
                  <a:pos x="TX280" y="TY280"/>
                </a:cxn>
                <a:cxn ang="0">
                  <a:pos x="TX281" y="TY281"/>
                </a:cxn>
                <a:cxn ang="0">
                  <a:pos x="TX282" y="TY282"/>
                </a:cxn>
                <a:cxn ang="0">
                  <a:pos x="TX283" y="TY283"/>
                </a:cxn>
                <a:cxn ang="0">
                  <a:pos x="TX284" y="TY284"/>
                </a:cxn>
                <a:cxn ang="0">
                  <a:pos x="TX285" y="TY285"/>
                </a:cxn>
                <a:cxn ang="0">
                  <a:pos x="TX286" y="TY286"/>
                </a:cxn>
                <a:cxn ang="0">
                  <a:pos x="TX287" y="TY287"/>
                </a:cxn>
                <a:cxn ang="0">
                  <a:pos x="TX288" y="TY288"/>
                </a:cxn>
                <a:cxn ang="0">
                  <a:pos x="TX289" y="TY289"/>
                </a:cxn>
                <a:cxn ang="0">
                  <a:pos x="TX290" y="TY290"/>
                </a:cxn>
                <a:cxn ang="0">
                  <a:pos x="TX291" y="TY291"/>
                </a:cxn>
                <a:cxn ang="0">
                  <a:pos x="TX292" y="TY292"/>
                </a:cxn>
                <a:cxn ang="0">
                  <a:pos x="TX293" y="TY293"/>
                </a:cxn>
                <a:cxn ang="0">
                  <a:pos x="TX294" y="TY294"/>
                </a:cxn>
                <a:cxn ang="0">
                  <a:pos x="TX295" y="TY295"/>
                </a:cxn>
                <a:cxn ang="0">
                  <a:pos x="TX296" y="TY296"/>
                </a:cxn>
                <a:cxn ang="0">
                  <a:pos x="TX297" y="TY297"/>
                </a:cxn>
                <a:cxn ang="0">
                  <a:pos x="TX298" y="TY298"/>
                </a:cxn>
                <a:cxn ang="0">
                  <a:pos x="TX299" y="TY299"/>
                </a:cxn>
                <a:cxn ang="0">
                  <a:pos x="TX300" y="TY300"/>
                </a:cxn>
                <a:cxn ang="0">
                  <a:pos x="TX301" y="TY301"/>
                </a:cxn>
                <a:cxn ang="0">
                  <a:pos x="TX302" y="TY302"/>
                </a:cxn>
                <a:cxn ang="0">
                  <a:pos x="TX303" y="TY303"/>
                </a:cxn>
                <a:cxn ang="0">
                  <a:pos x="TX304" y="TY304"/>
                </a:cxn>
                <a:cxn ang="0">
                  <a:pos x="TX305" y="TY305"/>
                </a:cxn>
                <a:cxn ang="0">
                  <a:pos x="TX306" y="TY306"/>
                </a:cxn>
                <a:cxn ang="0">
                  <a:pos x="TX307" y="TY307"/>
                </a:cxn>
                <a:cxn ang="0">
                  <a:pos x="TX308" y="TY308"/>
                </a:cxn>
                <a:cxn ang="0">
                  <a:pos x="TX309" y="TY309"/>
                </a:cxn>
                <a:cxn ang="0">
                  <a:pos x="TX310" y="TY310"/>
                </a:cxn>
                <a:cxn ang="0">
                  <a:pos x="TX311" y="TY311"/>
                </a:cxn>
                <a:cxn ang="0">
                  <a:pos x="TX312" y="TY312"/>
                </a:cxn>
                <a:cxn ang="0">
                  <a:pos x="TX313" y="TY313"/>
                </a:cxn>
                <a:cxn ang="0">
                  <a:pos x="TX314" y="TY314"/>
                </a:cxn>
                <a:cxn ang="0">
                  <a:pos x="TX315" y="TY315"/>
                </a:cxn>
                <a:cxn ang="0">
                  <a:pos x="TX316" y="TY316"/>
                </a:cxn>
                <a:cxn ang="0">
                  <a:pos x="TX317" y="TY317"/>
                </a:cxn>
                <a:cxn ang="0">
                  <a:pos x="TX318" y="TY318"/>
                </a:cxn>
                <a:cxn ang="0">
                  <a:pos x="TX319" y="TY319"/>
                </a:cxn>
                <a:cxn ang="0">
                  <a:pos x="TX320" y="TY320"/>
                </a:cxn>
                <a:cxn ang="0">
                  <a:pos x="TX321" y="TY321"/>
                </a:cxn>
                <a:cxn ang="0">
                  <a:pos x="TX322" y="TY322"/>
                </a:cxn>
                <a:cxn ang="0">
                  <a:pos x="TX323" y="TY323"/>
                </a:cxn>
                <a:cxn ang="0">
                  <a:pos x="TX324" y="TY324"/>
                </a:cxn>
                <a:cxn ang="0">
                  <a:pos x="TX325" y="TY325"/>
                </a:cxn>
                <a:cxn ang="0">
                  <a:pos x="TX326" y="TY326"/>
                </a:cxn>
                <a:cxn ang="0">
                  <a:pos x="TX327" y="TY327"/>
                </a:cxn>
                <a:cxn ang="0">
                  <a:pos x="TX328" y="TY328"/>
                </a:cxn>
                <a:cxn ang="0">
                  <a:pos x="TX329" y="TY329"/>
                </a:cxn>
                <a:cxn ang="0">
                  <a:pos x="TX330" y="TY330"/>
                </a:cxn>
                <a:cxn ang="0">
                  <a:pos x="TX331" y="TY331"/>
                </a:cxn>
                <a:cxn ang="0">
                  <a:pos x="TX332" y="TY332"/>
                </a:cxn>
                <a:cxn ang="0">
                  <a:pos x="TX333" y="TY333"/>
                </a:cxn>
                <a:cxn ang="0">
                  <a:pos x="TX334" y="TY334"/>
                </a:cxn>
                <a:cxn ang="0">
                  <a:pos x="TX335" y="TY335"/>
                </a:cxn>
                <a:cxn ang="0">
                  <a:pos x="TX336" y="TY336"/>
                </a:cxn>
                <a:cxn ang="0">
                  <a:pos x="TX337" y="TY337"/>
                </a:cxn>
                <a:cxn ang="0">
                  <a:pos x="TX338" y="TY338"/>
                </a:cxn>
                <a:cxn ang="0">
                  <a:pos x="TX339" y="TY339"/>
                </a:cxn>
                <a:cxn ang="0">
                  <a:pos x="TX340" y="TY340"/>
                </a:cxn>
                <a:cxn ang="0">
                  <a:pos x="TX341" y="TY341"/>
                </a:cxn>
                <a:cxn ang="0">
                  <a:pos x="TX342" y="TY342"/>
                </a:cxn>
                <a:cxn ang="0">
                  <a:pos x="TX343" y="TY343"/>
                </a:cxn>
                <a:cxn ang="0">
                  <a:pos x="TX344" y="TY344"/>
                </a:cxn>
                <a:cxn ang="0">
                  <a:pos x="TX345" y="TY345"/>
                </a:cxn>
                <a:cxn ang="0">
                  <a:pos x="TX346" y="TY346"/>
                </a:cxn>
                <a:cxn ang="0">
                  <a:pos x="TX347" y="TY347"/>
                </a:cxn>
                <a:cxn ang="0">
                  <a:pos x="TX348" y="TY348"/>
                </a:cxn>
                <a:cxn ang="0">
                  <a:pos x="TX349" y="TY349"/>
                </a:cxn>
                <a:cxn ang="0">
                  <a:pos x="TX350" y="TY350"/>
                </a:cxn>
                <a:cxn ang="0">
                  <a:pos x="TX351" y="TY351"/>
                </a:cxn>
                <a:cxn ang="0">
                  <a:pos x="TX352" y="TY352"/>
                </a:cxn>
                <a:cxn ang="0">
                  <a:pos x="TX353" y="TY353"/>
                </a:cxn>
                <a:cxn ang="0">
                  <a:pos x="TX354" y="TY354"/>
                </a:cxn>
                <a:cxn ang="0">
                  <a:pos x="TX355" y="TY355"/>
                </a:cxn>
                <a:cxn ang="0">
                  <a:pos x="TX356" y="TY356"/>
                </a:cxn>
                <a:cxn ang="0">
                  <a:pos x="TX357" y="TY357"/>
                </a:cxn>
                <a:cxn ang="0">
                  <a:pos x="TX358" y="TY358"/>
                </a:cxn>
                <a:cxn ang="0">
                  <a:pos x="TX359" y="TY359"/>
                </a:cxn>
                <a:cxn ang="0">
                  <a:pos x="TX360" y="TY360"/>
                </a:cxn>
                <a:cxn ang="0">
                  <a:pos x="TX361" y="TY361"/>
                </a:cxn>
                <a:cxn ang="0">
                  <a:pos x="TX362" y="TY362"/>
                </a:cxn>
                <a:cxn ang="0">
                  <a:pos x="TX363" y="TY363"/>
                </a:cxn>
                <a:cxn ang="0">
                  <a:pos x="TX364" y="TY364"/>
                </a:cxn>
                <a:cxn ang="0">
                  <a:pos x="TX365" y="TY365"/>
                </a:cxn>
                <a:cxn ang="0">
                  <a:pos x="TX366" y="TY366"/>
                </a:cxn>
                <a:cxn ang="0">
                  <a:pos x="TX367" y="TY367"/>
                </a:cxn>
                <a:cxn ang="0">
                  <a:pos x="TX368" y="TY368"/>
                </a:cxn>
                <a:cxn ang="0">
                  <a:pos x="TX369" y="TY369"/>
                </a:cxn>
                <a:cxn ang="0">
                  <a:pos x="TX370" y="TY370"/>
                </a:cxn>
                <a:cxn ang="0">
                  <a:pos x="TX371" y="TY371"/>
                </a:cxn>
                <a:cxn ang="0">
                  <a:pos x="TX372" y="TY372"/>
                </a:cxn>
                <a:cxn ang="0">
                  <a:pos x="TX373" y="TY373"/>
                </a:cxn>
                <a:cxn ang="0">
                  <a:pos x="TX374" y="TY374"/>
                </a:cxn>
                <a:cxn ang="0">
                  <a:pos x="TX375" y="TY375"/>
                </a:cxn>
                <a:cxn ang="0">
                  <a:pos x="TX376" y="TY376"/>
                </a:cxn>
                <a:cxn ang="0">
                  <a:pos x="TX377" y="TY377"/>
                </a:cxn>
                <a:cxn ang="0">
                  <a:pos x="TX378" y="TY378"/>
                </a:cxn>
                <a:cxn ang="0">
                  <a:pos x="TX379" y="TY379"/>
                </a:cxn>
                <a:cxn ang="0">
                  <a:pos x="TX380" y="TY380"/>
                </a:cxn>
                <a:cxn ang="0">
                  <a:pos x="TX381" y="TY381"/>
                </a:cxn>
                <a:cxn ang="0">
                  <a:pos x="TX382" y="TY382"/>
                </a:cxn>
                <a:cxn ang="0">
                  <a:pos x="TX383" y="TY383"/>
                </a:cxn>
                <a:cxn ang="0">
                  <a:pos x="TX384" y="TY384"/>
                </a:cxn>
                <a:cxn ang="0">
                  <a:pos x="TX385" y="TY385"/>
                </a:cxn>
                <a:cxn ang="0">
                  <a:pos x="TX386" y="TY386"/>
                </a:cxn>
                <a:cxn ang="0">
                  <a:pos x="TX387" y="TY387"/>
                </a:cxn>
                <a:cxn ang="0">
                  <a:pos x="TX388" y="TY388"/>
                </a:cxn>
                <a:cxn ang="0">
                  <a:pos x="TX389" y="TY389"/>
                </a:cxn>
                <a:cxn ang="0">
                  <a:pos x="TX390" y="TY390"/>
                </a:cxn>
                <a:cxn ang="0">
                  <a:pos x="TX391" y="TY391"/>
                </a:cxn>
                <a:cxn ang="0">
                  <a:pos x="TX392" y="TY392"/>
                </a:cxn>
                <a:cxn ang="0">
                  <a:pos x="TX393" y="TY393"/>
                </a:cxn>
                <a:cxn ang="0">
                  <a:pos x="TX394" y="TY394"/>
                </a:cxn>
                <a:cxn ang="0">
                  <a:pos x="TX395" y="TY395"/>
                </a:cxn>
                <a:cxn ang="0">
                  <a:pos x="TX396" y="TY396"/>
                </a:cxn>
                <a:cxn ang="0">
                  <a:pos x="TX397" y="TY397"/>
                </a:cxn>
                <a:cxn ang="0">
                  <a:pos x="TX398" y="TY398"/>
                </a:cxn>
                <a:cxn ang="0">
                  <a:pos x="TX399" y="TY399"/>
                </a:cxn>
                <a:cxn ang="0">
                  <a:pos x="TX400" y="TY400"/>
                </a:cxn>
                <a:cxn ang="0">
                  <a:pos x="TX401" y="TY401"/>
                </a:cxn>
                <a:cxn ang="0">
                  <a:pos x="TX402" y="TY402"/>
                </a:cxn>
                <a:cxn ang="0">
                  <a:pos x="TX403" y="TY403"/>
                </a:cxn>
                <a:cxn ang="0">
                  <a:pos x="TX404" y="TY404"/>
                </a:cxn>
                <a:cxn ang="0">
                  <a:pos x="TX405" y="TY405"/>
                </a:cxn>
                <a:cxn ang="0">
                  <a:pos x="TX406" y="TY406"/>
                </a:cxn>
                <a:cxn ang="0">
                  <a:pos x="TX407" y="TY407"/>
                </a:cxn>
                <a:cxn ang="0">
                  <a:pos x="TX408" y="TY408"/>
                </a:cxn>
                <a:cxn ang="0">
                  <a:pos x="TX409" y="TY409"/>
                </a:cxn>
                <a:cxn ang="0">
                  <a:pos x="TX410" y="TY410"/>
                </a:cxn>
                <a:cxn ang="0">
                  <a:pos x="TX411" y="TY411"/>
                </a:cxn>
                <a:cxn ang="0">
                  <a:pos x="TX412" y="TY412"/>
                </a:cxn>
                <a:cxn ang="0">
                  <a:pos x="TX413" y="TY413"/>
                </a:cxn>
                <a:cxn ang="0">
                  <a:pos x="TX414" y="TY414"/>
                </a:cxn>
                <a:cxn ang="0">
                  <a:pos x="TX415" y="TY415"/>
                </a:cxn>
                <a:cxn ang="0">
                  <a:pos x="TX416" y="TY416"/>
                </a:cxn>
                <a:cxn ang="0">
                  <a:pos x="TX417" y="TY417"/>
                </a:cxn>
                <a:cxn ang="0">
                  <a:pos x="TX418" y="TY418"/>
                </a:cxn>
                <a:cxn ang="0">
                  <a:pos x="TX419" y="TY419"/>
                </a:cxn>
                <a:cxn ang="0">
                  <a:pos x="TX420" y="TY420"/>
                </a:cxn>
                <a:cxn ang="0">
                  <a:pos x="TX421" y="TY421"/>
                </a:cxn>
                <a:cxn ang="0">
                  <a:pos x="TX422" y="TY422"/>
                </a:cxn>
                <a:cxn ang="0">
                  <a:pos x="TX423" y="TY423"/>
                </a:cxn>
                <a:cxn ang="0">
                  <a:pos x="TX424" y="TY424"/>
                </a:cxn>
                <a:cxn ang="0">
                  <a:pos x="TX425" y="TY425"/>
                </a:cxn>
                <a:cxn ang="0">
                  <a:pos x="TX426" y="TY426"/>
                </a:cxn>
                <a:cxn ang="0">
                  <a:pos x="TX427" y="TY427"/>
                </a:cxn>
                <a:cxn ang="0">
                  <a:pos x="TX428" y="TY428"/>
                </a:cxn>
                <a:cxn ang="0">
                  <a:pos x="TX429" y="TY429"/>
                </a:cxn>
                <a:cxn ang="0">
                  <a:pos x="TX430" y="TY430"/>
                </a:cxn>
                <a:cxn ang="0">
                  <a:pos x="TX431" y="TY431"/>
                </a:cxn>
                <a:cxn ang="0">
                  <a:pos x="TX432" y="TY432"/>
                </a:cxn>
                <a:cxn ang="0">
                  <a:pos x="TX433" y="TY433"/>
                </a:cxn>
                <a:cxn ang="0">
                  <a:pos x="TX434" y="TY434"/>
                </a:cxn>
                <a:cxn ang="0">
                  <a:pos x="TX435" y="TY435"/>
                </a:cxn>
                <a:cxn ang="0">
                  <a:pos x="TX436" y="TY436"/>
                </a:cxn>
                <a:cxn ang="0">
                  <a:pos x="TX437" y="TY437"/>
                </a:cxn>
                <a:cxn ang="0">
                  <a:pos x="TX438" y="TY438"/>
                </a:cxn>
                <a:cxn ang="0">
                  <a:pos x="TX439" y="TY439"/>
                </a:cxn>
                <a:cxn ang="0">
                  <a:pos x="TX440" y="TY440"/>
                </a:cxn>
                <a:cxn ang="0">
                  <a:pos x="TX441" y="TY441"/>
                </a:cxn>
                <a:cxn ang="0">
                  <a:pos x="TX442" y="TY442"/>
                </a:cxn>
                <a:cxn ang="0">
                  <a:pos x="TX443" y="TY443"/>
                </a:cxn>
                <a:cxn ang="0">
                  <a:pos x="TX444" y="TY444"/>
                </a:cxn>
                <a:cxn ang="0">
                  <a:pos x="TX445" y="TY445"/>
                </a:cxn>
                <a:cxn ang="0">
                  <a:pos x="TX446" y="TY446"/>
                </a:cxn>
                <a:cxn ang="0">
                  <a:pos x="TX447" y="TY447"/>
                </a:cxn>
                <a:cxn ang="0">
                  <a:pos x="TX448" y="TY448"/>
                </a:cxn>
                <a:cxn ang="0">
                  <a:pos x="TX449" y="TY449"/>
                </a:cxn>
                <a:cxn ang="0">
                  <a:pos x="TX450" y="TY450"/>
                </a:cxn>
                <a:cxn ang="0">
                  <a:pos x="TX451" y="TY451"/>
                </a:cxn>
                <a:cxn ang="0">
                  <a:pos x="TX452" y="TY452"/>
                </a:cxn>
                <a:cxn ang="0">
                  <a:pos x="TX453" y="TY453"/>
                </a:cxn>
                <a:cxn ang="0">
                  <a:pos x="TX454" y="TY454"/>
                </a:cxn>
                <a:cxn ang="0">
                  <a:pos x="TX455" y="TY455"/>
                </a:cxn>
                <a:cxn ang="0">
                  <a:pos x="TX456" y="TY456"/>
                </a:cxn>
                <a:cxn ang="0">
                  <a:pos x="TX457" y="TY457"/>
                </a:cxn>
                <a:cxn ang="0">
                  <a:pos x="TX458" y="TY458"/>
                </a:cxn>
                <a:cxn ang="0">
                  <a:pos x="TX459" y="TY459"/>
                </a:cxn>
                <a:cxn ang="0">
                  <a:pos x="TX460" y="TY460"/>
                </a:cxn>
                <a:cxn ang="0">
                  <a:pos x="TX461" y="TY461"/>
                </a:cxn>
                <a:cxn ang="0">
                  <a:pos x="TX462" y="TY462"/>
                </a:cxn>
                <a:cxn ang="0">
                  <a:pos x="TX463" y="TY463"/>
                </a:cxn>
                <a:cxn ang="0">
                  <a:pos x="TX464" y="TY464"/>
                </a:cxn>
                <a:cxn ang="0">
                  <a:pos x="TX465" y="TY465"/>
                </a:cxn>
                <a:cxn ang="0">
                  <a:pos x="TX466" y="TY466"/>
                </a:cxn>
                <a:cxn ang="0">
                  <a:pos x="TX467" y="TY467"/>
                </a:cxn>
                <a:cxn ang="0">
                  <a:pos x="TX468" y="TY468"/>
                </a:cxn>
                <a:cxn ang="0">
                  <a:pos x="TX469" y="TY469"/>
                </a:cxn>
                <a:cxn ang="0">
                  <a:pos x="TX470" y="TY470"/>
                </a:cxn>
                <a:cxn ang="0">
                  <a:pos x="TX471" y="TY471"/>
                </a:cxn>
                <a:cxn ang="0">
                  <a:pos x="TX472" y="TY472"/>
                </a:cxn>
                <a:cxn ang="0">
                  <a:pos x="TX473" y="TY473"/>
                </a:cxn>
                <a:cxn ang="0">
                  <a:pos x="TX474" y="TY474"/>
                </a:cxn>
                <a:cxn ang="0">
                  <a:pos x="TX475" y="TY475"/>
                </a:cxn>
                <a:cxn ang="0">
                  <a:pos x="TX476" y="TY476"/>
                </a:cxn>
                <a:cxn ang="0">
                  <a:pos x="TX477" y="TY477"/>
                </a:cxn>
                <a:cxn ang="0">
                  <a:pos x="TX478" y="TY478"/>
                </a:cxn>
                <a:cxn ang="0">
                  <a:pos x="TX479" y="TY479"/>
                </a:cxn>
                <a:cxn ang="0">
                  <a:pos x="TX480" y="TY480"/>
                </a:cxn>
                <a:cxn ang="0">
                  <a:pos x="TX481" y="TY481"/>
                </a:cxn>
                <a:cxn ang="0">
                  <a:pos x="TX482" y="TY482"/>
                </a:cxn>
                <a:cxn ang="0">
                  <a:pos x="TX483" y="TY483"/>
                </a:cxn>
                <a:cxn ang="0">
                  <a:pos x="TX484" y="TY484"/>
                </a:cxn>
                <a:cxn ang="0">
                  <a:pos x="TX485" y="TY485"/>
                </a:cxn>
                <a:cxn ang="0">
                  <a:pos x="TX486" y="TY486"/>
                </a:cxn>
                <a:cxn ang="0">
                  <a:pos x="TX487" y="TY487"/>
                </a:cxn>
                <a:cxn ang="0">
                  <a:pos x="TX488" y="TY488"/>
                </a:cxn>
                <a:cxn ang="0">
                  <a:pos x="TX489" y="TY489"/>
                </a:cxn>
                <a:cxn ang="0">
                  <a:pos x="TX490" y="TY490"/>
                </a:cxn>
                <a:cxn ang="0">
                  <a:pos x="TX491" y="TY491"/>
                </a:cxn>
                <a:cxn ang="0">
                  <a:pos x="TX492" y="TY492"/>
                </a:cxn>
                <a:cxn ang="0">
                  <a:pos x="TX493" y="TY493"/>
                </a:cxn>
                <a:cxn ang="0">
                  <a:pos x="TX494" y="TY494"/>
                </a:cxn>
                <a:cxn ang="0">
                  <a:pos x="TX495" y="TY495"/>
                </a:cxn>
                <a:cxn ang="0">
                  <a:pos x="TX496" y="TY496"/>
                </a:cxn>
                <a:cxn ang="0">
                  <a:pos x="TX497" y="TY497"/>
                </a:cxn>
                <a:cxn ang="0">
                  <a:pos x="TX498" y="TY498"/>
                </a:cxn>
                <a:cxn ang="0">
                  <a:pos x="TX499" y="TY499"/>
                </a:cxn>
                <a:cxn ang="0">
                  <a:pos x="TX500" y="TY500"/>
                </a:cxn>
                <a:cxn ang="0">
                  <a:pos x="TX501" y="TY501"/>
                </a:cxn>
                <a:cxn ang="0">
                  <a:pos x="TX502" y="TY502"/>
                </a:cxn>
                <a:cxn ang="0">
                  <a:pos x="TX503" y="TY503"/>
                </a:cxn>
                <a:cxn ang="0">
                  <a:pos x="TX504" y="TY504"/>
                </a:cxn>
                <a:cxn ang="0">
                  <a:pos x="TX505" y="TY505"/>
                </a:cxn>
                <a:cxn ang="0">
                  <a:pos x="TX506" y="TY506"/>
                </a:cxn>
                <a:cxn ang="0">
                  <a:pos x="TX507" y="TY507"/>
                </a:cxn>
                <a:cxn ang="0">
                  <a:pos x="TX508" y="TY508"/>
                </a:cxn>
                <a:cxn ang="0">
                  <a:pos x="TX509" y="TY509"/>
                </a:cxn>
                <a:cxn ang="0">
                  <a:pos x="TX510" y="TY510"/>
                </a:cxn>
                <a:cxn ang="0">
                  <a:pos x="TX511" y="TY511"/>
                </a:cxn>
                <a:cxn ang="0">
                  <a:pos x="TX512" y="TY512"/>
                </a:cxn>
                <a:cxn ang="0">
                  <a:pos x="TX513" y="TY513"/>
                </a:cxn>
                <a:cxn ang="0">
                  <a:pos x="TX514" y="TY514"/>
                </a:cxn>
                <a:cxn ang="0">
                  <a:pos x="TX515" y="TY515"/>
                </a:cxn>
                <a:cxn ang="0">
                  <a:pos x="TX516" y="TY516"/>
                </a:cxn>
                <a:cxn ang="0">
                  <a:pos x="TX517" y="TY517"/>
                </a:cxn>
                <a:cxn ang="0">
                  <a:pos x="TX518" y="TY518"/>
                </a:cxn>
                <a:cxn ang="0">
                  <a:pos x="TX519" y="TY519"/>
                </a:cxn>
                <a:cxn ang="0">
                  <a:pos x="TX520" y="TY520"/>
                </a:cxn>
                <a:cxn ang="0">
                  <a:pos x="TX521" y="TY521"/>
                </a:cxn>
                <a:cxn ang="0">
                  <a:pos x="TX522" y="TY522"/>
                </a:cxn>
                <a:cxn ang="0">
                  <a:pos x="TX523" y="TY523"/>
                </a:cxn>
                <a:cxn ang="0">
                  <a:pos x="TX524" y="TY524"/>
                </a:cxn>
                <a:cxn ang="0">
                  <a:pos x="TX525" y="TY525"/>
                </a:cxn>
                <a:cxn ang="0">
                  <a:pos x="TX526" y="TY526"/>
                </a:cxn>
                <a:cxn ang="0">
                  <a:pos x="TX527" y="TY527"/>
                </a:cxn>
                <a:cxn ang="0">
                  <a:pos x="TX528" y="TY528"/>
                </a:cxn>
                <a:cxn ang="0">
                  <a:pos x="TX529" y="TY529"/>
                </a:cxn>
                <a:cxn ang="0">
                  <a:pos x="TX530" y="TY530"/>
                </a:cxn>
                <a:cxn ang="0">
                  <a:pos x="TX531" y="TY531"/>
                </a:cxn>
                <a:cxn ang="0">
                  <a:pos x="TX532" y="TY532"/>
                </a:cxn>
                <a:cxn ang="0">
                  <a:pos x="TX533" y="TY533"/>
                </a:cxn>
                <a:cxn ang="0">
                  <a:pos x="TX534" y="TY534"/>
                </a:cxn>
                <a:cxn ang="0">
                  <a:pos x="TX535" y="TY535"/>
                </a:cxn>
                <a:cxn ang="0">
                  <a:pos x="TX536" y="TY536"/>
                </a:cxn>
                <a:cxn ang="0">
                  <a:pos x="TX537" y="TY537"/>
                </a:cxn>
                <a:cxn ang="0">
                  <a:pos x="TX538" y="TY538"/>
                </a:cxn>
                <a:cxn ang="0">
                  <a:pos x="TX539" y="TY539"/>
                </a:cxn>
                <a:cxn ang="0">
                  <a:pos x="TX540" y="TY540"/>
                </a:cxn>
                <a:cxn ang="0">
                  <a:pos x="TX541" y="TY541"/>
                </a:cxn>
                <a:cxn ang="0">
                  <a:pos x="TX542" y="TY542"/>
                </a:cxn>
                <a:cxn ang="0">
                  <a:pos x="TX543" y="TY543"/>
                </a:cxn>
                <a:cxn ang="0">
                  <a:pos x="TX544" y="TY544"/>
                </a:cxn>
                <a:cxn ang="0">
                  <a:pos x="TX545" y="TY545"/>
                </a:cxn>
                <a:cxn ang="0">
                  <a:pos x="TX546" y="TY546"/>
                </a:cxn>
                <a:cxn ang="0">
                  <a:pos x="TX547" y="TY547"/>
                </a:cxn>
                <a:cxn ang="0">
                  <a:pos x="TX548" y="TY548"/>
                </a:cxn>
                <a:cxn ang="0">
                  <a:pos x="TX549" y="TY549"/>
                </a:cxn>
                <a:cxn ang="0">
                  <a:pos x="TX550" y="TY550"/>
                </a:cxn>
                <a:cxn ang="0">
                  <a:pos x="TX551" y="TY551"/>
                </a:cxn>
                <a:cxn ang="0">
                  <a:pos x="TX552" y="TY552"/>
                </a:cxn>
                <a:cxn ang="0">
                  <a:pos x="TX553" y="TY553"/>
                </a:cxn>
                <a:cxn ang="0">
                  <a:pos x="TX554" y="TY554"/>
                </a:cxn>
                <a:cxn ang="0">
                  <a:pos x="TX555" y="TY555"/>
                </a:cxn>
                <a:cxn ang="0">
                  <a:pos x="TX556" y="TY556"/>
                </a:cxn>
                <a:cxn ang="0">
                  <a:pos x="TX557" y="TY557"/>
                </a:cxn>
                <a:cxn ang="0">
                  <a:pos x="TX558" y="TY558"/>
                </a:cxn>
                <a:cxn ang="0">
                  <a:pos x="TX559" y="TY559"/>
                </a:cxn>
                <a:cxn ang="0">
                  <a:pos x="TX560" y="TY560"/>
                </a:cxn>
                <a:cxn ang="0">
                  <a:pos x="TX561" y="TY561"/>
                </a:cxn>
                <a:cxn ang="0">
                  <a:pos x="TX562" y="TY562"/>
                </a:cxn>
                <a:cxn ang="0">
                  <a:pos x="TX563" y="TY563"/>
                </a:cxn>
                <a:cxn ang="0">
                  <a:pos x="TX564" y="TY564"/>
                </a:cxn>
                <a:cxn ang="0">
                  <a:pos x="TX565" y="TY565"/>
                </a:cxn>
                <a:cxn ang="0">
                  <a:pos x="TX566" y="TY566"/>
                </a:cxn>
                <a:cxn ang="0">
                  <a:pos x="TX567" y="TY567"/>
                </a:cxn>
                <a:cxn ang="0">
                  <a:pos x="TX568" y="TY568"/>
                </a:cxn>
                <a:cxn ang="0">
                  <a:pos x="TX569" y="TY569"/>
                </a:cxn>
                <a:cxn ang="0">
                  <a:pos x="TX570" y="TY570"/>
                </a:cxn>
                <a:cxn ang="0">
                  <a:pos x="TX571" y="TY571"/>
                </a:cxn>
                <a:cxn ang="0">
                  <a:pos x="TX572" y="TY572"/>
                </a:cxn>
                <a:cxn ang="0">
                  <a:pos x="TX573" y="TY573"/>
                </a:cxn>
                <a:cxn ang="0">
                  <a:pos x="TX574" y="TY574"/>
                </a:cxn>
                <a:cxn ang="0">
                  <a:pos x="TX575" y="TY575"/>
                </a:cxn>
                <a:cxn ang="0">
                  <a:pos x="TX576" y="TY576"/>
                </a:cxn>
                <a:cxn ang="0">
                  <a:pos x="TX577" y="TY577"/>
                </a:cxn>
                <a:cxn ang="0">
                  <a:pos x="TX578" y="TY578"/>
                </a:cxn>
                <a:cxn ang="0">
                  <a:pos x="TX579" y="TY579"/>
                </a:cxn>
                <a:cxn ang="0">
                  <a:pos x="TX580" y="TY580"/>
                </a:cxn>
                <a:cxn ang="0">
                  <a:pos x="TX581" y="TY581"/>
                </a:cxn>
                <a:cxn ang="0">
                  <a:pos x="TX582" y="TY582"/>
                </a:cxn>
                <a:cxn ang="0">
                  <a:pos x="TX583" y="TY583"/>
                </a:cxn>
                <a:cxn ang="0">
                  <a:pos x="TX584" y="TY584"/>
                </a:cxn>
                <a:cxn ang="0">
                  <a:pos x="TX585" y="TY585"/>
                </a:cxn>
                <a:cxn ang="0">
                  <a:pos x="TX586" y="TY586"/>
                </a:cxn>
                <a:cxn ang="0">
                  <a:pos x="TX587" y="TY587"/>
                </a:cxn>
                <a:cxn ang="0">
                  <a:pos x="TX588" y="TY588"/>
                </a:cxn>
                <a:cxn ang="0">
                  <a:pos x="TX589" y="TY589"/>
                </a:cxn>
                <a:cxn ang="0">
                  <a:pos x="TX590" y="TY590"/>
                </a:cxn>
                <a:cxn ang="0">
                  <a:pos x="TX591" y="TY591"/>
                </a:cxn>
                <a:cxn ang="0">
                  <a:pos x="TX592" y="TY592"/>
                </a:cxn>
                <a:cxn ang="0">
                  <a:pos x="TX593" y="TY593"/>
                </a:cxn>
                <a:cxn ang="0">
                  <a:pos x="TX594" y="TY594"/>
                </a:cxn>
                <a:cxn ang="0">
                  <a:pos x="TX595" y="TY595"/>
                </a:cxn>
                <a:cxn ang="0">
                  <a:pos x="TX596" y="TY596"/>
                </a:cxn>
                <a:cxn ang="0">
                  <a:pos x="TX597" y="TY597"/>
                </a:cxn>
                <a:cxn ang="0">
                  <a:pos x="TX598" y="TY598"/>
                </a:cxn>
                <a:cxn ang="0">
                  <a:pos x="TX599" y="TY599"/>
                </a:cxn>
                <a:cxn ang="0">
                  <a:pos x="TX600" y="TY600"/>
                </a:cxn>
                <a:cxn ang="0">
                  <a:pos x="TX601" y="TY601"/>
                </a:cxn>
                <a:cxn ang="0">
                  <a:pos x="TX602" y="TY602"/>
                </a:cxn>
                <a:cxn ang="0">
                  <a:pos x="TX603" y="TY603"/>
                </a:cxn>
                <a:cxn ang="0">
                  <a:pos x="TX604" y="TY604"/>
                </a:cxn>
                <a:cxn ang="0">
                  <a:pos x="TX605" y="TY605"/>
                </a:cxn>
              </a:cxnLst>
              <a:rect l="l" t="t" r="r" b="b"/>
              <a:pathLst>
                <a:path w="12192001" h="6047037">
                  <a:moveTo>
                    <a:pt x="6998753" y="4861557"/>
                  </a:moveTo>
                  <a:lnTo>
                    <a:pt x="6999125" y="4862967"/>
                  </a:lnTo>
                  <a:lnTo>
                    <a:pt x="6999458" y="4864308"/>
                  </a:lnTo>
                  <a:lnTo>
                    <a:pt x="6981403" y="4921608"/>
                  </a:lnTo>
                  <a:lnTo>
                    <a:pt x="6980778" y="4919418"/>
                  </a:lnTo>
                  <a:close/>
                  <a:moveTo>
                    <a:pt x="7116525" y="4767113"/>
                  </a:moveTo>
                  <a:lnTo>
                    <a:pt x="7123707" y="4787223"/>
                  </a:lnTo>
                  <a:lnTo>
                    <a:pt x="7115797" y="4806237"/>
                  </a:lnTo>
                  <a:lnTo>
                    <a:pt x="7110787" y="4780641"/>
                  </a:lnTo>
                  <a:close/>
                  <a:moveTo>
                    <a:pt x="7091685" y="4697561"/>
                  </a:moveTo>
                  <a:lnTo>
                    <a:pt x="7112004" y="4754451"/>
                  </a:lnTo>
                  <a:lnTo>
                    <a:pt x="7107671" y="4764900"/>
                  </a:lnTo>
                  <a:lnTo>
                    <a:pt x="7112094" y="4754703"/>
                  </a:lnTo>
                  <a:lnTo>
                    <a:pt x="7116177" y="4766138"/>
                  </a:lnTo>
                  <a:lnTo>
                    <a:pt x="7110631" y="4779837"/>
                  </a:lnTo>
                  <a:lnTo>
                    <a:pt x="7109346" y="4773269"/>
                  </a:lnTo>
                  <a:cubicBezTo>
                    <a:pt x="7104664" y="4751654"/>
                    <a:pt x="7098829" y="4726583"/>
                    <a:pt x="7091685" y="4697561"/>
                  </a:cubicBezTo>
                  <a:close/>
                  <a:moveTo>
                    <a:pt x="6938555" y="4648262"/>
                  </a:moveTo>
                  <a:cubicBezTo>
                    <a:pt x="6965373" y="4739739"/>
                    <a:pt x="6982170" y="4799356"/>
                    <a:pt x="6992518" y="4837870"/>
                  </a:cubicBezTo>
                  <a:lnTo>
                    <a:pt x="6998414" y="4860267"/>
                  </a:lnTo>
                  <a:lnTo>
                    <a:pt x="6980536" y="4918573"/>
                  </a:lnTo>
                  <a:lnTo>
                    <a:pt x="6968495" y="4876421"/>
                  </a:lnTo>
                  <a:cubicBezTo>
                    <a:pt x="6908236" y="4659798"/>
                    <a:pt x="6961301" y="4763410"/>
                    <a:pt x="6938555" y="4648262"/>
                  </a:cubicBezTo>
                  <a:close/>
                  <a:moveTo>
                    <a:pt x="4194519" y="4634415"/>
                  </a:moveTo>
                  <a:lnTo>
                    <a:pt x="4195572" y="4639695"/>
                  </a:lnTo>
                  <a:lnTo>
                    <a:pt x="4194880" y="4644747"/>
                  </a:lnTo>
                  <a:lnTo>
                    <a:pt x="4194420" y="4647973"/>
                  </a:lnTo>
                  <a:lnTo>
                    <a:pt x="4194319" y="4644795"/>
                  </a:lnTo>
                  <a:cubicBezTo>
                    <a:pt x="4194211" y="4638775"/>
                    <a:pt x="4194268" y="4635162"/>
                    <a:pt x="4194519" y="4634415"/>
                  </a:cubicBezTo>
                  <a:close/>
                  <a:moveTo>
                    <a:pt x="7785167" y="4551494"/>
                  </a:moveTo>
                  <a:lnTo>
                    <a:pt x="7814094" y="4657199"/>
                  </a:lnTo>
                  <a:lnTo>
                    <a:pt x="7806894" y="4685391"/>
                  </a:lnTo>
                  <a:lnTo>
                    <a:pt x="7785714" y="4607196"/>
                  </a:lnTo>
                  <a:lnTo>
                    <a:pt x="7774664" y="4563923"/>
                  </a:lnTo>
                  <a:close/>
                  <a:moveTo>
                    <a:pt x="7986144" y="4540432"/>
                  </a:moveTo>
                  <a:cubicBezTo>
                    <a:pt x="7992660" y="4542725"/>
                    <a:pt x="7993710" y="4556992"/>
                    <a:pt x="7986703" y="4588961"/>
                  </a:cubicBezTo>
                  <a:lnTo>
                    <a:pt x="7981231" y="4610982"/>
                  </a:lnTo>
                  <a:lnTo>
                    <a:pt x="7979384" y="4587785"/>
                  </a:lnTo>
                  <a:lnTo>
                    <a:pt x="7976887" y="4543729"/>
                  </a:lnTo>
                  <a:close/>
                  <a:moveTo>
                    <a:pt x="9545937" y="4505421"/>
                  </a:moveTo>
                  <a:lnTo>
                    <a:pt x="9541633" y="4512579"/>
                  </a:lnTo>
                  <a:cubicBezTo>
                    <a:pt x="9542020" y="4514547"/>
                    <a:pt x="9542759" y="4514286"/>
                    <a:pt x="9543771" y="4512126"/>
                  </a:cubicBezTo>
                  <a:close/>
                  <a:moveTo>
                    <a:pt x="7861021" y="4471309"/>
                  </a:moveTo>
                  <a:lnTo>
                    <a:pt x="7863179" y="4481112"/>
                  </a:lnTo>
                  <a:lnTo>
                    <a:pt x="7867088" y="4498983"/>
                  </a:lnTo>
                  <a:lnTo>
                    <a:pt x="7865303" y="4503681"/>
                  </a:lnTo>
                  <a:cubicBezTo>
                    <a:pt x="7844068" y="4560643"/>
                    <a:pt x="7829100" y="4604267"/>
                    <a:pt x="7819266" y="4636954"/>
                  </a:cubicBezTo>
                  <a:lnTo>
                    <a:pt x="7815022" y="4653572"/>
                  </a:lnTo>
                  <a:lnTo>
                    <a:pt x="7787760" y="4548490"/>
                  </a:lnTo>
                  <a:lnTo>
                    <a:pt x="7801239" y="4534290"/>
                  </a:lnTo>
                  <a:lnTo>
                    <a:pt x="7802051" y="4537066"/>
                  </a:lnTo>
                  <a:cubicBezTo>
                    <a:pt x="7805533" y="4548610"/>
                    <a:pt x="7807023" y="4552508"/>
                    <a:pt x="7805669" y="4545441"/>
                  </a:cubicBezTo>
                  <a:lnTo>
                    <a:pt x="7802826" y="4532621"/>
                  </a:lnTo>
                  <a:lnTo>
                    <a:pt x="7820636" y="4513856"/>
                  </a:lnTo>
                  <a:lnTo>
                    <a:pt x="7823153" y="4521243"/>
                  </a:lnTo>
                  <a:cubicBezTo>
                    <a:pt x="7829339" y="4538517"/>
                    <a:pt x="7831863" y="4542012"/>
                    <a:pt x="7828711" y="4522465"/>
                  </a:cubicBezTo>
                  <a:lnTo>
                    <a:pt x="7826053" y="4508150"/>
                  </a:lnTo>
                  <a:close/>
                  <a:moveTo>
                    <a:pt x="11323806" y="4448151"/>
                  </a:moveTo>
                  <a:lnTo>
                    <a:pt x="11336391" y="4469428"/>
                  </a:lnTo>
                  <a:lnTo>
                    <a:pt x="11331625" y="4460733"/>
                  </a:lnTo>
                  <a:close/>
                  <a:moveTo>
                    <a:pt x="11309605" y="4424463"/>
                  </a:moveTo>
                  <a:lnTo>
                    <a:pt x="11318144" y="4439042"/>
                  </a:lnTo>
                  <a:lnTo>
                    <a:pt x="11323806" y="4448151"/>
                  </a:lnTo>
                  <a:lnTo>
                    <a:pt x="11313649" y="4430980"/>
                  </a:lnTo>
                  <a:close/>
                  <a:moveTo>
                    <a:pt x="4256724" y="4356878"/>
                  </a:moveTo>
                  <a:lnTo>
                    <a:pt x="4257501" y="4360095"/>
                  </a:lnTo>
                  <a:lnTo>
                    <a:pt x="4258508" y="4371214"/>
                  </a:lnTo>
                  <a:lnTo>
                    <a:pt x="4249181" y="4425876"/>
                  </a:lnTo>
                  <a:lnTo>
                    <a:pt x="4250391" y="4387033"/>
                  </a:lnTo>
                  <a:lnTo>
                    <a:pt x="4251174" y="4375299"/>
                  </a:lnTo>
                  <a:close/>
                  <a:moveTo>
                    <a:pt x="12192000" y="0"/>
                  </a:moveTo>
                  <a:lnTo>
                    <a:pt x="0" y="0"/>
                  </a:lnTo>
                  <a:lnTo>
                    <a:pt x="0" y="290709"/>
                  </a:lnTo>
                  <a:lnTo>
                    <a:pt x="0" y="622300"/>
                  </a:lnTo>
                  <a:lnTo>
                    <a:pt x="0" y="4533457"/>
                  </a:lnTo>
                  <a:lnTo>
                    <a:pt x="54430" y="4503043"/>
                  </a:lnTo>
                  <a:cubicBezTo>
                    <a:pt x="76392" y="4494284"/>
                    <a:pt x="97986" y="4489096"/>
                    <a:pt x="119386" y="4486941"/>
                  </a:cubicBezTo>
                  <a:cubicBezTo>
                    <a:pt x="204545" y="4478568"/>
                    <a:pt x="286156" y="4518959"/>
                    <a:pt x="370428" y="4574620"/>
                  </a:cubicBezTo>
                  <a:cubicBezTo>
                    <a:pt x="454256" y="4630280"/>
                    <a:pt x="539859" y="4700965"/>
                    <a:pt x="629010" y="4752930"/>
                  </a:cubicBezTo>
                  <a:cubicBezTo>
                    <a:pt x="640098" y="4759334"/>
                    <a:pt x="651186" y="4765490"/>
                    <a:pt x="662274" y="4771401"/>
                  </a:cubicBezTo>
                  <a:cubicBezTo>
                    <a:pt x="667597" y="4774358"/>
                    <a:pt x="673806" y="4777065"/>
                    <a:pt x="680016" y="4779775"/>
                  </a:cubicBezTo>
                  <a:lnTo>
                    <a:pt x="688886" y="4783716"/>
                  </a:lnTo>
                  <a:cubicBezTo>
                    <a:pt x="690218" y="4784455"/>
                    <a:pt x="691991" y="4785193"/>
                    <a:pt x="693322" y="4785686"/>
                  </a:cubicBezTo>
                  <a:lnTo>
                    <a:pt x="696870" y="4787657"/>
                  </a:lnTo>
                  <a:cubicBezTo>
                    <a:pt x="716386" y="4797755"/>
                    <a:pt x="735458" y="4806128"/>
                    <a:pt x="754530" y="4812286"/>
                  </a:cubicBezTo>
                  <a:cubicBezTo>
                    <a:pt x="792231" y="4824600"/>
                    <a:pt x="829488" y="4828048"/>
                    <a:pt x="865414" y="4818443"/>
                  </a:cubicBezTo>
                  <a:lnTo>
                    <a:pt x="860978" y="4773865"/>
                  </a:lnTo>
                  <a:cubicBezTo>
                    <a:pt x="883156" y="4699980"/>
                    <a:pt x="906219" y="4573143"/>
                    <a:pt x="928840" y="4510340"/>
                  </a:cubicBezTo>
                  <a:cubicBezTo>
                    <a:pt x="951904" y="4447289"/>
                    <a:pt x="975410" y="4448029"/>
                    <a:pt x="1002467" y="4628557"/>
                  </a:cubicBezTo>
                  <a:cubicBezTo>
                    <a:pt x="999806" y="4597032"/>
                    <a:pt x="998032" y="4548514"/>
                    <a:pt x="997588" y="4515018"/>
                  </a:cubicBezTo>
                  <a:lnTo>
                    <a:pt x="1033957" y="4593337"/>
                  </a:lnTo>
                  <a:lnTo>
                    <a:pt x="1029079" y="4548268"/>
                  </a:lnTo>
                  <a:cubicBezTo>
                    <a:pt x="1095166" y="4495808"/>
                    <a:pt x="1160809" y="4489652"/>
                    <a:pt x="1253064" y="4988133"/>
                  </a:cubicBezTo>
                  <a:cubicBezTo>
                    <a:pt x="1249960" y="4702196"/>
                    <a:pt x="1313385" y="4860311"/>
                    <a:pt x="1312054" y="4589889"/>
                  </a:cubicBezTo>
                  <a:cubicBezTo>
                    <a:pt x="1382133" y="4330551"/>
                    <a:pt x="1466405" y="4335969"/>
                    <a:pt x="1546685" y="4417489"/>
                  </a:cubicBezTo>
                  <a:cubicBezTo>
                    <a:pt x="1586603" y="4458373"/>
                    <a:pt x="1625190" y="4517974"/>
                    <a:pt x="1660230" y="4573389"/>
                  </a:cubicBezTo>
                  <a:cubicBezTo>
                    <a:pt x="1695270" y="4628556"/>
                    <a:pt x="1726317" y="4679045"/>
                    <a:pt x="1752486" y="4701458"/>
                  </a:cubicBezTo>
                  <a:cubicBezTo>
                    <a:pt x="1752042" y="4630034"/>
                    <a:pt x="1740953" y="4376852"/>
                    <a:pt x="1753372" y="4400742"/>
                  </a:cubicBezTo>
                  <a:lnTo>
                    <a:pt x="1769784" y="4809576"/>
                  </a:lnTo>
                  <a:cubicBezTo>
                    <a:pt x="1772889" y="4661314"/>
                    <a:pt x="1780872" y="4609839"/>
                    <a:pt x="1789743" y="4602943"/>
                  </a:cubicBezTo>
                  <a:cubicBezTo>
                    <a:pt x="1798614" y="4596048"/>
                    <a:pt x="1808372" y="4633975"/>
                    <a:pt x="1817242" y="4664268"/>
                  </a:cubicBezTo>
                  <a:cubicBezTo>
                    <a:pt x="1825670" y="4694562"/>
                    <a:pt x="1833209" y="4717711"/>
                    <a:pt x="1839418" y="4681015"/>
                  </a:cubicBezTo>
                  <a:cubicBezTo>
                    <a:pt x="1845628" y="4644565"/>
                    <a:pt x="1850508" y="4548515"/>
                    <a:pt x="1855829" y="4340894"/>
                  </a:cubicBezTo>
                  <a:cubicBezTo>
                    <a:pt x="1859378" y="4499257"/>
                    <a:pt x="1862039" y="4657618"/>
                    <a:pt x="1864256" y="4815979"/>
                  </a:cubicBezTo>
                  <a:cubicBezTo>
                    <a:pt x="1878893" y="4853661"/>
                    <a:pt x="1888208" y="4891343"/>
                    <a:pt x="1890425" y="4929025"/>
                  </a:cubicBezTo>
                  <a:cubicBezTo>
                    <a:pt x="1894417" y="4966706"/>
                    <a:pt x="1896635" y="5004635"/>
                    <a:pt x="1897522" y="5042315"/>
                  </a:cubicBezTo>
                  <a:lnTo>
                    <a:pt x="1973881" y="4411434"/>
                  </a:lnTo>
                  <a:lnTo>
                    <a:pt x="1976968" y="4405064"/>
                  </a:lnTo>
                  <a:lnTo>
                    <a:pt x="1962279" y="4746528"/>
                  </a:lnTo>
                  <a:lnTo>
                    <a:pt x="2034444" y="4294956"/>
                  </a:lnTo>
                  <a:lnTo>
                    <a:pt x="2044210" y="4277076"/>
                  </a:lnTo>
                  <a:cubicBezTo>
                    <a:pt x="2170527" y="4054383"/>
                    <a:pt x="2221482" y="4078386"/>
                    <a:pt x="2265975" y="4130130"/>
                  </a:cubicBezTo>
                  <a:lnTo>
                    <a:pt x="2251117" y="4169727"/>
                  </a:lnTo>
                  <a:lnTo>
                    <a:pt x="2304941" y="4107755"/>
                  </a:lnTo>
                  <a:cubicBezTo>
                    <a:pt x="2297094" y="4137963"/>
                    <a:pt x="2284590" y="4181444"/>
                    <a:pt x="2274951" y="4209324"/>
                  </a:cubicBezTo>
                  <a:cubicBezTo>
                    <a:pt x="2342012" y="4052560"/>
                    <a:pt x="2365778" y="4057652"/>
                    <a:pt x="2375002" y="4120373"/>
                  </a:cubicBezTo>
                  <a:cubicBezTo>
                    <a:pt x="2383835" y="4182763"/>
                    <a:pt x="2378961" y="4303220"/>
                    <a:pt x="2384900" y="4375532"/>
                  </a:cubicBezTo>
                  <a:lnTo>
                    <a:pt x="2370596" y="4414793"/>
                  </a:lnTo>
                  <a:cubicBezTo>
                    <a:pt x="2404544" y="4432294"/>
                    <a:pt x="2442715" y="4438307"/>
                    <a:pt x="2483289" y="4436404"/>
                  </a:cubicBezTo>
                  <a:cubicBezTo>
                    <a:pt x="2503799" y="4435506"/>
                    <a:pt x="2524799" y="4432602"/>
                    <a:pt x="2546625" y="4428246"/>
                  </a:cubicBezTo>
                  <a:lnTo>
                    <a:pt x="2550623" y="4427333"/>
                  </a:lnTo>
                  <a:cubicBezTo>
                    <a:pt x="2552068" y="4427214"/>
                    <a:pt x="2554012" y="4426979"/>
                    <a:pt x="2555512" y="4426637"/>
                  </a:cubicBezTo>
                  <a:lnTo>
                    <a:pt x="2565289" y="4425245"/>
                  </a:lnTo>
                  <a:cubicBezTo>
                    <a:pt x="2572122" y="4424315"/>
                    <a:pt x="2578956" y="4423386"/>
                    <a:pt x="2584953" y="4422015"/>
                  </a:cubicBezTo>
                  <a:cubicBezTo>
                    <a:pt x="2597393" y="4419383"/>
                    <a:pt x="2609887" y="4416529"/>
                    <a:pt x="2622435" y="4413451"/>
                  </a:cubicBezTo>
                  <a:cubicBezTo>
                    <a:pt x="2723432" y="4388271"/>
                    <a:pt x="2825003" y="4345279"/>
                    <a:pt x="2921470" y="4315449"/>
                  </a:cubicBezTo>
                  <a:cubicBezTo>
                    <a:pt x="3018383" y="4285729"/>
                    <a:pt x="3109251" y="4269177"/>
                    <a:pt x="3192905" y="4297633"/>
                  </a:cubicBezTo>
                  <a:cubicBezTo>
                    <a:pt x="3276949" y="4326420"/>
                    <a:pt x="3353387" y="4399884"/>
                    <a:pt x="3425737" y="4551951"/>
                  </a:cubicBezTo>
                  <a:cubicBezTo>
                    <a:pt x="3446663" y="4715555"/>
                    <a:pt x="3484180" y="4788019"/>
                    <a:pt x="3528620" y="4812805"/>
                  </a:cubicBezTo>
                  <a:cubicBezTo>
                    <a:pt x="3573504" y="4837701"/>
                    <a:pt x="3624865" y="4814810"/>
                    <a:pt x="3676598" y="4788467"/>
                  </a:cubicBezTo>
                  <a:cubicBezTo>
                    <a:pt x="3728330" y="4762123"/>
                    <a:pt x="3779935" y="4732442"/>
                    <a:pt x="3828531" y="4744072"/>
                  </a:cubicBezTo>
                  <a:cubicBezTo>
                    <a:pt x="3877517" y="4756032"/>
                    <a:pt x="3922550" y="4809309"/>
                    <a:pt x="3965595" y="4949968"/>
                  </a:cubicBezTo>
                  <a:cubicBezTo>
                    <a:pt x="3966462" y="4956085"/>
                    <a:pt x="3966881" y="4962092"/>
                    <a:pt x="3967802" y="4967987"/>
                  </a:cubicBezTo>
                  <a:lnTo>
                    <a:pt x="3969404" y="4976882"/>
                  </a:lnTo>
                  <a:cubicBezTo>
                    <a:pt x="3969697" y="4979552"/>
                    <a:pt x="3970380" y="4982553"/>
                    <a:pt x="3970227" y="4985114"/>
                  </a:cubicBezTo>
                  <a:cubicBezTo>
                    <a:pt x="3970395" y="4996019"/>
                    <a:pt x="3970726" y="5006257"/>
                    <a:pt x="3971222" y="5015827"/>
                  </a:cubicBezTo>
                  <a:cubicBezTo>
                    <a:pt x="3972157" y="5035190"/>
                    <a:pt x="3973691" y="5052098"/>
                    <a:pt x="3975715" y="5067000"/>
                  </a:cubicBezTo>
                  <a:cubicBezTo>
                    <a:pt x="3980263" y="5096692"/>
                    <a:pt x="3986042" y="5117471"/>
                    <a:pt x="3993563" y="5131118"/>
                  </a:cubicBezTo>
                  <a:cubicBezTo>
                    <a:pt x="4007715" y="5158194"/>
                    <a:pt x="4026161" y="5156084"/>
                    <a:pt x="4042456" y="5135734"/>
                  </a:cubicBezTo>
                  <a:cubicBezTo>
                    <a:pt x="4059195" y="5115491"/>
                    <a:pt x="4074173" y="5077339"/>
                    <a:pt x="4086449" y="5032859"/>
                  </a:cubicBezTo>
                  <a:cubicBezTo>
                    <a:pt x="4092587" y="5010619"/>
                    <a:pt x="4098022" y="4986909"/>
                    <a:pt x="4102575" y="4963188"/>
                  </a:cubicBezTo>
                  <a:lnTo>
                    <a:pt x="4104012" y="4953932"/>
                  </a:lnTo>
                  <a:lnTo>
                    <a:pt x="4115154" y="5034063"/>
                  </a:lnTo>
                  <a:lnTo>
                    <a:pt x="4104158" y="4952997"/>
                  </a:lnTo>
                  <a:lnTo>
                    <a:pt x="4113405" y="4893464"/>
                  </a:lnTo>
                  <a:lnTo>
                    <a:pt x="4117171" y="4834959"/>
                  </a:lnTo>
                  <a:lnTo>
                    <a:pt x="4121830" y="4860417"/>
                  </a:lnTo>
                  <a:cubicBezTo>
                    <a:pt x="4129827" y="4905077"/>
                    <a:pt x="4139327" y="4960917"/>
                    <a:pt x="4150638" y="5030372"/>
                  </a:cubicBezTo>
                  <a:lnTo>
                    <a:pt x="4129791" y="4865850"/>
                  </a:lnTo>
                  <a:cubicBezTo>
                    <a:pt x="4122252" y="4769307"/>
                    <a:pt x="4116042" y="4674734"/>
                    <a:pt x="4146647" y="4941216"/>
                  </a:cubicBezTo>
                  <a:cubicBezTo>
                    <a:pt x="4163943" y="4994904"/>
                    <a:pt x="4195878" y="5201293"/>
                    <a:pt x="4235796" y="5616528"/>
                  </a:cubicBezTo>
                  <a:lnTo>
                    <a:pt x="4202533" y="5230107"/>
                  </a:lnTo>
                  <a:cubicBezTo>
                    <a:pt x="4204749" y="5240696"/>
                    <a:pt x="4218499" y="5391917"/>
                    <a:pt x="4226039" y="5472945"/>
                  </a:cubicBezTo>
                  <a:cubicBezTo>
                    <a:pt x="4233578" y="5553972"/>
                    <a:pt x="4234909" y="5564809"/>
                    <a:pt x="4213176" y="5294143"/>
                  </a:cubicBezTo>
                  <a:lnTo>
                    <a:pt x="4203419" y="5123464"/>
                  </a:lnTo>
                  <a:cubicBezTo>
                    <a:pt x="4208298" y="5153019"/>
                    <a:pt x="4194104" y="4932101"/>
                    <a:pt x="4213176" y="5154004"/>
                  </a:cubicBezTo>
                  <a:lnTo>
                    <a:pt x="4213177" y="5154252"/>
                  </a:lnTo>
                  <a:lnTo>
                    <a:pt x="4213176" y="5155236"/>
                  </a:lnTo>
                  <a:lnTo>
                    <a:pt x="4217169" y="5200799"/>
                  </a:lnTo>
                  <a:lnTo>
                    <a:pt x="4214508" y="5168535"/>
                  </a:lnTo>
                  <a:cubicBezTo>
                    <a:pt x="4232248" y="5339459"/>
                    <a:pt x="4191000" y="4822013"/>
                    <a:pt x="4213177" y="5044408"/>
                  </a:cubicBezTo>
                  <a:cubicBezTo>
                    <a:pt x="4223376" y="5181835"/>
                    <a:pt x="4215838" y="5059186"/>
                    <a:pt x="4207855" y="4913138"/>
                  </a:cubicBezTo>
                  <a:cubicBezTo>
                    <a:pt x="4202587" y="4821858"/>
                    <a:pt x="4197148" y="4721439"/>
                    <a:pt x="4195106" y="4669604"/>
                  </a:cubicBezTo>
                  <a:lnTo>
                    <a:pt x="4194658" y="4655485"/>
                  </a:lnTo>
                  <a:lnTo>
                    <a:pt x="4196145" y="4645360"/>
                  </a:lnTo>
                  <a:lnTo>
                    <a:pt x="4231805" y="5195872"/>
                  </a:lnTo>
                  <a:cubicBezTo>
                    <a:pt x="4243337" y="5354973"/>
                    <a:pt x="4241119" y="5295620"/>
                    <a:pt x="4238016" y="5196119"/>
                  </a:cubicBezTo>
                  <a:cubicBezTo>
                    <a:pt x="4235355" y="5096373"/>
                    <a:pt x="4231804" y="4956976"/>
                    <a:pt x="4236683" y="4955991"/>
                  </a:cubicBezTo>
                  <a:cubicBezTo>
                    <a:pt x="4243338" y="5054752"/>
                    <a:pt x="4251322" y="5222472"/>
                    <a:pt x="4258859" y="5418023"/>
                  </a:cubicBezTo>
                  <a:lnTo>
                    <a:pt x="4282369" y="6047036"/>
                  </a:lnTo>
                  <a:lnTo>
                    <a:pt x="4269062" y="5660122"/>
                  </a:lnTo>
                  <a:cubicBezTo>
                    <a:pt x="4267731" y="5610371"/>
                    <a:pt x="4267288" y="5593624"/>
                    <a:pt x="4265069" y="5471467"/>
                  </a:cubicBezTo>
                  <a:lnTo>
                    <a:pt x="4278820" y="5912809"/>
                  </a:lnTo>
                  <a:cubicBezTo>
                    <a:pt x="4287247" y="6158111"/>
                    <a:pt x="4273940" y="5724156"/>
                    <a:pt x="4275715" y="5736469"/>
                  </a:cubicBezTo>
                  <a:cubicBezTo>
                    <a:pt x="4265513" y="5342413"/>
                    <a:pt x="4251321" y="4715123"/>
                    <a:pt x="4252651" y="4689758"/>
                  </a:cubicBezTo>
                  <a:lnTo>
                    <a:pt x="4247771" y="4566860"/>
                  </a:lnTo>
                  <a:cubicBezTo>
                    <a:pt x="4247772" y="4540539"/>
                    <a:pt x="4247876" y="4515972"/>
                    <a:pt x="4248079" y="4493518"/>
                  </a:cubicBezTo>
                  <a:lnTo>
                    <a:pt x="4248767" y="4446391"/>
                  </a:lnTo>
                  <a:lnTo>
                    <a:pt x="4259944" y="4387066"/>
                  </a:lnTo>
                  <a:lnTo>
                    <a:pt x="4260675" y="4395142"/>
                  </a:lnTo>
                  <a:cubicBezTo>
                    <a:pt x="4261791" y="4410969"/>
                    <a:pt x="4262962" y="4431064"/>
                    <a:pt x="4264182" y="4455786"/>
                  </a:cubicBezTo>
                  <a:lnTo>
                    <a:pt x="4266400" y="4653798"/>
                  </a:lnTo>
                  <a:lnTo>
                    <a:pt x="4272166" y="4553315"/>
                  </a:lnTo>
                  <a:lnTo>
                    <a:pt x="4274829" y="4806989"/>
                  </a:lnTo>
                  <a:lnTo>
                    <a:pt x="4282811" y="4728179"/>
                  </a:lnTo>
                  <a:lnTo>
                    <a:pt x="4281482" y="4659956"/>
                  </a:lnTo>
                  <a:cubicBezTo>
                    <a:pt x="4283255" y="4626460"/>
                    <a:pt x="4291238" y="4539277"/>
                    <a:pt x="4294787" y="4671779"/>
                  </a:cubicBezTo>
                  <a:lnTo>
                    <a:pt x="4293899" y="4812406"/>
                  </a:lnTo>
                  <a:cubicBezTo>
                    <a:pt x="4298335" y="5031847"/>
                    <a:pt x="4301441" y="4997860"/>
                    <a:pt x="4307650" y="4903287"/>
                  </a:cubicBezTo>
                  <a:cubicBezTo>
                    <a:pt x="4308981" y="4879642"/>
                    <a:pt x="4310311" y="4852059"/>
                    <a:pt x="4311640" y="4823735"/>
                  </a:cubicBezTo>
                  <a:lnTo>
                    <a:pt x="4313860" y="4781130"/>
                  </a:lnTo>
                  <a:lnTo>
                    <a:pt x="4317849" y="4739752"/>
                  </a:lnTo>
                  <a:cubicBezTo>
                    <a:pt x="4323175" y="4686063"/>
                    <a:pt x="4328940" y="4641485"/>
                    <a:pt x="4334705" y="4629909"/>
                  </a:cubicBezTo>
                  <a:lnTo>
                    <a:pt x="4324948" y="4917324"/>
                  </a:lnTo>
                  <a:cubicBezTo>
                    <a:pt x="4324947" y="5203015"/>
                    <a:pt x="4337366" y="4474997"/>
                    <a:pt x="4342687" y="4617843"/>
                  </a:cubicBezTo>
                  <a:lnTo>
                    <a:pt x="4333818" y="4971014"/>
                  </a:lnTo>
                  <a:cubicBezTo>
                    <a:pt x="4343575" y="4739013"/>
                    <a:pt x="4345351" y="4763643"/>
                    <a:pt x="4344463" y="4868067"/>
                  </a:cubicBezTo>
                  <a:lnTo>
                    <a:pt x="4339585" y="5245129"/>
                  </a:lnTo>
                  <a:lnTo>
                    <a:pt x="4351117" y="4782607"/>
                  </a:lnTo>
                  <a:lnTo>
                    <a:pt x="4358212" y="4880135"/>
                  </a:lnTo>
                  <a:cubicBezTo>
                    <a:pt x="4363978" y="5033571"/>
                    <a:pt x="4344907" y="5464325"/>
                    <a:pt x="4335592" y="5706669"/>
                  </a:cubicBezTo>
                  <a:lnTo>
                    <a:pt x="4354666" y="5342166"/>
                  </a:lnTo>
                  <a:lnTo>
                    <a:pt x="4341359" y="5750507"/>
                  </a:lnTo>
                  <a:cubicBezTo>
                    <a:pt x="4352004" y="5513089"/>
                    <a:pt x="4352891" y="5532054"/>
                    <a:pt x="4352889" y="5578847"/>
                  </a:cubicBezTo>
                  <a:cubicBezTo>
                    <a:pt x="4352891" y="5625396"/>
                    <a:pt x="4352004" y="5699527"/>
                    <a:pt x="4360874" y="5572197"/>
                  </a:cubicBezTo>
                  <a:cubicBezTo>
                    <a:pt x="4355550" y="5726618"/>
                    <a:pt x="4350229" y="5815036"/>
                    <a:pt x="4350674" y="5880793"/>
                  </a:cubicBezTo>
                  <a:cubicBezTo>
                    <a:pt x="4362648" y="5689184"/>
                    <a:pt x="4375066" y="5497326"/>
                    <a:pt x="4388373" y="5305470"/>
                  </a:cubicBezTo>
                  <a:lnTo>
                    <a:pt x="4368856" y="5560375"/>
                  </a:lnTo>
                  <a:lnTo>
                    <a:pt x="4393694" y="4963872"/>
                  </a:lnTo>
                  <a:cubicBezTo>
                    <a:pt x="4407888" y="4737538"/>
                    <a:pt x="4411437" y="4754038"/>
                    <a:pt x="4412323" y="4806003"/>
                  </a:cubicBezTo>
                  <a:cubicBezTo>
                    <a:pt x="4413654" y="4858215"/>
                    <a:pt x="4412768" y="4945893"/>
                    <a:pt x="4420307" y="4862896"/>
                  </a:cubicBezTo>
                  <a:lnTo>
                    <a:pt x="4407002" y="5039975"/>
                  </a:lnTo>
                  <a:cubicBezTo>
                    <a:pt x="4426073" y="4895405"/>
                    <a:pt x="4415430" y="5149079"/>
                    <a:pt x="4416315" y="5281335"/>
                  </a:cubicBezTo>
                  <a:cubicBezTo>
                    <a:pt x="4419421" y="5170506"/>
                    <a:pt x="4423412" y="5005740"/>
                    <a:pt x="4432283" y="4927670"/>
                  </a:cubicBezTo>
                  <a:cubicBezTo>
                    <a:pt x="4438049" y="4894912"/>
                    <a:pt x="4424742" y="5137503"/>
                    <a:pt x="4425185" y="5203261"/>
                  </a:cubicBezTo>
                  <a:cubicBezTo>
                    <a:pt x="4444701" y="4806003"/>
                    <a:pt x="4465103" y="4595676"/>
                    <a:pt x="4465103" y="4783098"/>
                  </a:cubicBezTo>
                  <a:cubicBezTo>
                    <a:pt x="4461999" y="4839744"/>
                    <a:pt x="4458895" y="4894174"/>
                    <a:pt x="4456678" y="4930377"/>
                  </a:cubicBezTo>
                  <a:cubicBezTo>
                    <a:pt x="4461999" y="4866097"/>
                    <a:pt x="4468652" y="4763643"/>
                    <a:pt x="4467765" y="4859201"/>
                  </a:cubicBezTo>
                  <a:lnTo>
                    <a:pt x="4442928" y="5300791"/>
                  </a:lnTo>
                  <a:lnTo>
                    <a:pt x="4472200" y="4880381"/>
                  </a:lnTo>
                  <a:cubicBezTo>
                    <a:pt x="4470870" y="5001554"/>
                    <a:pt x="4495707" y="4681383"/>
                    <a:pt x="4478856" y="4979388"/>
                  </a:cubicBezTo>
                  <a:lnTo>
                    <a:pt x="4471314" y="5067805"/>
                  </a:lnTo>
                  <a:cubicBezTo>
                    <a:pt x="4482402" y="5103517"/>
                    <a:pt x="4493934" y="5139227"/>
                    <a:pt x="4505466" y="5174939"/>
                  </a:cubicBezTo>
                  <a:lnTo>
                    <a:pt x="4485508" y="5528111"/>
                  </a:lnTo>
                  <a:cubicBezTo>
                    <a:pt x="4517885" y="5042191"/>
                    <a:pt x="4497039" y="5713320"/>
                    <a:pt x="4531634" y="5106471"/>
                  </a:cubicBezTo>
                  <a:cubicBezTo>
                    <a:pt x="4525869" y="5271977"/>
                    <a:pt x="4537401" y="5213606"/>
                    <a:pt x="4544497" y="5199567"/>
                  </a:cubicBezTo>
                  <a:cubicBezTo>
                    <a:pt x="4551594" y="5185283"/>
                    <a:pt x="4554698" y="5215329"/>
                    <a:pt x="4531190" y="5557420"/>
                  </a:cubicBezTo>
                  <a:cubicBezTo>
                    <a:pt x="4556029" y="5610864"/>
                    <a:pt x="4614575" y="4953036"/>
                    <a:pt x="4631873" y="5286507"/>
                  </a:cubicBezTo>
                  <a:cubicBezTo>
                    <a:pt x="4619456" y="5577122"/>
                    <a:pt x="4626108" y="5675637"/>
                    <a:pt x="4638527" y="5709133"/>
                  </a:cubicBezTo>
                  <a:cubicBezTo>
                    <a:pt x="4650949" y="5742627"/>
                    <a:pt x="4670018" y="5711349"/>
                    <a:pt x="4681551" y="5742382"/>
                  </a:cubicBezTo>
                  <a:lnTo>
                    <a:pt x="4776909" y="5398813"/>
                  </a:lnTo>
                  <a:cubicBezTo>
                    <a:pt x="4807512" y="5290940"/>
                    <a:pt x="4838562" y="5190208"/>
                    <a:pt x="4874929" y="5097852"/>
                  </a:cubicBezTo>
                  <a:cubicBezTo>
                    <a:pt x="4866948" y="5503484"/>
                    <a:pt x="4895333" y="5434279"/>
                    <a:pt x="4926823" y="5320986"/>
                  </a:cubicBezTo>
                  <a:cubicBezTo>
                    <a:pt x="4958759" y="5207448"/>
                    <a:pt x="4992911" y="5050072"/>
                    <a:pt x="5001339" y="5279364"/>
                  </a:cubicBezTo>
                  <a:lnTo>
                    <a:pt x="5031499" y="4957469"/>
                  </a:lnTo>
                  <a:cubicBezTo>
                    <a:pt x="5031055" y="5214099"/>
                    <a:pt x="5051458" y="5185776"/>
                    <a:pt x="5073634" y="5155976"/>
                  </a:cubicBezTo>
                  <a:cubicBezTo>
                    <a:pt x="5095369" y="5125928"/>
                    <a:pt x="5118875" y="5094404"/>
                    <a:pt x="5128633" y="5344876"/>
                  </a:cubicBezTo>
                  <a:cubicBezTo>
                    <a:pt x="5146375" y="5204001"/>
                    <a:pt x="5153916" y="5159669"/>
                    <a:pt x="5157020" y="5148094"/>
                  </a:cubicBezTo>
                  <a:cubicBezTo>
                    <a:pt x="5155690" y="5132824"/>
                    <a:pt x="5155690" y="5071500"/>
                    <a:pt x="5164117" y="4867082"/>
                  </a:cubicBezTo>
                  <a:cubicBezTo>
                    <a:pt x="5169882" y="5010913"/>
                    <a:pt x="5203148" y="4831617"/>
                    <a:pt x="5183188" y="5239958"/>
                  </a:cubicBezTo>
                  <a:lnTo>
                    <a:pt x="5177866" y="5281827"/>
                  </a:lnTo>
                  <a:cubicBezTo>
                    <a:pt x="5167664" y="5485997"/>
                    <a:pt x="5179639" y="5438464"/>
                    <a:pt x="5194276" y="5384036"/>
                  </a:cubicBezTo>
                  <a:cubicBezTo>
                    <a:pt x="5208470" y="5329607"/>
                    <a:pt x="5224881" y="5268527"/>
                    <a:pt x="5225324" y="5445361"/>
                  </a:cubicBezTo>
                  <a:lnTo>
                    <a:pt x="5235081" y="5007711"/>
                  </a:lnTo>
                  <a:lnTo>
                    <a:pt x="5256371" y="5081844"/>
                  </a:lnTo>
                  <a:lnTo>
                    <a:pt x="5246613" y="5165827"/>
                  </a:lnTo>
                  <a:cubicBezTo>
                    <a:pt x="5282985" y="4923235"/>
                    <a:pt x="5308709" y="4828169"/>
                    <a:pt x="5330442" y="4808220"/>
                  </a:cubicBezTo>
                  <a:cubicBezTo>
                    <a:pt x="5352174" y="4788025"/>
                    <a:pt x="5369917" y="4842946"/>
                    <a:pt x="5388546" y="4900577"/>
                  </a:cubicBezTo>
                  <a:cubicBezTo>
                    <a:pt x="5406731" y="4957963"/>
                    <a:pt x="5425359" y="5018302"/>
                    <a:pt x="5447534" y="5008451"/>
                  </a:cubicBezTo>
                  <a:cubicBezTo>
                    <a:pt x="5469268" y="4998845"/>
                    <a:pt x="5494994" y="4919295"/>
                    <a:pt x="5523824" y="4697638"/>
                  </a:cubicBezTo>
                  <a:cubicBezTo>
                    <a:pt x="5514066" y="4936289"/>
                    <a:pt x="5520276" y="4873732"/>
                    <a:pt x="5528259" y="4816593"/>
                  </a:cubicBezTo>
                  <a:cubicBezTo>
                    <a:pt x="5536242" y="4759456"/>
                    <a:pt x="5545557" y="4707736"/>
                    <a:pt x="5544669" y="4968798"/>
                  </a:cubicBezTo>
                  <a:cubicBezTo>
                    <a:pt x="5556201" y="5297096"/>
                    <a:pt x="5570839" y="5261632"/>
                    <a:pt x="5584146" y="5122234"/>
                  </a:cubicBezTo>
                  <a:cubicBezTo>
                    <a:pt x="5597452" y="4982837"/>
                    <a:pt x="5608984" y="4739506"/>
                    <a:pt x="5620072" y="4652076"/>
                  </a:cubicBezTo>
                  <a:cubicBezTo>
                    <a:pt x="5620072" y="4626462"/>
                    <a:pt x="5620073" y="4596415"/>
                    <a:pt x="5621401" y="4556270"/>
                  </a:cubicBezTo>
                  <a:cubicBezTo>
                    <a:pt x="5634265" y="4576957"/>
                    <a:pt x="5647570" y="4597647"/>
                    <a:pt x="5661318" y="4618580"/>
                  </a:cubicBezTo>
                  <a:cubicBezTo>
                    <a:pt x="5651562" y="4948604"/>
                    <a:pt x="5658215" y="4811668"/>
                    <a:pt x="5664424" y="4662665"/>
                  </a:cubicBezTo>
                  <a:cubicBezTo>
                    <a:pt x="5670634" y="4513417"/>
                    <a:pt x="5676401" y="4351853"/>
                    <a:pt x="5668416" y="4632618"/>
                  </a:cubicBezTo>
                  <a:cubicBezTo>
                    <a:pt x="5695916" y="4756008"/>
                    <a:pt x="5726076" y="4817087"/>
                    <a:pt x="5758012" y="4842700"/>
                  </a:cubicBezTo>
                  <a:cubicBezTo>
                    <a:pt x="5773977" y="4855507"/>
                    <a:pt x="5790388" y="4859447"/>
                    <a:pt x="5806357" y="4857970"/>
                  </a:cubicBezTo>
                  <a:cubicBezTo>
                    <a:pt x="5823210" y="4856492"/>
                    <a:pt x="5840065" y="4849350"/>
                    <a:pt x="5856477" y="4840237"/>
                  </a:cubicBezTo>
                  <a:lnTo>
                    <a:pt x="5902573" y="4812507"/>
                  </a:lnTo>
                  <a:lnTo>
                    <a:pt x="5906802" y="4826937"/>
                  </a:lnTo>
                  <a:cubicBezTo>
                    <a:pt x="5922419" y="4876044"/>
                    <a:pt x="5932373" y="4883745"/>
                    <a:pt x="5928517" y="4803933"/>
                  </a:cubicBezTo>
                  <a:lnTo>
                    <a:pt x="5928393" y="4800317"/>
                  </a:lnTo>
                  <a:lnTo>
                    <a:pt x="5956271" y="4787778"/>
                  </a:lnTo>
                  <a:cubicBezTo>
                    <a:pt x="5973127" y="4783716"/>
                    <a:pt x="5989979" y="4784330"/>
                    <a:pt x="6007224" y="4793012"/>
                  </a:cubicBezTo>
                  <a:lnTo>
                    <a:pt x="6028738" y="4809019"/>
                  </a:lnTo>
                  <a:lnTo>
                    <a:pt x="6034021" y="4849507"/>
                  </a:lnTo>
                  <a:lnTo>
                    <a:pt x="6045451" y="4827667"/>
                  </a:lnTo>
                  <a:lnTo>
                    <a:pt x="6060504" y="4846641"/>
                  </a:lnTo>
                  <a:lnTo>
                    <a:pt x="6056727" y="4808623"/>
                  </a:lnTo>
                  <a:lnTo>
                    <a:pt x="6075665" y="4787905"/>
                  </a:lnTo>
                  <a:cubicBezTo>
                    <a:pt x="6091057" y="4775820"/>
                    <a:pt x="6107843" y="4771132"/>
                    <a:pt x="6125665" y="4770677"/>
                  </a:cubicBezTo>
                  <a:lnTo>
                    <a:pt x="6149598" y="4774190"/>
                  </a:lnTo>
                  <a:lnTo>
                    <a:pt x="6157195" y="4811811"/>
                  </a:lnTo>
                  <a:cubicBezTo>
                    <a:pt x="6166769" y="4850452"/>
                    <a:pt x="6172172" y="4834861"/>
                    <a:pt x="6174898" y="4790719"/>
                  </a:cubicBezTo>
                  <a:lnTo>
                    <a:pt x="6175423" y="4777982"/>
                  </a:lnTo>
                  <a:lnTo>
                    <a:pt x="6180725" y="4778759"/>
                  </a:lnTo>
                  <a:cubicBezTo>
                    <a:pt x="6199609" y="4783626"/>
                    <a:pt x="6218771" y="4789636"/>
                    <a:pt x="6237458" y="4793695"/>
                  </a:cubicBezTo>
                  <a:cubicBezTo>
                    <a:pt x="6255949" y="4797920"/>
                    <a:pt x="6274449" y="4800254"/>
                    <a:pt x="6291698" y="4797458"/>
                  </a:cubicBezTo>
                  <a:cubicBezTo>
                    <a:pt x="6308057" y="4794881"/>
                    <a:pt x="6323664" y="4787292"/>
                    <a:pt x="6336867" y="4771786"/>
                  </a:cubicBezTo>
                  <a:cubicBezTo>
                    <a:pt x="6363270" y="4740772"/>
                    <a:pt x="6380054" y="4678095"/>
                    <a:pt x="6380396" y="4559672"/>
                  </a:cubicBezTo>
                  <a:cubicBezTo>
                    <a:pt x="6310332" y="4307502"/>
                    <a:pt x="6351827" y="4452322"/>
                    <a:pt x="6391045" y="4585890"/>
                  </a:cubicBezTo>
                  <a:cubicBezTo>
                    <a:pt x="6430209" y="4719233"/>
                    <a:pt x="6467149" y="4841545"/>
                    <a:pt x="6384419" y="4545226"/>
                  </a:cubicBezTo>
                  <a:cubicBezTo>
                    <a:pt x="6393597" y="4522908"/>
                    <a:pt x="6402386" y="4500920"/>
                    <a:pt x="6410729" y="4479041"/>
                  </a:cubicBezTo>
                  <a:cubicBezTo>
                    <a:pt x="6420937" y="4515051"/>
                    <a:pt x="6427577" y="4542247"/>
                    <a:pt x="6433237" y="4565430"/>
                  </a:cubicBezTo>
                  <a:cubicBezTo>
                    <a:pt x="6463693" y="4641849"/>
                    <a:pt x="6529046" y="4859265"/>
                    <a:pt x="6573212" y="4982175"/>
                  </a:cubicBezTo>
                  <a:cubicBezTo>
                    <a:pt x="6617378" y="5105084"/>
                    <a:pt x="6639911" y="5133597"/>
                    <a:pt x="6578938" y="4833620"/>
                  </a:cubicBezTo>
                  <a:cubicBezTo>
                    <a:pt x="6520354" y="4597543"/>
                    <a:pt x="6541136" y="4642073"/>
                    <a:pt x="6561780" y="4691832"/>
                  </a:cubicBezTo>
                  <a:cubicBezTo>
                    <a:pt x="6582422" y="4741592"/>
                    <a:pt x="6602482" y="4796691"/>
                    <a:pt x="6539944" y="4583076"/>
                  </a:cubicBezTo>
                  <a:cubicBezTo>
                    <a:pt x="6617875" y="4776635"/>
                    <a:pt x="6661285" y="4842330"/>
                    <a:pt x="6685229" y="4845698"/>
                  </a:cubicBezTo>
                  <a:cubicBezTo>
                    <a:pt x="6709673" y="4849177"/>
                    <a:pt x="6715042" y="4789995"/>
                    <a:pt x="6720618" y="4733598"/>
                  </a:cubicBezTo>
                  <a:cubicBezTo>
                    <a:pt x="6726587" y="4676867"/>
                    <a:pt x="6732263" y="4622808"/>
                    <a:pt x="6758547" y="4635759"/>
                  </a:cubicBezTo>
                  <a:cubicBezTo>
                    <a:pt x="6784777" y="4648487"/>
                    <a:pt x="6831615" y="4728227"/>
                    <a:pt x="6921744" y="4938887"/>
                  </a:cubicBezTo>
                  <a:lnTo>
                    <a:pt x="6893387" y="4865264"/>
                  </a:lnTo>
                  <a:lnTo>
                    <a:pt x="6898380" y="4792945"/>
                  </a:lnTo>
                  <a:lnTo>
                    <a:pt x="6954944" y="5002041"/>
                  </a:lnTo>
                  <a:lnTo>
                    <a:pt x="6942513" y="5042588"/>
                  </a:lnTo>
                  <a:lnTo>
                    <a:pt x="6955022" y="5002323"/>
                  </a:lnTo>
                  <a:lnTo>
                    <a:pt x="7004896" y="5186679"/>
                  </a:lnTo>
                  <a:cubicBezTo>
                    <a:pt x="6966261" y="5026515"/>
                    <a:pt x="6996237" y="5077777"/>
                    <a:pt x="7022516" y="5123561"/>
                  </a:cubicBezTo>
                  <a:cubicBezTo>
                    <a:pt x="7049239" y="5169239"/>
                    <a:pt x="7071770" y="5209326"/>
                    <a:pt x="7016406" y="5027027"/>
                  </a:cubicBezTo>
                  <a:lnTo>
                    <a:pt x="7001809" y="4990435"/>
                  </a:lnTo>
                  <a:cubicBezTo>
                    <a:pt x="6994917" y="4967641"/>
                    <a:pt x="6988740" y="4946874"/>
                    <a:pt x="6983211" y="4927937"/>
                  </a:cubicBezTo>
                  <a:lnTo>
                    <a:pt x="6981961" y="4923562"/>
                  </a:lnTo>
                  <a:lnTo>
                    <a:pt x="6982099" y="4923135"/>
                  </a:lnTo>
                  <a:cubicBezTo>
                    <a:pt x="6987531" y="4906205"/>
                    <a:pt x="6993480" y="4887661"/>
                    <a:pt x="6999331" y="4869454"/>
                  </a:cubicBezTo>
                  <a:lnTo>
                    <a:pt x="7000124" y="4866992"/>
                  </a:lnTo>
                  <a:lnTo>
                    <a:pt x="7003648" y="4881161"/>
                  </a:lnTo>
                  <a:cubicBezTo>
                    <a:pt x="7006043" y="4891214"/>
                    <a:pt x="7007273" y="4897335"/>
                    <a:pt x="7007782" y="4900872"/>
                  </a:cubicBezTo>
                  <a:cubicBezTo>
                    <a:pt x="7013458" y="4910589"/>
                    <a:pt x="7030824" y="4948865"/>
                    <a:pt x="7079771" y="5072025"/>
                  </a:cubicBezTo>
                  <a:cubicBezTo>
                    <a:pt x="7045605" y="4900199"/>
                    <a:pt x="7054257" y="4870052"/>
                    <a:pt x="7072727" y="4874943"/>
                  </a:cubicBezTo>
                  <a:lnTo>
                    <a:pt x="7084875" y="4882414"/>
                  </a:lnTo>
                  <a:lnTo>
                    <a:pt x="7069436" y="4923533"/>
                  </a:lnTo>
                  <a:lnTo>
                    <a:pt x="7087376" y="4883952"/>
                  </a:lnTo>
                  <a:lnTo>
                    <a:pt x="7093247" y="4887564"/>
                  </a:lnTo>
                  <a:cubicBezTo>
                    <a:pt x="7114886" y="4903717"/>
                    <a:pt x="7135340" y="4919361"/>
                    <a:pt x="7120100" y="4828227"/>
                  </a:cubicBezTo>
                  <a:lnTo>
                    <a:pt x="7117849" y="4816721"/>
                  </a:lnTo>
                  <a:lnTo>
                    <a:pt x="7127019" y="4796490"/>
                  </a:lnTo>
                  <a:lnTo>
                    <a:pt x="7193104" y="4981522"/>
                  </a:lnTo>
                  <a:cubicBezTo>
                    <a:pt x="7150893" y="4771919"/>
                    <a:pt x="7219964" y="4905991"/>
                    <a:pt x="7277118" y="5000928"/>
                  </a:cubicBezTo>
                  <a:cubicBezTo>
                    <a:pt x="7333773" y="5095751"/>
                    <a:pt x="7377569" y="5151432"/>
                    <a:pt x="7279910" y="4786242"/>
                  </a:cubicBezTo>
                  <a:cubicBezTo>
                    <a:pt x="7336839" y="4860920"/>
                    <a:pt x="7390273" y="4944484"/>
                    <a:pt x="7444839" y="5034620"/>
                  </a:cubicBezTo>
                  <a:lnTo>
                    <a:pt x="7616513" y="5322212"/>
                  </a:lnTo>
                  <a:cubicBezTo>
                    <a:pt x="7621234" y="5291298"/>
                    <a:pt x="7647295" y="5314933"/>
                    <a:pt x="7652363" y="5281571"/>
                  </a:cubicBezTo>
                  <a:cubicBezTo>
                    <a:pt x="7657430" y="5248211"/>
                    <a:pt x="7642338" y="5157412"/>
                    <a:pt x="7565644" y="4897412"/>
                  </a:cubicBezTo>
                  <a:cubicBezTo>
                    <a:pt x="7562122" y="4878284"/>
                    <a:pt x="7559621" y="4862619"/>
                    <a:pt x="7558025" y="4850049"/>
                  </a:cubicBezTo>
                  <a:lnTo>
                    <a:pt x="7556509" y="4829970"/>
                  </a:lnTo>
                  <a:lnTo>
                    <a:pt x="7568600" y="4814930"/>
                  </a:lnTo>
                  <a:lnTo>
                    <a:pt x="7575373" y="4823904"/>
                  </a:lnTo>
                  <a:cubicBezTo>
                    <a:pt x="7618262" y="4892442"/>
                    <a:pt x="7717580" y="5155384"/>
                    <a:pt x="7726606" y="5117941"/>
                  </a:cubicBezTo>
                  <a:cubicBezTo>
                    <a:pt x="7627403" y="4814069"/>
                    <a:pt x="7623880" y="4786112"/>
                    <a:pt x="7634162" y="4797303"/>
                  </a:cubicBezTo>
                  <a:cubicBezTo>
                    <a:pt x="7643111" y="4806898"/>
                    <a:pt x="7662971" y="4846382"/>
                    <a:pt x="7639415" y="4756695"/>
                  </a:cubicBezTo>
                  <a:lnTo>
                    <a:pt x="7633285" y="4734472"/>
                  </a:lnTo>
                  <a:lnTo>
                    <a:pt x="7633970" y="4733618"/>
                  </a:lnTo>
                  <a:lnTo>
                    <a:pt x="7654358" y="4798419"/>
                  </a:lnTo>
                  <a:cubicBezTo>
                    <a:pt x="7775401" y="5179423"/>
                    <a:pt x="7634847" y="4675326"/>
                    <a:pt x="7765998" y="5080214"/>
                  </a:cubicBezTo>
                  <a:lnTo>
                    <a:pt x="7667908" y="4765442"/>
                  </a:lnTo>
                  <a:lnTo>
                    <a:pt x="7676438" y="4680794"/>
                  </a:lnTo>
                  <a:lnTo>
                    <a:pt x="7686919" y="4667759"/>
                  </a:lnTo>
                  <a:lnTo>
                    <a:pt x="7692181" y="4661532"/>
                  </a:lnTo>
                  <a:lnTo>
                    <a:pt x="7758514" y="4864023"/>
                  </a:lnTo>
                  <a:lnTo>
                    <a:pt x="7694590" y="4658679"/>
                  </a:lnTo>
                  <a:lnTo>
                    <a:pt x="7713328" y="4636506"/>
                  </a:lnTo>
                  <a:lnTo>
                    <a:pt x="7716530" y="4646657"/>
                  </a:lnTo>
                  <a:cubicBezTo>
                    <a:pt x="7728558" y="4685348"/>
                    <a:pt x="7741350" y="4727049"/>
                    <a:pt x="7754772" y="4771397"/>
                  </a:cubicBezTo>
                  <a:cubicBezTo>
                    <a:pt x="7751251" y="4756490"/>
                    <a:pt x="7744424" y="4731791"/>
                    <a:pt x="7736368" y="4703567"/>
                  </a:cubicBezTo>
                  <a:lnTo>
                    <a:pt x="7716016" y="4633324"/>
                  </a:lnTo>
                  <a:lnTo>
                    <a:pt x="7720602" y="4627897"/>
                  </a:lnTo>
                  <a:lnTo>
                    <a:pt x="7733294" y="4670141"/>
                  </a:lnTo>
                  <a:cubicBezTo>
                    <a:pt x="7750120" y="4728185"/>
                    <a:pt x="7767128" y="4790111"/>
                    <a:pt x="7780934" y="4839888"/>
                  </a:cubicBezTo>
                  <a:cubicBezTo>
                    <a:pt x="7766764" y="4779925"/>
                    <a:pt x="7742994" y="4693195"/>
                    <a:pt x="7729151" y="4637228"/>
                  </a:cubicBezTo>
                  <a:lnTo>
                    <a:pt x="7725604" y="4621979"/>
                  </a:lnTo>
                  <a:lnTo>
                    <a:pt x="7733977" y="4612070"/>
                  </a:lnTo>
                  <a:lnTo>
                    <a:pt x="7736946" y="4619145"/>
                  </a:lnTo>
                  <a:lnTo>
                    <a:pt x="7734410" y="4611559"/>
                  </a:lnTo>
                  <a:lnTo>
                    <a:pt x="7747794" y="4595720"/>
                  </a:lnTo>
                  <a:lnTo>
                    <a:pt x="7890251" y="5080819"/>
                  </a:lnTo>
                  <a:lnTo>
                    <a:pt x="7814322" y="4854884"/>
                  </a:lnTo>
                  <a:cubicBezTo>
                    <a:pt x="7870081" y="5025275"/>
                    <a:pt x="7924951" y="5195884"/>
                    <a:pt x="7979319" y="5366379"/>
                  </a:cubicBezTo>
                  <a:cubicBezTo>
                    <a:pt x="7965233" y="5306751"/>
                    <a:pt x="7940349" y="5228028"/>
                    <a:pt x="7900879" y="5089563"/>
                  </a:cubicBezTo>
                  <a:cubicBezTo>
                    <a:pt x="7937925" y="5202636"/>
                    <a:pt x="7920651" y="5135756"/>
                    <a:pt x="7910364" y="5093623"/>
                  </a:cubicBezTo>
                  <a:cubicBezTo>
                    <a:pt x="7900024" y="5051271"/>
                    <a:pt x="7896723" y="5033887"/>
                    <a:pt x="7959879" y="5246171"/>
                  </a:cubicBezTo>
                  <a:lnTo>
                    <a:pt x="7856277" y="4879835"/>
                  </a:lnTo>
                  <a:lnTo>
                    <a:pt x="7955981" y="5205079"/>
                  </a:lnTo>
                  <a:cubicBezTo>
                    <a:pt x="7924527" y="5096545"/>
                    <a:pt x="7880213" y="4945975"/>
                    <a:pt x="7840248" y="4805002"/>
                  </a:cubicBezTo>
                  <a:lnTo>
                    <a:pt x="7816138" y="4718940"/>
                  </a:lnTo>
                  <a:lnTo>
                    <a:pt x="7828672" y="4710776"/>
                  </a:lnTo>
                  <a:lnTo>
                    <a:pt x="7828738" y="4710708"/>
                  </a:lnTo>
                  <a:lnTo>
                    <a:pt x="7849974" y="4788308"/>
                  </a:lnTo>
                  <a:lnTo>
                    <a:pt x="7829608" y="4709801"/>
                  </a:lnTo>
                  <a:lnTo>
                    <a:pt x="7850160" y="4688393"/>
                  </a:lnTo>
                  <a:cubicBezTo>
                    <a:pt x="7858041" y="4679398"/>
                    <a:pt x="7866525" y="4669103"/>
                    <a:pt x="7875278" y="4658224"/>
                  </a:cubicBezTo>
                  <a:lnTo>
                    <a:pt x="7896197" y="4632122"/>
                  </a:lnTo>
                  <a:lnTo>
                    <a:pt x="7924884" y="4763949"/>
                  </a:lnTo>
                  <a:cubicBezTo>
                    <a:pt x="7958370" y="4918170"/>
                    <a:pt x="7993870" y="5082684"/>
                    <a:pt x="8022685" y="5217373"/>
                  </a:cubicBezTo>
                  <a:cubicBezTo>
                    <a:pt x="8021745" y="5205792"/>
                    <a:pt x="8104288" y="5601836"/>
                    <a:pt x="8058539" y="5377743"/>
                  </a:cubicBezTo>
                  <a:lnTo>
                    <a:pt x="7974810" y="4974902"/>
                  </a:lnTo>
                  <a:cubicBezTo>
                    <a:pt x="7999580" y="5086014"/>
                    <a:pt x="8002836" y="5101281"/>
                    <a:pt x="8012494" y="5146637"/>
                  </a:cubicBezTo>
                  <a:lnTo>
                    <a:pt x="8084639" y="5500104"/>
                  </a:lnTo>
                  <a:lnTo>
                    <a:pt x="7969234" y="4925008"/>
                  </a:lnTo>
                  <a:cubicBezTo>
                    <a:pt x="7951410" y="4835585"/>
                    <a:pt x="7935238" y="4752431"/>
                    <a:pt x="7921626" y="4680257"/>
                  </a:cubicBezTo>
                  <a:lnTo>
                    <a:pt x="7909631" y="4615360"/>
                  </a:lnTo>
                  <a:lnTo>
                    <a:pt x="7916694" y="4606548"/>
                  </a:lnTo>
                  <a:lnTo>
                    <a:pt x="7925590" y="4646631"/>
                  </a:lnTo>
                  <a:cubicBezTo>
                    <a:pt x="7930948" y="4671324"/>
                    <a:pt x="7936282" y="4696314"/>
                    <a:pt x="7941125" y="4719048"/>
                  </a:cubicBezTo>
                  <a:cubicBezTo>
                    <a:pt x="7959996" y="4809867"/>
                    <a:pt x="7970887" y="4864134"/>
                    <a:pt x="7947305" y="4717303"/>
                  </a:cubicBezTo>
                  <a:lnTo>
                    <a:pt x="7926482" y="4594334"/>
                  </a:lnTo>
                  <a:lnTo>
                    <a:pt x="7928673" y="4591601"/>
                  </a:lnTo>
                  <a:lnTo>
                    <a:pt x="7932543" y="4587129"/>
                  </a:lnTo>
                  <a:lnTo>
                    <a:pt x="7937349" y="4613470"/>
                  </a:lnTo>
                  <a:cubicBezTo>
                    <a:pt x="7941399" y="4635311"/>
                    <a:pt x="7942328" y="4638799"/>
                    <a:pt x="7938293" y="4612413"/>
                  </a:cubicBezTo>
                  <a:lnTo>
                    <a:pt x="7934061" y="4585377"/>
                  </a:lnTo>
                  <a:lnTo>
                    <a:pt x="7937466" y="4581444"/>
                  </a:lnTo>
                  <a:lnTo>
                    <a:pt x="7942987" y="4614100"/>
                  </a:lnTo>
                  <a:cubicBezTo>
                    <a:pt x="7955367" y="4687993"/>
                    <a:pt x="7968611" y="4767845"/>
                    <a:pt x="7958632" y="4688317"/>
                  </a:cubicBezTo>
                  <a:lnTo>
                    <a:pt x="7963090" y="4718173"/>
                  </a:lnTo>
                  <a:lnTo>
                    <a:pt x="7957029" y="4675954"/>
                  </a:lnTo>
                  <a:lnTo>
                    <a:pt x="7956811" y="4675063"/>
                  </a:lnTo>
                  <a:lnTo>
                    <a:pt x="7956757" y="4674840"/>
                  </a:lnTo>
                  <a:cubicBezTo>
                    <a:pt x="7926866" y="4469314"/>
                    <a:pt x="7961437" y="4672751"/>
                    <a:pt x="7959803" y="4644805"/>
                  </a:cubicBezTo>
                  <a:lnTo>
                    <a:pt x="7987726" y="4801680"/>
                  </a:lnTo>
                  <a:cubicBezTo>
                    <a:pt x="8025721" y="5051995"/>
                    <a:pt x="8024660" y="5041861"/>
                    <a:pt x="8014325" y="4966673"/>
                  </a:cubicBezTo>
                  <a:cubicBezTo>
                    <a:pt x="8003990" y="4891483"/>
                    <a:pt x="7984376" y="4751241"/>
                    <a:pt x="7984262" y="4741113"/>
                  </a:cubicBezTo>
                  <a:lnTo>
                    <a:pt x="8036259" y="5099025"/>
                  </a:lnTo>
                  <a:cubicBezTo>
                    <a:pt x="8010416" y="4906212"/>
                    <a:pt x="7994109" y="4761147"/>
                    <a:pt x="7984949" y="4657680"/>
                  </a:cubicBezTo>
                  <a:lnTo>
                    <a:pt x="7982392" y="4625566"/>
                  </a:lnTo>
                  <a:lnTo>
                    <a:pt x="8027903" y="4533781"/>
                  </a:lnTo>
                  <a:lnTo>
                    <a:pt x="8028669" y="4542248"/>
                  </a:lnTo>
                  <a:lnTo>
                    <a:pt x="8027931" y="4533727"/>
                  </a:lnTo>
                  <a:lnTo>
                    <a:pt x="8103964" y="4380386"/>
                  </a:lnTo>
                  <a:cubicBezTo>
                    <a:pt x="8022828" y="4605303"/>
                    <a:pt x="8054035" y="4588454"/>
                    <a:pt x="8087646" y="4571004"/>
                  </a:cubicBezTo>
                  <a:cubicBezTo>
                    <a:pt x="8120850" y="4553162"/>
                    <a:pt x="8156459" y="4534720"/>
                    <a:pt x="8088410" y="4758235"/>
                  </a:cubicBezTo>
                  <a:cubicBezTo>
                    <a:pt x="8152080" y="4641622"/>
                    <a:pt x="8174256" y="4605692"/>
                    <a:pt x="8181288" y="4596755"/>
                  </a:cubicBezTo>
                  <a:cubicBezTo>
                    <a:pt x="8184633" y="4582841"/>
                    <a:pt x="8203905" y="4529053"/>
                    <a:pt x="8277362" y="4353058"/>
                  </a:cubicBezTo>
                  <a:cubicBezTo>
                    <a:pt x="8238463" y="4481471"/>
                    <a:pt x="8331181" y="4337241"/>
                    <a:pt x="8181028" y="4687582"/>
                  </a:cubicBezTo>
                  <a:lnTo>
                    <a:pt x="8162052" y="4722222"/>
                  </a:lnTo>
                  <a:cubicBezTo>
                    <a:pt x="8086732" y="4897303"/>
                    <a:pt x="8114763" y="4860302"/>
                    <a:pt x="8147871" y="4818296"/>
                  </a:cubicBezTo>
                  <a:cubicBezTo>
                    <a:pt x="8180495" y="4776116"/>
                    <a:pt x="8217631" y="4728972"/>
                    <a:pt x="8162543" y="4884247"/>
                  </a:cubicBezTo>
                  <a:lnTo>
                    <a:pt x="8310753" y="4504205"/>
                  </a:lnTo>
                  <a:lnTo>
                    <a:pt x="8310732" y="4577567"/>
                  </a:lnTo>
                  <a:lnTo>
                    <a:pt x="8273669" y="4647406"/>
                  </a:lnTo>
                  <a:cubicBezTo>
                    <a:pt x="8389673" y="4448875"/>
                    <a:pt x="8447674" y="4375570"/>
                    <a:pt x="8477705" y="4366586"/>
                  </a:cubicBezTo>
                  <a:cubicBezTo>
                    <a:pt x="8507812" y="4357386"/>
                    <a:pt x="8509951" y="4412508"/>
                    <a:pt x="8512203" y="4470354"/>
                  </a:cubicBezTo>
                  <a:cubicBezTo>
                    <a:pt x="8514052" y="4527810"/>
                    <a:pt x="8515454" y="4588033"/>
                    <a:pt x="8542795" y="4588080"/>
                  </a:cubicBezTo>
                  <a:cubicBezTo>
                    <a:pt x="8569575" y="4588169"/>
                    <a:pt x="8622704" y="4528472"/>
                    <a:pt x="8723883" y="4345348"/>
                  </a:cubicBezTo>
                  <a:cubicBezTo>
                    <a:pt x="8638214" y="4550848"/>
                    <a:pt x="8664661" y="4498412"/>
                    <a:pt x="8691346" y="4451424"/>
                  </a:cubicBezTo>
                  <a:cubicBezTo>
                    <a:pt x="8718033" y="4404435"/>
                    <a:pt x="8744470" y="4362719"/>
                    <a:pt x="8661456" y="4591351"/>
                  </a:cubicBezTo>
                  <a:cubicBezTo>
                    <a:pt x="8570887" y="4883823"/>
                    <a:pt x="8598036" y="4858448"/>
                    <a:pt x="8656393" y="4741395"/>
                  </a:cubicBezTo>
                  <a:cubicBezTo>
                    <a:pt x="8714751" y="4624341"/>
                    <a:pt x="8803830" y="4415432"/>
                    <a:pt x="8843430" y="4343089"/>
                  </a:cubicBezTo>
                  <a:cubicBezTo>
                    <a:pt x="8851480" y="4320624"/>
                    <a:pt x="8860923" y="4294269"/>
                    <a:pt x="8874994" y="4259579"/>
                  </a:cubicBezTo>
                  <a:cubicBezTo>
                    <a:pt x="8882555" y="4282763"/>
                    <a:pt x="8890602" y="4306122"/>
                    <a:pt x="8899053" y="4329870"/>
                  </a:cubicBezTo>
                  <a:cubicBezTo>
                    <a:pt x="8784669" y="4615512"/>
                    <a:pt x="8834976" y="4498012"/>
                    <a:pt x="8888594" y="4369753"/>
                  </a:cubicBezTo>
                  <a:cubicBezTo>
                    <a:pt x="8942288" y="4241278"/>
                    <a:pt x="8999368" y="4101828"/>
                    <a:pt x="8902401" y="4344963"/>
                  </a:cubicBezTo>
                  <a:cubicBezTo>
                    <a:pt x="8893688" y="4463960"/>
                    <a:pt x="8907467" y="4529347"/>
                    <a:pt x="8934333" y="4564324"/>
                  </a:cubicBezTo>
                  <a:cubicBezTo>
                    <a:pt x="8947763" y="4581812"/>
                    <a:pt x="8964469" y="4591698"/>
                    <a:pt x="8982389" y="4596655"/>
                  </a:cubicBezTo>
                  <a:cubicBezTo>
                    <a:pt x="9001279" y="4601963"/>
                    <a:pt x="9021952" y="4602300"/>
                    <a:pt x="9042758" y="4600737"/>
                  </a:cubicBezTo>
                  <a:cubicBezTo>
                    <a:pt x="9084776" y="4597998"/>
                    <a:pt x="9129506" y="4587701"/>
                    <a:pt x="9168352" y="4593819"/>
                  </a:cubicBezTo>
                  <a:cubicBezTo>
                    <a:pt x="9207759" y="4599894"/>
                    <a:pt x="9241285" y="4622388"/>
                    <a:pt x="9263809" y="4686277"/>
                  </a:cubicBezTo>
                  <a:lnTo>
                    <a:pt x="9298712" y="4530838"/>
                  </a:lnTo>
                  <a:cubicBezTo>
                    <a:pt x="9312593" y="4551656"/>
                    <a:pt x="9343342" y="4519287"/>
                    <a:pt x="9365209" y="4513228"/>
                  </a:cubicBezTo>
                  <a:cubicBezTo>
                    <a:pt x="9387487" y="4507560"/>
                    <a:pt x="9400961" y="4527988"/>
                    <a:pt x="9384167" y="4655792"/>
                  </a:cubicBezTo>
                  <a:cubicBezTo>
                    <a:pt x="9367531" y="4783161"/>
                    <a:pt x="9407250" y="4690630"/>
                    <a:pt x="9451868" y="4563049"/>
                  </a:cubicBezTo>
                  <a:cubicBezTo>
                    <a:pt x="9496491" y="4435465"/>
                    <a:pt x="9546491" y="4273006"/>
                    <a:pt x="9554143" y="4262340"/>
                  </a:cubicBezTo>
                  <a:cubicBezTo>
                    <a:pt x="9599636" y="4133851"/>
                    <a:pt x="9596993" y="4203837"/>
                    <a:pt x="9583495" y="4302594"/>
                  </a:cubicBezTo>
                  <a:cubicBezTo>
                    <a:pt x="9573371" y="4376663"/>
                    <a:pt x="9556639" y="4466599"/>
                    <a:pt x="9547588" y="4500298"/>
                  </a:cubicBezTo>
                  <a:lnTo>
                    <a:pt x="9545937" y="4505421"/>
                  </a:lnTo>
                  <a:lnTo>
                    <a:pt x="9551962" y="4495396"/>
                  </a:lnTo>
                  <a:cubicBezTo>
                    <a:pt x="9578588" y="4443660"/>
                    <a:pt x="9621762" y="4315483"/>
                    <a:pt x="9658455" y="4217084"/>
                  </a:cubicBezTo>
                  <a:cubicBezTo>
                    <a:pt x="9700391" y="4104628"/>
                    <a:pt x="9733301" y="4031106"/>
                    <a:pt x="9728373" y="4156335"/>
                  </a:cubicBezTo>
                  <a:cubicBezTo>
                    <a:pt x="9681412" y="4415679"/>
                    <a:pt x="9737363" y="4299227"/>
                    <a:pt x="9787136" y="4189334"/>
                  </a:cubicBezTo>
                  <a:cubicBezTo>
                    <a:pt x="9836906" y="4079442"/>
                    <a:pt x="9881467" y="3976456"/>
                    <a:pt x="9826831" y="4267907"/>
                  </a:cubicBezTo>
                  <a:lnTo>
                    <a:pt x="9836684" y="4219031"/>
                  </a:lnTo>
                  <a:cubicBezTo>
                    <a:pt x="9824145" y="4432697"/>
                    <a:pt x="9864916" y="4369305"/>
                    <a:pt x="9904403" y="4300333"/>
                  </a:cubicBezTo>
                  <a:cubicBezTo>
                    <a:pt x="9944858" y="4231711"/>
                    <a:pt x="9983545" y="4157334"/>
                    <a:pt x="9981698" y="4353380"/>
                  </a:cubicBezTo>
                  <a:cubicBezTo>
                    <a:pt x="9981698" y="4353380"/>
                    <a:pt x="9973936" y="4396424"/>
                    <a:pt x="9965550" y="4435100"/>
                  </a:cubicBezTo>
                  <a:cubicBezTo>
                    <a:pt x="10033177" y="4144039"/>
                    <a:pt x="10097777" y="3851893"/>
                    <a:pt x="10159375" y="3558761"/>
                  </a:cubicBezTo>
                  <a:lnTo>
                    <a:pt x="10201170" y="3349054"/>
                  </a:lnTo>
                  <a:lnTo>
                    <a:pt x="10218029" y="3377545"/>
                  </a:lnTo>
                  <a:cubicBezTo>
                    <a:pt x="10250167" y="3431386"/>
                    <a:pt x="10272203" y="3466670"/>
                    <a:pt x="10275600" y="3468120"/>
                  </a:cubicBezTo>
                  <a:cubicBezTo>
                    <a:pt x="10347100" y="3595292"/>
                    <a:pt x="10345962" y="3576070"/>
                    <a:pt x="10336430" y="3540472"/>
                  </a:cubicBezTo>
                  <a:cubicBezTo>
                    <a:pt x="10326987" y="3505083"/>
                    <a:pt x="10309151" y="3453319"/>
                    <a:pt x="10350125" y="3514677"/>
                  </a:cubicBezTo>
                  <a:cubicBezTo>
                    <a:pt x="10378852" y="3542341"/>
                    <a:pt x="10420655" y="3615571"/>
                    <a:pt x="10468664" y="3703364"/>
                  </a:cubicBezTo>
                  <a:cubicBezTo>
                    <a:pt x="10516375" y="3791284"/>
                    <a:pt x="10569610" y="3893812"/>
                    <a:pt x="10622516" y="3979020"/>
                  </a:cubicBezTo>
                  <a:cubicBezTo>
                    <a:pt x="10664414" y="4039236"/>
                    <a:pt x="10632375" y="3979805"/>
                    <a:pt x="10589613" y="3903494"/>
                  </a:cubicBezTo>
                  <a:cubicBezTo>
                    <a:pt x="10546759" y="3826973"/>
                    <a:pt x="10493780" y="3733315"/>
                    <a:pt x="10493408" y="3724995"/>
                  </a:cubicBezTo>
                  <a:cubicBezTo>
                    <a:pt x="10549192" y="3816956"/>
                    <a:pt x="10605574" y="3908664"/>
                    <a:pt x="10662551" y="4000118"/>
                  </a:cubicBezTo>
                  <a:cubicBezTo>
                    <a:pt x="10664070" y="4030153"/>
                    <a:pt x="10735139" y="4150522"/>
                    <a:pt x="10779309" y="4228478"/>
                  </a:cubicBezTo>
                  <a:cubicBezTo>
                    <a:pt x="10797524" y="4241416"/>
                    <a:pt x="10863504" y="4338262"/>
                    <a:pt x="10899246" y="4379899"/>
                  </a:cubicBezTo>
                  <a:cubicBezTo>
                    <a:pt x="10934481" y="4422002"/>
                    <a:pt x="10939059" y="4409573"/>
                    <a:pt x="10831667" y="4205658"/>
                  </a:cubicBezTo>
                  <a:cubicBezTo>
                    <a:pt x="10961008" y="4388243"/>
                    <a:pt x="11050793" y="4550024"/>
                    <a:pt x="11072267" y="4564817"/>
                  </a:cubicBezTo>
                  <a:cubicBezTo>
                    <a:pt x="11028078" y="4492605"/>
                    <a:pt x="10984441" y="4429140"/>
                    <a:pt x="10939429" y="4347552"/>
                  </a:cubicBezTo>
                  <a:cubicBezTo>
                    <a:pt x="11047067" y="4521429"/>
                    <a:pt x="10919720" y="4301325"/>
                    <a:pt x="10894024" y="4263388"/>
                  </a:cubicBezTo>
                  <a:cubicBezTo>
                    <a:pt x="10852908" y="4171907"/>
                    <a:pt x="10972528" y="4347410"/>
                    <a:pt x="11074137" y="4488936"/>
                  </a:cubicBezTo>
                  <a:cubicBezTo>
                    <a:pt x="11175445" y="4630587"/>
                    <a:pt x="11258025" y="4739065"/>
                    <a:pt x="11134351" y="4517645"/>
                  </a:cubicBezTo>
                  <a:lnTo>
                    <a:pt x="11179989" y="4598217"/>
                  </a:lnTo>
                  <a:cubicBezTo>
                    <a:pt x="10997243" y="4268027"/>
                    <a:pt x="10811745" y="3951232"/>
                    <a:pt x="10717678" y="3765333"/>
                  </a:cubicBezTo>
                  <a:lnTo>
                    <a:pt x="10806862" y="3909162"/>
                  </a:lnTo>
                  <a:lnTo>
                    <a:pt x="10735359" y="3763783"/>
                  </a:lnTo>
                  <a:cubicBezTo>
                    <a:pt x="10802068" y="3867301"/>
                    <a:pt x="10849066" y="3956026"/>
                    <a:pt x="10871929" y="3996417"/>
                  </a:cubicBezTo>
                  <a:cubicBezTo>
                    <a:pt x="10836241" y="3916841"/>
                    <a:pt x="10848852" y="3919946"/>
                    <a:pt x="10876025" y="3947277"/>
                  </a:cubicBezTo>
                  <a:cubicBezTo>
                    <a:pt x="10903108" y="3974395"/>
                    <a:pt x="10944752" y="4025739"/>
                    <a:pt x="10966023" y="4043362"/>
                  </a:cubicBezTo>
                  <a:cubicBezTo>
                    <a:pt x="10787495" y="3749539"/>
                    <a:pt x="10609770" y="3455123"/>
                    <a:pt x="10432644" y="3160452"/>
                  </a:cubicBezTo>
                  <a:cubicBezTo>
                    <a:pt x="10498510" y="3260341"/>
                    <a:pt x="10598282" y="3411627"/>
                    <a:pt x="10661084" y="3501845"/>
                  </a:cubicBezTo>
                  <a:cubicBezTo>
                    <a:pt x="10723888" y="3592064"/>
                    <a:pt x="10750107" y="3621296"/>
                    <a:pt x="10667583" y="3477372"/>
                  </a:cubicBezTo>
                  <a:lnTo>
                    <a:pt x="10850567" y="3772539"/>
                  </a:lnTo>
                  <a:cubicBezTo>
                    <a:pt x="11031547" y="4050600"/>
                    <a:pt x="11000187" y="3986141"/>
                    <a:pt x="10937256" y="3873278"/>
                  </a:cubicBezTo>
                  <a:cubicBezTo>
                    <a:pt x="10874234" y="3760204"/>
                    <a:pt x="10779552" y="3598515"/>
                    <a:pt x="10835470" y="3681690"/>
                  </a:cubicBezTo>
                  <a:lnTo>
                    <a:pt x="11040600" y="3999844"/>
                  </a:lnTo>
                  <a:lnTo>
                    <a:pt x="11023814" y="4001014"/>
                  </a:lnTo>
                  <a:cubicBezTo>
                    <a:pt x="11079306" y="4079880"/>
                    <a:pt x="11124051" y="4145118"/>
                    <a:pt x="11171794" y="4216561"/>
                  </a:cubicBezTo>
                  <a:lnTo>
                    <a:pt x="11247603" y="4330669"/>
                  </a:lnTo>
                  <a:lnTo>
                    <a:pt x="11290793" y="4395573"/>
                  </a:lnTo>
                  <a:lnTo>
                    <a:pt x="11302087" y="4412960"/>
                  </a:lnTo>
                  <a:lnTo>
                    <a:pt x="11308017" y="4421905"/>
                  </a:lnTo>
                  <a:lnTo>
                    <a:pt x="11309605" y="4424463"/>
                  </a:lnTo>
                  <a:lnTo>
                    <a:pt x="11302594" y="4412493"/>
                  </a:lnTo>
                  <a:cubicBezTo>
                    <a:pt x="11300826" y="4410004"/>
                    <a:pt x="11299865" y="4406922"/>
                    <a:pt x="11298397" y="4404305"/>
                  </a:cubicBezTo>
                  <a:cubicBezTo>
                    <a:pt x="11203445" y="4241982"/>
                    <a:pt x="11141499" y="4128949"/>
                    <a:pt x="11152745" y="4137126"/>
                  </a:cubicBezTo>
                  <a:cubicBezTo>
                    <a:pt x="11169571" y="4158390"/>
                    <a:pt x="11144331" y="4108285"/>
                    <a:pt x="11141499" y="4095024"/>
                  </a:cubicBezTo>
                  <a:cubicBezTo>
                    <a:pt x="11138459" y="4082102"/>
                    <a:pt x="11158218" y="4106106"/>
                    <a:pt x="11262057" y="4276863"/>
                  </a:cubicBezTo>
                  <a:lnTo>
                    <a:pt x="11074462" y="3940258"/>
                  </a:lnTo>
                  <a:cubicBezTo>
                    <a:pt x="11115292" y="4005419"/>
                    <a:pt x="11155737" y="4070496"/>
                    <a:pt x="11195970" y="4135911"/>
                  </a:cubicBezTo>
                  <a:lnTo>
                    <a:pt x="11346013" y="4403462"/>
                  </a:lnTo>
                  <a:cubicBezTo>
                    <a:pt x="11338025" y="4397139"/>
                    <a:pt x="11345148" y="4421293"/>
                    <a:pt x="11354398" y="4448780"/>
                  </a:cubicBezTo>
                  <a:cubicBezTo>
                    <a:pt x="11363736" y="4476479"/>
                    <a:pt x="11374994" y="4507850"/>
                    <a:pt x="11374860" y="4516638"/>
                  </a:cubicBezTo>
                  <a:lnTo>
                    <a:pt x="11445512" y="4637682"/>
                  </a:lnTo>
                  <a:cubicBezTo>
                    <a:pt x="11449422" y="4635268"/>
                    <a:pt x="11387075" y="4514673"/>
                    <a:pt x="11405428" y="4539526"/>
                  </a:cubicBezTo>
                  <a:cubicBezTo>
                    <a:pt x="11421577" y="4565818"/>
                    <a:pt x="11469907" y="4647738"/>
                    <a:pt x="11526837" y="4745698"/>
                  </a:cubicBezTo>
                  <a:cubicBezTo>
                    <a:pt x="11583560" y="4843996"/>
                    <a:pt x="11648495" y="4958249"/>
                    <a:pt x="11699049" y="5048700"/>
                  </a:cubicBezTo>
                  <a:lnTo>
                    <a:pt x="11552718" y="4786550"/>
                  </a:lnTo>
                  <a:cubicBezTo>
                    <a:pt x="11550866" y="4768132"/>
                    <a:pt x="11548394" y="4755716"/>
                    <a:pt x="11569028" y="4785085"/>
                  </a:cubicBezTo>
                  <a:cubicBezTo>
                    <a:pt x="11589662" y="4814454"/>
                    <a:pt x="11633610" y="4885270"/>
                    <a:pt x="11721581" y="5035353"/>
                  </a:cubicBezTo>
                  <a:lnTo>
                    <a:pt x="11647438" y="4900329"/>
                  </a:lnTo>
                  <a:cubicBezTo>
                    <a:pt x="11607087" y="4819747"/>
                    <a:pt x="11568352" y="4740472"/>
                    <a:pt x="11686319" y="4960086"/>
                  </a:cubicBezTo>
                  <a:cubicBezTo>
                    <a:pt x="11717577" y="5001139"/>
                    <a:pt x="11814480" y="5168865"/>
                    <a:pt x="11993068" y="5513302"/>
                  </a:cubicBezTo>
                  <a:lnTo>
                    <a:pt x="11829487" y="5191654"/>
                  </a:lnTo>
                  <a:cubicBezTo>
                    <a:pt x="11834849" y="5200094"/>
                    <a:pt x="11899356" y="5325755"/>
                    <a:pt x="11934038" y="5393039"/>
                  </a:cubicBezTo>
                  <a:cubicBezTo>
                    <a:pt x="11968718" y="5460322"/>
                    <a:pt x="11973574" y="5469228"/>
                    <a:pt x="11860049" y="5243481"/>
                  </a:cubicBezTo>
                  <a:lnTo>
                    <a:pt x="11791119" y="5099999"/>
                  </a:lnTo>
                  <a:cubicBezTo>
                    <a:pt x="11805202" y="5123929"/>
                    <a:pt x="11714929" y="4938658"/>
                    <a:pt x="11808846" y="5123373"/>
                  </a:cubicBezTo>
                  <a:lnTo>
                    <a:pt x="11808933" y="5123586"/>
                  </a:lnTo>
                  <a:lnTo>
                    <a:pt x="11809295" y="5124430"/>
                  </a:lnTo>
                  <a:lnTo>
                    <a:pt x="11828629" y="5162335"/>
                  </a:lnTo>
                  <a:lnTo>
                    <a:pt x="11815049" y="5135446"/>
                  </a:lnTo>
                  <a:cubicBezTo>
                    <a:pt x="11889442" y="5276848"/>
                    <a:pt x="11672614" y="4845194"/>
                    <a:pt x="11768800" y="5029441"/>
                  </a:cubicBezTo>
                  <a:cubicBezTo>
                    <a:pt x="11825880" y="5144299"/>
                    <a:pt x="11775990" y="5041343"/>
                    <a:pt x="11717254" y="4918460"/>
                  </a:cubicBezTo>
                  <a:cubicBezTo>
                    <a:pt x="11658217" y="4795704"/>
                    <a:pt x="11590337" y="4653023"/>
                    <a:pt x="11609847" y="4688858"/>
                  </a:cubicBezTo>
                  <a:cubicBezTo>
                    <a:pt x="11685787" y="4843820"/>
                    <a:pt x="11761337" y="4998697"/>
                    <a:pt x="11836680" y="5153914"/>
                  </a:cubicBezTo>
                  <a:cubicBezTo>
                    <a:pt x="11902574" y="5286966"/>
                    <a:pt x="11879393" y="5236731"/>
                    <a:pt x="11840949" y="5152343"/>
                  </a:cubicBezTo>
                  <a:cubicBezTo>
                    <a:pt x="11802714" y="5067617"/>
                    <a:pt x="11749390" y="4949161"/>
                    <a:pt x="11752314" y="4946917"/>
                  </a:cubicBezTo>
                  <a:cubicBezTo>
                    <a:pt x="11792879" y="5029653"/>
                    <a:pt x="11859534" y="5171111"/>
                    <a:pt x="11936060" y="5336550"/>
                  </a:cubicBezTo>
                  <a:lnTo>
                    <a:pt x="12181712" y="5868916"/>
                  </a:lnTo>
                  <a:lnTo>
                    <a:pt x="12031384" y="5541120"/>
                  </a:lnTo>
                  <a:cubicBezTo>
                    <a:pt x="12012310" y="5498862"/>
                    <a:pt x="12005894" y="5484635"/>
                    <a:pt x="11959766" y="5380573"/>
                  </a:cubicBezTo>
                  <a:lnTo>
                    <a:pt x="12130279" y="5754893"/>
                  </a:lnTo>
                  <a:cubicBezTo>
                    <a:pt x="12225581" y="5962716"/>
                    <a:pt x="12058065" y="5594602"/>
                    <a:pt x="12063758" y="5604647"/>
                  </a:cubicBezTo>
                  <a:cubicBezTo>
                    <a:pt x="11912910" y="5269837"/>
                    <a:pt x="11674156" y="4736275"/>
                    <a:pt x="11665783" y="4714153"/>
                  </a:cubicBezTo>
                  <a:lnTo>
                    <a:pt x="11617596" y="4610221"/>
                  </a:lnTo>
                  <a:cubicBezTo>
                    <a:pt x="11540654" y="4429743"/>
                    <a:pt x="11509226" y="4343610"/>
                    <a:pt x="11588055" y="4510312"/>
                  </a:cubicBezTo>
                  <a:lnTo>
                    <a:pt x="11661898" y="4679389"/>
                  </a:lnTo>
                  <a:lnTo>
                    <a:pt x="11629063" y="4591611"/>
                  </a:lnTo>
                  <a:lnTo>
                    <a:pt x="11723543" y="4808266"/>
                  </a:lnTo>
                  <a:lnTo>
                    <a:pt x="11700121" y="4738427"/>
                  </a:lnTo>
                  <a:lnTo>
                    <a:pt x="11674298" y="4680339"/>
                  </a:lnTo>
                  <a:cubicBezTo>
                    <a:pt x="11663253" y="4651123"/>
                    <a:pt x="11636770" y="4574107"/>
                    <a:pt x="11687572" y="4686653"/>
                  </a:cubicBezTo>
                  <a:lnTo>
                    <a:pt x="11738359" y="4807437"/>
                  </a:lnTo>
                  <a:cubicBezTo>
                    <a:pt x="11821523" y="4994242"/>
                    <a:pt x="11811195" y="4964221"/>
                    <a:pt x="11780819" y="4881382"/>
                  </a:cubicBezTo>
                  <a:cubicBezTo>
                    <a:pt x="11773075" y="4860737"/>
                    <a:pt x="11763892" y="4836713"/>
                    <a:pt x="11754440" y="4812056"/>
                  </a:cubicBezTo>
                  <a:lnTo>
                    <a:pt x="11740362" y="4774904"/>
                  </a:lnTo>
                  <a:lnTo>
                    <a:pt x="11727932" y="4738295"/>
                  </a:lnTo>
                  <a:cubicBezTo>
                    <a:pt x="11711896" y="4690752"/>
                    <a:pt x="11699489" y="4650891"/>
                    <a:pt x="11699140" y="4639315"/>
                  </a:cubicBezTo>
                  <a:lnTo>
                    <a:pt x="11797590" y="4888452"/>
                  </a:lnTo>
                  <a:cubicBezTo>
                    <a:pt x="11901976" y="5133311"/>
                    <a:pt x="11644328" y="4505778"/>
                    <a:pt x="11700104" y="4626681"/>
                  </a:cubicBezTo>
                  <a:lnTo>
                    <a:pt x="11823179" y="4931923"/>
                  </a:lnTo>
                  <a:cubicBezTo>
                    <a:pt x="11744975" y="4730280"/>
                    <a:pt x="11755169" y="4750881"/>
                    <a:pt x="11792727" y="4840634"/>
                  </a:cubicBezTo>
                  <a:lnTo>
                    <a:pt x="11927216" y="5165206"/>
                  </a:lnTo>
                  <a:lnTo>
                    <a:pt x="11765978" y="4765480"/>
                  </a:lnTo>
                  <a:lnTo>
                    <a:pt x="11806390" y="4847033"/>
                  </a:lnTo>
                  <a:cubicBezTo>
                    <a:pt x="11866334" y="4976885"/>
                    <a:pt x="12010888" y="5351545"/>
                    <a:pt x="12093170" y="5561925"/>
                  </a:cubicBezTo>
                  <a:lnTo>
                    <a:pt x="11972821" y="5244047"/>
                  </a:lnTo>
                  <a:lnTo>
                    <a:pt x="12113069" y="5597844"/>
                  </a:lnTo>
                  <a:cubicBezTo>
                    <a:pt x="12033482" y="5391304"/>
                    <a:pt x="12041010" y="5407303"/>
                    <a:pt x="12058106" y="5447409"/>
                  </a:cubicBezTo>
                  <a:cubicBezTo>
                    <a:pt x="12075114" y="5487305"/>
                    <a:pt x="12101604" y="5551095"/>
                    <a:pt x="12061049" y="5439420"/>
                  </a:cubicBezTo>
                  <a:cubicBezTo>
                    <a:pt x="12113891" y="5573297"/>
                    <a:pt x="12142615" y="5650603"/>
                    <a:pt x="12166940" y="5706835"/>
                  </a:cubicBezTo>
                  <a:cubicBezTo>
                    <a:pt x="12104990" y="5539176"/>
                    <a:pt x="12043246" y="5371177"/>
                    <a:pt x="11982100" y="5202924"/>
                  </a:cubicBezTo>
                  <a:lnTo>
                    <a:pt x="12062104" y="5426996"/>
                  </a:lnTo>
                  <a:lnTo>
                    <a:pt x="11860867" y="4908621"/>
                  </a:lnTo>
                  <a:cubicBezTo>
                    <a:pt x="11787720" y="4710562"/>
                    <a:pt x="11796137" y="4723686"/>
                    <a:pt x="11815721" y="4767971"/>
                  </a:cubicBezTo>
                  <a:cubicBezTo>
                    <a:pt x="11835695" y="4812339"/>
                    <a:pt x="11867134" y="4887740"/>
                    <a:pt x="11841882" y="4814440"/>
                  </a:cubicBezTo>
                  <a:lnTo>
                    <a:pt x="11897629" y="4970029"/>
                  </a:lnTo>
                  <a:cubicBezTo>
                    <a:pt x="11857642" y="4840649"/>
                    <a:pt x="11943165" y="5061122"/>
                    <a:pt x="11992088" y="5174220"/>
                  </a:cubicBezTo>
                  <a:cubicBezTo>
                    <a:pt x="11953683" y="5078341"/>
                    <a:pt x="11896164" y="4935980"/>
                    <a:pt x="11873609" y="4866520"/>
                  </a:cubicBezTo>
                  <a:cubicBezTo>
                    <a:pt x="11865521" y="4836791"/>
                    <a:pt x="11945205" y="5048528"/>
                    <a:pt x="11969531" y="5104761"/>
                  </a:cubicBezTo>
                  <a:cubicBezTo>
                    <a:pt x="11837513" y="4758681"/>
                    <a:pt x="11774394" y="4572560"/>
                    <a:pt x="11842875" y="4733196"/>
                  </a:cubicBezTo>
                  <a:cubicBezTo>
                    <a:pt x="11861483" y="4782636"/>
                    <a:pt x="11879281" y="4830176"/>
                    <a:pt x="11891017" y="4861843"/>
                  </a:cubicBezTo>
                  <a:cubicBezTo>
                    <a:pt x="11871112" y="4805223"/>
                    <a:pt x="11838155" y="4715502"/>
                    <a:pt x="11872473" y="4797658"/>
                  </a:cubicBezTo>
                  <a:lnTo>
                    <a:pt x="12017107" y="5183260"/>
                  </a:lnTo>
                  <a:lnTo>
                    <a:pt x="11883196" y="4814538"/>
                  </a:lnTo>
                  <a:cubicBezTo>
                    <a:pt x="11926577" y="4918774"/>
                    <a:pt x="11826307" y="4637236"/>
                    <a:pt x="11923851" y="4897485"/>
                  </a:cubicBezTo>
                  <a:lnTo>
                    <a:pt x="11951082" y="4975429"/>
                  </a:lnTo>
                  <a:cubicBezTo>
                    <a:pt x="11971593" y="5002855"/>
                    <a:pt x="11992403" y="5030153"/>
                    <a:pt x="12013214" y="5057452"/>
                  </a:cubicBezTo>
                  <a:lnTo>
                    <a:pt x="12128824" y="5365874"/>
                  </a:lnTo>
                  <a:cubicBezTo>
                    <a:pt x="11973068" y="4940114"/>
                    <a:pt x="12204256" y="5521303"/>
                    <a:pt x="12005809" y="4991261"/>
                  </a:cubicBezTo>
                  <a:cubicBezTo>
                    <a:pt x="12062400" y="5134765"/>
                    <a:pt x="12048833" y="5081429"/>
                    <a:pt x="12048479" y="5067362"/>
                  </a:cubicBezTo>
                  <a:cubicBezTo>
                    <a:pt x="12048038" y="5053083"/>
                    <a:pt x="12061104" y="5077945"/>
                    <a:pt x="12170280" y="5377886"/>
                  </a:cubicBezTo>
                  <a:cubicBezTo>
                    <a:pt x="12206522" y="5416565"/>
                    <a:pt x="12005566" y="4835957"/>
                    <a:pt x="12139053" y="5116804"/>
                  </a:cubicBezTo>
                  <a:cubicBezTo>
                    <a:pt x="12151282" y="5148385"/>
                    <a:pt x="12162614" y="5177307"/>
                    <a:pt x="12173123" y="5203791"/>
                  </a:cubicBezTo>
                  <a:lnTo>
                    <a:pt x="12192000" y="5250676"/>
                  </a:lnTo>
                  <a:lnTo>
                    <a:pt x="12192000" y="2554936"/>
                  </a:lnTo>
                  <a:lnTo>
                    <a:pt x="12192000" y="2081747"/>
                  </a:lnTo>
                  <a:lnTo>
                    <a:pt x="12192000" y="622300"/>
                  </a:lnTo>
                  <a:lnTo>
                    <a:pt x="12192000" y="290707"/>
                  </a:lnTo>
                  <a:close/>
                </a:path>
              </a:pathLst>
            </a:custGeom>
            <a:solidFill>
              <a:srgbClr val="4EBBC2">
                <a:alpha val="84780"/>
              </a:srgb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자유형 17"/>
            <p:cNvSpPr>
              <a:spLocks/>
            </p:cNvSpPr>
            <p:nvPr/>
          </p:nvSpPr>
          <p:spPr>
            <a:xfrm rot="0">
              <a:off x="879475" y="227965"/>
              <a:ext cx="2592070" cy="5717540"/>
            </a:xfrm>
            <a:custGeom>
              <a:gdLst>
                <a:gd fmla="*/ 6998753 w 12192001" name="TX0"/>
                <a:gd fmla="*/ 4570850 h 5756330" name="TY0"/>
                <a:gd fmla="*/ 6980778 w 12192001" name="TX1"/>
                <a:gd fmla="*/ 4628711 h 5756330" name="TY1"/>
                <a:gd fmla="*/ 6981403 w 12192001" name="TX2"/>
                <a:gd fmla="*/ 4630901 h 5756330" name="TY2"/>
                <a:gd fmla="*/ 6999458 w 12192001" name="TX3"/>
                <a:gd fmla="*/ 4573601 h 5756330" name="TY3"/>
                <a:gd fmla="*/ 6999125 w 12192001" name="TX4"/>
                <a:gd fmla="*/ 4572260 h 5756330" name="TY4"/>
                <a:gd fmla="*/ 7116525 w 12192001" name="TX6"/>
                <a:gd fmla="*/ 4476406 h 5756330" name="TY6"/>
                <a:gd fmla="*/ 7110787 w 12192001" name="TX7"/>
                <a:gd fmla="*/ 4489934 h 5756330" name="TY7"/>
                <a:gd fmla="*/ 7115797 w 12192001" name="TX8"/>
                <a:gd fmla="*/ 4515530 h 5756330" name="TY8"/>
                <a:gd fmla="*/ 7123707 w 12192001" name="TX9"/>
                <a:gd fmla="*/ 4496516 h 5756330" name="TY9"/>
                <a:gd fmla="*/ 7091685 w 12192001" name="TX11"/>
                <a:gd fmla="*/ 4406854 h 5756330" name="TY11"/>
                <a:gd fmla="*/ 7109346 w 12192001" name="TX12"/>
                <a:gd fmla="*/ 4482562 h 5756330" name="TY12"/>
                <a:gd fmla="*/ 7110631 w 12192001" name="TX13"/>
                <a:gd fmla="*/ 4489130 h 5756330" name="TY13"/>
                <a:gd fmla="*/ 7116177 w 12192001" name="TX14"/>
                <a:gd fmla="*/ 4475431 h 5756330" name="TY14"/>
                <a:gd fmla="*/ 7112094 w 12192001" name="TX15"/>
                <a:gd fmla="*/ 4463996 h 5756330" name="TY15"/>
                <a:gd fmla="*/ 7107671 w 12192001" name="TX16"/>
                <a:gd fmla="*/ 4474193 h 5756330" name="TY16"/>
                <a:gd fmla="*/ 7112004 w 12192001" name="TX17"/>
                <a:gd fmla="*/ 4463744 h 5756330" name="TY17"/>
                <a:gd fmla="*/ 6938555 w 12192001" name="TX19"/>
                <a:gd fmla="*/ 4357555 h 5756330" name="TY19"/>
                <a:gd fmla="*/ 6968495 w 12192001" name="TX20"/>
                <a:gd fmla="*/ 4585714 h 5756330" name="TY20"/>
                <a:gd fmla="*/ 6980536 w 12192001" name="TX21"/>
                <a:gd fmla="*/ 4627866 h 5756330" name="TY21"/>
                <a:gd fmla="*/ 6998414 w 12192001" name="TX22"/>
                <a:gd fmla="*/ 4569560 h 5756330" name="TY22"/>
                <a:gd fmla="*/ 6992518 w 12192001" name="TX23"/>
                <a:gd fmla="*/ 4547163 h 5756330" name="TY23"/>
                <a:gd fmla="*/ 6938555 w 12192001" name="TX24"/>
                <a:gd fmla="*/ 4357555 h 5756330" name="TY24"/>
                <a:gd fmla="*/ 4194519 w 12192001" name="TX26"/>
                <a:gd fmla="*/ 4343708 h 5756330" name="TY26"/>
                <a:gd fmla="*/ 4194319 w 12192001" name="TX27"/>
                <a:gd fmla="*/ 4354088 h 5756330" name="TY27"/>
                <a:gd fmla="*/ 4194420 w 12192001" name="TX28"/>
                <a:gd fmla="*/ 4357266 h 5756330" name="TY28"/>
                <a:gd fmla="*/ 4194880 w 12192001" name="TX29"/>
                <a:gd fmla="*/ 4354040 h 5756330" name="TY29"/>
                <a:gd fmla="*/ 4195572 w 12192001" name="TX30"/>
                <a:gd fmla="*/ 4348988 h 5756330" name="TY30"/>
                <a:gd fmla="*/ 7785167 w 12192001" name="TX32"/>
                <a:gd fmla="*/ 4260787 h 5756330" name="TY32"/>
                <a:gd fmla="*/ 7774664 w 12192001" name="TX33"/>
                <a:gd fmla="*/ 4273216 h 5756330" name="TY33"/>
                <a:gd fmla="*/ 7785714 w 12192001" name="TX34"/>
                <a:gd fmla="*/ 4316489 h 5756330" name="TY34"/>
                <a:gd fmla="*/ 7806894 w 12192001" name="TX35"/>
                <a:gd fmla="*/ 4394684 h 5756330" name="TY35"/>
                <a:gd fmla="*/ 7814094 w 12192001" name="TX36"/>
                <a:gd fmla="*/ 4366492 h 5756330" name="TY36"/>
                <a:gd fmla="*/ 7986144 w 12192001" name="TX38"/>
                <a:gd fmla="*/ 4249725 h 5756330" name="TY38"/>
                <a:gd fmla="*/ 7976887 w 12192001" name="TX39"/>
                <a:gd fmla="*/ 4253022 h 5756330" name="TY39"/>
                <a:gd fmla="*/ 7979384 w 12192001" name="TX40"/>
                <a:gd fmla="*/ 4297078 h 5756330" name="TY40"/>
                <a:gd fmla="*/ 7981231 w 12192001" name="TX41"/>
                <a:gd fmla="*/ 4320275 h 5756330" name="TY41"/>
                <a:gd fmla="*/ 7986703 w 12192001" name="TX42"/>
                <a:gd fmla="*/ 4298254 h 5756330" name="TY42"/>
                <a:gd fmla="*/ 7986144 w 12192001" name="TX43"/>
                <a:gd fmla="*/ 4249725 h 5756330" name="TY43"/>
                <a:gd fmla="*/ 9545937 w 12192001" name="TX45"/>
                <a:gd fmla="*/ 4214714 h 5756330" name="TY45"/>
                <a:gd fmla="*/ 9543771 w 12192001" name="TX46"/>
                <a:gd fmla="*/ 4221419 h 5756330" name="TY46"/>
                <a:gd fmla="*/ 9541633 w 12192001" name="TX47"/>
                <a:gd fmla="*/ 4221872 h 5756330" name="TY47"/>
                <a:gd fmla="*/ 7861021 w 12192001" name="TX49"/>
                <a:gd fmla="*/ 4180602 h 5756330" name="TY49"/>
                <a:gd fmla="*/ 7826053 w 12192001" name="TX50"/>
                <a:gd fmla="*/ 4217443 h 5756330" name="TY50"/>
                <a:gd fmla="*/ 7828711 w 12192001" name="TX51"/>
                <a:gd fmla="*/ 4231758 h 5756330" name="TY51"/>
                <a:gd fmla="*/ 7823153 w 12192001" name="TX52"/>
                <a:gd fmla="*/ 4230536 h 5756330" name="TY52"/>
                <a:gd fmla="*/ 7820636 w 12192001" name="TX53"/>
                <a:gd fmla="*/ 4223149 h 5756330" name="TY53"/>
                <a:gd fmla="*/ 7802826 w 12192001" name="TX54"/>
                <a:gd fmla="*/ 4241914 h 5756330" name="TY54"/>
                <a:gd fmla="*/ 7805669 w 12192001" name="TX55"/>
                <a:gd fmla="*/ 4254734 h 5756330" name="TY55"/>
                <a:gd fmla="*/ 7802051 w 12192001" name="TX56"/>
                <a:gd fmla="*/ 4246359 h 5756330" name="TY56"/>
                <a:gd fmla="*/ 7801239 w 12192001" name="TX57"/>
                <a:gd fmla="*/ 4243583 h 5756330" name="TY57"/>
                <a:gd fmla="*/ 7787760 w 12192001" name="TX58"/>
                <a:gd fmla="*/ 4257783 h 5756330" name="TY58"/>
                <a:gd fmla="*/ 7815022 w 12192001" name="TX59"/>
                <a:gd fmla="*/ 4362865 h 5756330" name="TY59"/>
                <a:gd fmla="*/ 7819266 w 12192001" name="TX60"/>
                <a:gd fmla="*/ 4346247 h 5756330" name="TY60"/>
                <a:gd fmla="*/ 7865303 w 12192001" name="TX61"/>
                <a:gd fmla="*/ 4212974 h 5756330" name="TY61"/>
                <a:gd fmla="*/ 7867088 w 12192001" name="TX62"/>
                <a:gd fmla="*/ 4208276 h 5756330" name="TY62"/>
                <a:gd fmla="*/ 7863179 w 12192001" name="TX63"/>
                <a:gd fmla="*/ 4190405 h 5756330" name="TY63"/>
                <a:gd fmla="*/ 11323806 w 12192001" name="TX65"/>
                <a:gd fmla="*/ 4157444 h 5756330" name="TY65"/>
                <a:gd fmla="*/ 11331625 w 12192001" name="TX66"/>
                <a:gd fmla="*/ 4170026 h 5756330" name="TY66"/>
                <a:gd fmla="*/ 11336391 w 12192001" name="TX67"/>
                <a:gd fmla="*/ 4178721 h 5756330" name="TY67"/>
                <a:gd fmla="*/ 11309605 w 12192001" name="TX69"/>
                <a:gd fmla="*/ 4133756 h 5756330" name="TY69"/>
                <a:gd fmla="*/ 11313649 w 12192001" name="TX70"/>
                <a:gd fmla="*/ 4140273 h 5756330" name="TY70"/>
                <a:gd fmla="*/ 11323806 w 12192001" name="TX71"/>
                <a:gd fmla="*/ 4157444 h 5756330" name="TY71"/>
                <a:gd fmla="*/ 11318144 w 12192001" name="TX72"/>
                <a:gd fmla="*/ 4148335 h 5756330" name="TY72"/>
                <a:gd fmla="*/ 4256724 w 12192001" name="TX74"/>
                <a:gd fmla="*/ 4066171 h 5756330" name="TY74"/>
                <a:gd fmla="*/ 4251174 w 12192001" name="TX75"/>
                <a:gd fmla="*/ 4084592 h 5756330" name="TY75"/>
                <a:gd fmla="*/ 4250391 w 12192001" name="TX76"/>
                <a:gd fmla="*/ 4096326 h 5756330" name="TY76"/>
                <a:gd fmla="*/ 4249181 w 12192001" name="TX77"/>
                <a:gd fmla="*/ 4135169 h 5756330" name="TY77"/>
                <a:gd fmla="*/ 4258508 w 12192001" name="TX78"/>
                <a:gd fmla="*/ 4080507 h 5756330" name="TY78"/>
                <a:gd fmla="*/ 4257501 w 12192001" name="TX79"/>
                <a:gd fmla="*/ 4069388 h 5756330" name="TY79"/>
                <a:gd fmla="*/ 8229600 w 12192001" name="TX81"/>
                <a:gd fmla="*/ 0 h 5756330" name="TY81"/>
                <a:gd fmla="*/ 12192000 w 12192001" name="TX82"/>
                <a:gd fmla="*/ 0 h 5756330" name="TY82"/>
                <a:gd fmla="*/ 12192000 w 12192001" name="TX83"/>
                <a:gd fmla="*/ 1791040 h 5756330" name="TY83"/>
                <a:gd fmla="*/ 12192000 w 12192001" name="TX84"/>
                <a:gd fmla="*/ 2264229 h 5756330" name="TY84"/>
                <a:gd fmla="*/ 12192000 w 12192001" name="TX85"/>
                <a:gd fmla="*/ 4959969 h 5756330" name="TY85"/>
                <a:gd fmla="*/ 12173123 w 12192001" name="TX86"/>
                <a:gd fmla="*/ 4913084 h 5756330" name="TY86"/>
                <a:gd fmla="*/ 12139053 w 12192001" name="TX87"/>
                <a:gd fmla="*/ 4826097 h 5756330" name="TY87"/>
                <a:gd fmla="*/ 12170280 w 12192001" name="TX88"/>
                <a:gd fmla="*/ 5087179 h 5756330" name="TY88"/>
                <a:gd fmla="*/ 12048479 w 12192001" name="TX89"/>
                <a:gd fmla="*/ 4776655 h 5756330" name="TY89"/>
                <a:gd fmla="*/ 12005809 w 12192001" name="TX90"/>
                <a:gd fmla="*/ 4700554 h 5756330" name="TY90"/>
                <a:gd fmla="*/ 12128824 w 12192001" name="TX91"/>
                <a:gd fmla="*/ 5075167 h 5756330" name="TY91"/>
                <a:gd fmla="*/ 12013214 w 12192001" name="TX92"/>
                <a:gd fmla="*/ 4766745 h 5756330" name="TY92"/>
                <a:gd fmla="*/ 11951082 w 12192001" name="TX93"/>
                <a:gd fmla="*/ 4684722 h 5756330" name="TY93"/>
                <a:gd fmla="*/ 11923851 w 12192001" name="TX94"/>
                <a:gd fmla="*/ 4606778 h 5756330" name="TY94"/>
                <a:gd fmla="*/ 11883196 w 12192001" name="TX95"/>
                <a:gd fmla="*/ 4523831 h 5756330" name="TY95"/>
                <a:gd fmla="*/ 12017107 w 12192001" name="TX96"/>
                <a:gd fmla="*/ 4892553 h 5756330" name="TY96"/>
                <a:gd fmla="*/ 11872473 w 12192001" name="TX97"/>
                <a:gd fmla="*/ 4506951 h 5756330" name="TY97"/>
                <a:gd fmla="*/ 11891017 w 12192001" name="TX98"/>
                <a:gd fmla="*/ 4571136 h 5756330" name="TY98"/>
                <a:gd fmla="*/ 11842875 w 12192001" name="TX99"/>
                <a:gd fmla="*/ 4442489 h 5756330" name="TY99"/>
                <a:gd fmla="*/ 11969531 w 12192001" name="TX100"/>
                <a:gd fmla="*/ 4814054 h 5756330" name="TY100"/>
                <a:gd fmla="*/ 11873609 w 12192001" name="TX101"/>
                <a:gd fmla="*/ 4575813 h 5756330" name="TY101"/>
                <a:gd fmla="*/ 11992088 w 12192001" name="TX102"/>
                <a:gd fmla="*/ 4883513 h 5756330" name="TY102"/>
                <a:gd fmla="*/ 11897629 w 12192001" name="TX103"/>
                <a:gd fmla="*/ 4679322 h 5756330" name="TY103"/>
                <a:gd fmla="*/ 11841882 w 12192001" name="TX104"/>
                <a:gd fmla="*/ 4523733 h 5756330" name="TY104"/>
                <a:gd fmla="*/ 11815721 w 12192001" name="TX105"/>
                <a:gd fmla="*/ 4477264 h 5756330" name="TY105"/>
                <a:gd fmla="*/ 11860867 w 12192001" name="TX106"/>
                <a:gd fmla="*/ 4617914 h 5756330" name="TY106"/>
                <a:gd fmla="*/ 12062104 w 12192001" name="TX107"/>
                <a:gd fmla="*/ 5136289 h 5756330" name="TY107"/>
                <a:gd fmla="*/ 11982100 w 12192001" name="TX108"/>
                <a:gd fmla="*/ 4912217 h 5756330" name="TY108"/>
                <a:gd fmla="*/ 12166940 w 12192001" name="TX109"/>
                <a:gd fmla="*/ 5416128 h 5756330" name="TY109"/>
                <a:gd fmla="*/ 12061049 w 12192001" name="TX110"/>
                <a:gd fmla="*/ 5148713 h 5756330" name="TY110"/>
                <a:gd fmla="*/ 12058106 w 12192001" name="TX111"/>
                <a:gd fmla="*/ 5156702 h 5756330" name="TY111"/>
                <a:gd fmla="*/ 12113069 w 12192001" name="TX112"/>
                <a:gd fmla="*/ 5307137 h 5756330" name="TY112"/>
                <a:gd fmla="*/ 11972821 w 12192001" name="TX113"/>
                <a:gd fmla="*/ 4953340 h 5756330" name="TY113"/>
                <a:gd fmla="*/ 12093170 w 12192001" name="TX114"/>
                <a:gd fmla="*/ 5271218 h 5756330" name="TY114"/>
                <a:gd fmla="*/ 11806390 w 12192001" name="TX115"/>
                <a:gd fmla="*/ 4556326 h 5756330" name="TY115"/>
                <a:gd fmla="*/ 11765978 w 12192001" name="TX116"/>
                <a:gd fmla="*/ 4474773 h 5756330" name="TY116"/>
                <a:gd fmla="*/ 11927216 w 12192001" name="TX117"/>
                <a:gd fmla="*/ 4874499 h 5756330" name="TY117"/>
                <a:gd fmla="*/ 11792727 w 12192001" name="TX118"/>
                <a:gd fmla="*/ 4549927 h 5756330" name="TY118"/>
                <a:gd fmla="*/ 11823179 w 12192001" name="TX119"/>
                <a:gd fmla="*/ 4641216 h 5756330" name="TY119"/>
                <a:gd fmla="*/ 11700104 w 12192001" name="TX120"/>
                <a:gd fmla="*/ 4335974 h 5756330" name="TY120"/>
                <a:gd fmla="*/ 11797590 w 12192001" name="TX121"/>
                <a:gd fmla="*/ 4597745 h 5756330" name="TY121"/>
                <a:gd fmla="*/ 11699140 w 12192001" name="TX122"/>
                <a:gd fmla="*/ 4348608 h 5756330" name="TY122"/>
                <a:gd fmla="*/ 11727932 w 12192001" name="TX123"/>
                <a:gd fmla="*/ 4447588 h 5756330" name="TY123"/>
                <a:gd fmla="*/ 11740362 w 12192001" name="TX124"/>
                <a:gd fmla="*/ 4484197 h 5756330" name="TY124"/>
                <a:gd fmla="*/ 11754440 w 12192001" name="TX125"/>
                <a:gd fmla="*/ 4521349 h 5756330" name="TY125"/>
                <a:gd fmla="*/ 11780819 w 12192001" name="TX126"/>
                <a:gd fmla="*/ 4590675 h 5756330" name="TY126"/>
                <a:gd fmla="*/ 11738359 w 12192001" name="TX127"/>
                <a:gd fmla="*/ 4516730 h 5756330" name="TY127"/>
                <a:gd fmla="*/ 11687572 w 12192001" name="TX128"/>
                <a:gd fmla="*/ 4395946 h 5756330" name="TY128"/>
                <a:gd fmla="*/ 11674298 w 12192001" name="TX129"/>
                <a:gd fmla="*/ 4389632 h 5756330" name="TY129"/>
                <a:gd fmla="*/ 11700121 w 12192001" name="TX130"/>
                <a:gd fmla="*/ 4447720 h 5756330" name="TY130"/>
                <a:gd fmla="*/ 11723543 w 12192001" name="TX131"/>
                <a:gd fmla="*/ 4517559 h 5756330" name="TY131"/>
                <a:gd fmla="*/ 11629063 w 12192001" name="TX132"/>
                <a:gd fmla="*/ 4300904 h 5756330" name="TY132"/>
                <a:gd fmla="*/ 11661898 w 12192001" name="TX133"/>
                <a:gd fmla="*/ 4388682 h 5756330" name="TY133"/>
                <a:gd fmla="*/ 11588055 w 12192001" name="TX134"/>
                <a:gd fmla="*/ 4219605 h 5756330" name="TY134"/>
                <a:gd fmla="*/ 11617596 w 12192001" name="TX135"/>
                <a:gd fmla="*/ 4319514 h 5756330" name="TY135"/>
                <a:gd fmla="*/ 11665783 w 12192001" name="TX136"/>
                <a:gd fmla="*/ 4423446 h 5756330" name="TY136"/>
                <a:gd fmla="*/ 12063758 w 12192001" name="TX137"/>
                <a:gd fmla="*/ 5313940 h 5756330" name="TY137"/>
                <a:gd fmla="*/ 12130279 w 12192001" name="TX138"/>
                <a:gd fmla="*/ 5464186 h 5756330" name="TY138"/>
                <a:gd fmla="*/ 11959766 w 12192001" name="TX139"/>
                <a:gd fmla="*/ 5089866 h 5756330" name="TY139"/>
                <a:gd fmla="*/ 12031384 w 12192001" name="TX140"/>
                <a:gd fmla="*/ 5250413 h 5756330" name="TY140"/>
                <a:gd fmla="*/ 12181712 w 12192001" name="TX141"/>
                <a:gd fmla="*/ 5578209 h 5756330" name="TY141"/>
                <a:gd fmla="*/ 11936060 w 12192001" name="TX142"/>
                <a:gd fmla="*/ 5045843 h 5756330" name="TY142"/>
                <a:gd fmla="*/ 11752314 w 12192001" name="TX143"/>
                <a:gd fmla="*/ 4656210 h 5756330" name="TY143"/>
                <a:gd fmla="*/ 11840949 w 12192001" name="TX144"/>
                <a:gd fmla="*/ 4861636 h 5756330" name="TY144"/>
                <a:gd fmla="*/ 11836680 w 12192001" name="TX145"/>
                <a:gd fmla="*/ 4863207 h 5756330" name="TY145"/>
                <a:gd fmla="*/ 11609847 w 12192001" name="TX146"/>
                <a:gd fmla="*/ 4398151 h 5756330" name="TY146"/>
                <a:gd fmla="*/ 11717254 w 12192001" name="TX147"/>
                <a:gd fmla="*/ 4627753 h 5756330" name="TY147"/>
                <a:gd fmla="*/ 11768800 w 12192001" name="TX148"/>
                <a:gd fmla="*/ 4738734 h 5756330" name="TY148"/>
                <a:gd fmla="*/ 11815049 w 12192001" name="TX149"/>
                <a:gd fmla="*/ 4844739 h 5756330" name="TY149"/>
                <a:gd fmla="*/ 11828629 w 12192001" name="TX150"/>
                <a:gd fmla="*/ 4871628 h 5756330" name="TY150"/>
                <a:gd fmla="*/ 11809295 w 12192001" name="TX151"/>
                <a:gd fmla="*/ 4833723 h 5756330" name="TY151"/>
                <a:gd fmla="*/ 11808933 w 12192001" name="TX152"/>
                <a:gd fmla="*/ 4832879 h 5756330" name="TY152"/>
                <a:gd fmla="*/ 11808846 w 12192001" name="TX153"/>
                <a:gd fmla="*/ 4832666 h 5756330" name="TY153"/>
                <a:gd fmla="*/ 11791119 w 12192001" name="TX154"/>
                <a:gd fmla="*/ 4809292 h 5756330" name="TY154"/>
                <a:gd fmla="*/ 11860049 w 12192001" name="TX155"/>
                <a:gd fmla="*/ 4952774 h 5756330" name="TY155"/>
                <a:gd fmla="*/ 11934038 w 12192001" name="TX156"/>
                <a:gd fmla="*/ 5102332 h 5756330" name="TY156"/>
                <a:gd fmla="*/ 11829487 w 12192001" name="TX157"/>
                <a:gd fmla="*/ 4900947 h 5756330" name="TY157"/>
                <a:gd fmla="*/ 11993068 w 12192001" name="TX158"/>
                <a:gd fmla="*/ 5222595 h 5756330" name="TY158"/>
                <a:gd fmla="*/ 11686319 w 12192001" name="TX159"/>
                <a:gd fmla="*/ 4669379 h 5756330" name="TY159"/>
                <a:gd fmla="*/ 11647438 w 12192001" name="TX160"/>
                <a:gd fmla="*/ 4609622 h 5756330" name="TY160"/>
                <a:gd fmla="*/ 11721581 w 12192001" name="TX161"/>
                <a:gd fmla="*/ 4744646 h 5756330" name="TY161"/>
                <a:gd fmla="*/ 11569028 w 12192001" name="TX162"/>
                <a:gd fmla="*/ 4494378 h 5756330" name="TY162"/>
                <a:gd fmla="*/ 11552718 w 12192001" name="TX163"/>
                <a:gd fmla="*/ 4495843 h 5756330" name="TY163"/>
                <a:gd fmla="*/ 11699049 w 12192001" name="TX164"/>
                <a:gd fmla="*/ 4757993 h 5756330" name="TY164"/>
                <a:gd fmla="*/ 11526837 w 12192001" name="TX165"/>
                <a:gd fmla="*/ 4454991 h 5756330" name="TY165"/>
                <a:gd fmla="*/ 11405428 w 12192001" name="TX166"/>
                <a:gd fmla="*/ 4248819 h 5756330" name="TY166"/>
                <a:gd fmla="*/ 11445512 w 12192001" name="TX167"/>
                <a:gd fmla="*/ 4346975 h 5756330" name="TY167"/>
                <a:gd fmla="*/ 11374860 w 12192001" name="TX168"/>
                <a:gd fmla="*/ 4225931 h 5756330" name="TY168"/>
                <a:gd fmla="*/ 11354398 w 12192001" name="TX169"/>
                <a:gd fmla="*/ 4158073 h 5756330" name="TY169"/>
                <a:gd fmla="*/ 11346013 w 12192001" name="TX170"/>
                <a:gd fmla="*/ 4112755 h 5756330" name="TY170"/>
                <a:gd fmla="*/ 11195970 w 12192001" name="TX171"/>
                <a:gd fmla="*/ 3845204 h 5756330" name="TY171"/>
                <a:gd fmla="*/ 11074462 w 12192001" name="TX172"/>
                <a:gd fmla="*/ 3649551 h 5756330" name="TY172"/>
                <a:gd fmla="*/ 11262057 w 12192001" name="TX173"/>
                <a:gd fmla="*/ 3986156 h 5756330" name="TY173"/>
                <a:gd fmla="*/ 11141499 w 12192001" name="TX174"/>
                <a:gd fmla="*/ 3804317 h 5756330" name="TY174"/>
                <a:gd fmla="*/ 11152745 w 12192001" name="TX175"/>
                <a:gd fmla="*/ 3846419 h 5756330" name="TY175"/>
                <a:gd fmla="*/ 11298397 w 12192001" name="TX176"/>
                <a:gd fmla="*/ 4113598 h 5756330" name="TY176"/>
                <a:gd fmla="*/ 11302594 w 12192001" name="TX177"/>
                <a:gd fmla="*/ 4121786 h 5756330" name="TY177"/>
                <a:gd fmla="*/ 11309605 w 12192001" name="TX178"/>
                <a:gd fmla="*/ 4133756 h 5756330" name="TY178"/>
                <a:gd fmla="*/ 11308017 w 12192001" name="TX179"/>
                <a:gd fmla="*/ 4131198 h 5756330" name="TY179"/>
                <a:gd fmla="*/ 11302087 w 12192001" name="TX180"/>
                <a:gd fmla="*/ 4122253 h 5756330" name="TY180"/>
                <a:gd fmla="*/ 11290793 w 12192001" name="TX181"/>
                <a:gd fmla="*/ 4104866 h 5756330" name="TY181"/>
                <a:gd fmla="*/ 11247603 w 12192001" name="TX182"/>
                <a:gd fmla="*/ 4039962 h 5756330" name="TY182"/>
                <a:gd fmla="*/ 11171794 w 12192001" name="TX183"/>
                <a:gd fmla="*/ 3925854 h 5756330" name="TY183"/>
                <a:gd fmla="*/ 11023814 w 12192001" name="TX184"/>
                <a:gd fmla="*/ 3710307 h 5756330" name="TY184"/>
                <a:gd fmla="*/ 11040600 w 12192001" name="TX185"/>
                <a:gd fmla="*/ 3709137 h 5756330" name="TY185"/>
                <a:gd fmla="*/ 10835470 w 12192001" name="TX186"/>
                <a:gd fmla="*/ 3390983 h 5756330" name="TY186"/>
                <a:gd fmla="*/ 10937256 w 12192001" name="TX187"/>
                <a:gd fmla="*/ 3582571 h 5756330" name="TY187"/>
                <a:gd fmla="*/ 10850567 w 12192001" name="TX188"/>
                <a:gd fmla="*/ 3481832 h 5756330" name="TY188"/>
                <a:gd fmla="*/ 10667583 w 12192001" name="TX189"/>
                <a:gd fmla="*/ 3186665 h 5756330" name="TY189"/>
                <a:gd fmla="*/ 10661084 w 12192001" name="TX190"/>
                <a:gd fmla="*/ 3211138 h 5756330" name="TY190"/>
                <a:gd fmla="*/ 10432644 w 12192001" name="TX191"/>
                <a:gd fmla="*/ 2869745 h 5756330" name="TY191"/>
                <a:gd fmla="*/ 10966023 w 12192001" name="TX192"/>
                <a:gd fmla="*/ 3752655 h 5756330" name="TY192"/>
                <a:gd fmla="*/ 10876025 w 12192001" name="TX193"/>
                <a:gd fmla="*/ 3656570 h 5756330" name="TY193"/>
                <a:gd fmla="*/ 10871929 w 12192001" name="TX194"/>
                <a:gd fmla="*/ 3705710 h 5756330" name="TY194"/>
                <a:gd fmla="*/ 10735359 w 12192001" name="TX195"/>
                <a:gd fmla="*/ 3473076 h 5756330" name="TY195"/>
                <a:gd fmla="*/ 10806862 w 12192001" name="TX196"/>
                <a:gd fmla="*/ 3618455 h 5756330" name="TY196"/>
                <a:gd fmla="*/ 10717678 w 12192001" name="TX197"/>
                <a:gd fmla="*/ 3474626 h 5756330" name="TY197"/>
                <a:gd fmla="*/ 11179989 w 12192001" name="TX198"/>
                <a:gd fmla="*/ 4307510 h 5756330" name="TY198"/>
                <a:gd fmla="*/ 11134351 w 12192001" name="TX199"/>
                <a:gd fmla="*/ 4226938 h 5756330" name="TY199"/>
                <a:gd fmla="*/ 11074137 w 12192001" name="TX200"/>
                <a:gd fmla="*/ 4198229 h 5756330" name="TY200"/>
                <a:gd fmla="*/ 10894024 w 12192001" name="TX201"/>
                <a:gd fmla="*/ 3972681 h 5756330" name="TY201"/>
                <a:gd fmla="*/ 10939429 w 12192001" name="TX202"/>
                <a:gd fmla="*/ 4056845 h 5756330" name="TY202"/>
                <a:gd fmla="*/ 11072267 w 12192001" name="TX203"/>
                <a:gd fmla="*/ 4274110 h 5756330" name="TY203"/>
                <a:gd fmla="*/ 10831667 w 12192001" name="TX204"/>
                <a:gd fmla="*/ 3914951 h 5756330" name="TY204"/>
                <a:gd fmla="*/ 10899246 w 12192001" name="TX205"/>
                <a:gd fmla="*/ 4089192 h 5756330" name="TY205"/>
                <a:gd fmla="*/ 10779309 w 12192001" name="TX206"/>
                <a:gd fmla="*/ 3937771 h 5756330" name="TY206"/>
                <a:gd fmla="*/ 10662551 w 12192001" name="TX207"/>
                <a:gd fmla="*/ 3709411 h 5756330" name="TY207"/>
                <a:gd fmla="*/ 10493408 w 12192001" name="TX208"/>
                <a:gd fmla="*/ 3434288 h 5756330" name="TY208"/>
                <a:gd fmla="*/ 10589613 w 12192001" name="TX209"/>
                <a:gd fmla="*/ 3612787 h 5756330" name="TY209"/>
                <a:gd fmla="*/ 10622516 w 12192001" name="TX210"/>
                <a:gd fmla="*/ 3688313 h 5756330" name="TY210"/>
                <a:gd fmla="*/ 10468664 w 12192001" name="TX211"/>
                <a:gd fmla="*/ 3412657 h 5756330" name="TY211"/>
                <a:gd fmla="*/ 10350125 w 12192001" name="TX212"/>
                <a:gd fmla="*/ 3223970 h 5756330" name="TY212"/>
                <a:gd fmla="*/ 10336430 w 12192001" name="TX213"/>
                <a:gd fmla="*/ 3249765 h 5756330" name="TY213"/>
                <a:gd fmla="*/ 10275600 w 12192001" name="TX214"/>
                <a:gd fmla="*/ 3177413 h 5756330" name="TY214"/>
                <a:gd fmla="*/ 10218029 w 12192001" name="TX215"/>
                <a:gd fmla="*/ 3086838 h 5756330" name="TY215"/>
                <a:gd fmla="*/ 10201170 w 12192001" name="TX216"/>
                <a:gd fmla="*/ 3058347 h 5756330" name="TY216"/>
                <a:gd fmla="*/ 10159375 w 12192001" name="TX217"/>
                <a:gd fmla="*/ 3268054 h 5756330" name="TY217"/>
                <a:gd fmla="*/ 9965550 w 12192001" name="TX218"/>
                <a:gd fmla="*/ 4144393 h 5756330" name="TY218"/>
                <a:gd fmla="*/ 9981698 w 12192001" name="TX219"/>
                <a:gd fmla="*/ 4062673 h 5756330" name="TY219"/>
                <a:gd fmla="*/ 9904403 w 12192001" name="TX220"/>
                <a:gd fmla="*/ 4009626 h 5756330" name="TY220"/>
                <a:gd fmla="*/ 9836684 w 12192001" name="TX221"/>
                <a:gd fmla="*/ 3928324 h 5756330" name="TY221"/>
                <a:gd fmla="*/ 9826831 w 12192001" name="TX222"/>
                <a:gd fmla="*/ 3977200 h 5756330" name="TY222"/>
                <a:gd fmla="*/ 9787136 w 12192001" name="TX223"/>
                <a:gd fmla="*/ 3898627 h 5756330" name="TY223"/>
                <a:gd fmla="*/ 9728373 w 12192001" name="TX224"/>
                <a:gd fmla="*/ 3865628 h 5756330" name="TY224"/>
                <a:gd fmla="*/ 9658455 w 12192001" name="TX225"/>
                <a:gd fmla="*/ 3926377 h 5756330" name="TY225"/>
                <a:gd fmla="*/ 9551962 w 12192001" name="TX226"/>
                <a:gd fmla="*/ 4204689 h 5756330" name="TY226"/>
                <a:gd fmla="*/ 9545937 w 12192001" name="TX227"/>
                <a:gd fmla="*/ 4214714 h 5756330" name="TY227"/>
                <a:gd fmla="*/ 9547588 w 12192001" name="TX228"/>
                <a:gd fmla="*/ 4209591 h 5756330" name="TY228"/>
                <a:gd fmla="*/ 9583495 w 12192001" name="TX229"/>
                <a:gd fmla="*/ 4011887 h 5756330" name="TY229"/>
                <a:gd fmla="*/ 9554143 w 12192001" name="TX230"/>
                <a:gd fmla="*/ 3971633 h 5756330" name="TY230"/>
                <a:gd fmla="*/ 9451868 w 12192001" name="TX231"/>
                <a:gd fmla="*/ 4272342 h 5756330" name="TY231"/>
                <a:gd fmla="*/ 9384167 w 12192001" name="TX232"/>
                <a:gd fmla="*/ 4365085 h 5756330" name="TY232"/>
                <a:gd fmla="*/ 9365209 w 12192001" name="TX233"/>
                <a:gd fmla="*/ 4222521 h 5756330" name="TY233"/>
                <a:gd fmla="*/ 9298712 w 12192001" name="TX234"/>
                <a:gd fmla="*/ 4240131 h 5756330" name="TY234"/>
                <a:gd fmla="*/ 9263809 w 12192001" name="TX235"/>
                <a:gd fmla="*/ 4395570 h 5756330" name="TY235"/>
                <a:gd fmla="*/ 9168352 w 12192001" name="TX236"/>
                <a:gd fmla="*/ 4303112 h 5756330" name="TY236"/>
                <a:gd fmla="*/ 9042758 w 12192001" name="TX237"/>
                <a:gd fmla="*/ 4310030 h 5756330" name="TY237"/>
                <a:gd fmla="*/ 8982389 w 12192001" name="TX238"/>
                <a:gd fmla="*/ 4305948 h 5756330" name="TY238"/>
                <a:gd fmla="*/ 8934333 w 12192001" name="TX239"/>
                <a:gd fmla="*/ 4273617 h 5756330" name="TY239"/>
                <a:gd fmla="*/ 8902401 w 12192001" name="TX240"/>
                <a:gd fmla="*/ 4054256 h 5756330" name="TY240"/>
                <a:gd fmla="*/ 8888594 w 12192001" name="TX241"/>
                <a:gd fmla="*/ 4079046 h 5756330" name="TY241"/>
                <a:gd fmla="*/ 8899053 w 12192001" name="TX242"/>
                <a:gd fmla="*/ 4039163 h 5756330" name="TY242"/>
                <a:gd fmla="*/ 8874994 w 12192001" name="TX243"/>
                <a:gd fmla="*/ 3968872 h 5756330" name="TY243"/>
                <a:gd fmla="*/ 8843430 w 12192001" name="TX244"/>
                <a:gd fmla="*/ 4052382 h 5756330" name="TY244"/>
                <a:gd fmla="*/ 8656393 w 12192001" name="TX245"/>
                <a:gd fmla="*/ 4450688 h 5756330" name="TY245"/>
                <a:gd fmla="*/ 8661456 w 12192001" name="TX246"/>
                <a:gd fmla="*/ 4300644 h 5756330" name="TY246"/>
                <a:gd fmla="*/ 8691346 w 12192001" name="TX247"/>
                <a:gd fmla="*/ 4160717 h 5756330" name="TY247"/>
                <a:gd fmla="*/ 8723883 w 12192001" name="TX248"/>
                <a:gd fmla="*/ 4054641 h 5756330" name="TY248"/>
                <a:gd fmla="*/ 8542795 w 12192001" name="TX249"/>
                <a:gd fmla="*/ 4297373 h 5756330" name="TY249"/>
                <a:gd fmla="*/ 8512203 w 12192001" name="TX250"/>
                <a:gd fmla="*/ 4179647 h 5756330" name="TY250"/>
                <a:gd fmla="*/ 8477705 w 12192001" name="TX251"/>
                <a:gd fmla="*/ 4075879 h 5756330" name="TY251"/>
                <a:gd fmla="*/ 8273669 w 12192001" name="TX252"/>
                <a:gd fmla="*/ 4356699 h 5756330" name="TY252"/>
                <a:gd fmla="*/ 8310732 w 12192001" name="TX253"/>
                <a:gd fmla="*/ 4286860 h 5756330" name="TY253"/>
                <a:gd fmla="*/ 8310753 w 12192001" name="TX254"/>
                <a:gd fmla="*/ 4213498 h 5756330" name="TY254"/>
                <a:gd fmla="*/ 8162543 w 12192001" name="TX255"/>
                <a:gd fmla="*/ 4593540 h 5756330" name="TY255"/>
                <a:gd fmla="*/ 8147871 w 12192001" name="TX256"/>
                <a:gd fmla="*/ 4527589 h 5756330" name="TY256"/>
                <a:gd fmla="*/ 8162052 w 12192001" name="TX257"/>
                <a:gd fmla="*/ 4431515 h 5756330" name="TY257"/>
                <a:gd fmla="*/ 8181028 w 12192001" name="TX258"/>
                <a:gd fmla="*/ 4396875 h 5756330" name="TY258"/>
                <a:gd fmla="*/ 8277362 w 12192001" name="TX259"/>
                <a:gd fmla="*/ 4062351 h 5756330" name="TY259"/>
                <a:gd fmla="*/ 8181288 w 12192001" name="TX260"/>
                <a:gd fmla="*/ 4306048 h 5756330" name="TY260"/>
                <a:gd fmla="*/ 8088410 w 12192001" name="TX261"/>
                <a:gd fmla="*/ 4467528 h 5756330" name="TY261"/>
                <a:gd fmla="*/ 8087646 w 12192001" name="TX262"/>
                <a:gd fmla="*/ 4280297 h 5756330" name="TY262"/>
                <a:gd fmla="*/ 8103964 w 12192001" name="TX263"/>
                <a:gd fmla="*/ 4089679 h 5756330" name="TY263"/>
                <a:gd fmla="*/ 8027931 w 12192001" name="TX264"/>
                <a:gd fmla="*/ 4243020 h 5756330" name="TY264"/>
                <a:gd fmla="*/ 8028669 w 12192001" name="TX265"/>
                <a:gd fmla="*/ 4251541 h 5756330" name="TY265"/>
                <a:gd fmla="*/ 8027903 w 12192001" name="TX266"/>
                <a:gd fmla="*/ 4243074 h 5756330" name="TY266"/>
                <a:gd fmla="*/ 7982392 w 12192001" name="TX267"/>
                <a:gd fmla="*/ 4334859 h 5756330" name="TY267"/>
                <a:gd fmla="*/ 7984949 w 12192001" name="TX268"/>
                <a:gd fmla="*/ 4366973 h 5756330" name="TY268"/>
                <a:gd fmla="*/ 8036259 w 12192001" name="TX269"/>
                <a:gd fmla="*/ 4808318 h 5756330" name="TY269"/>
                <a:gd fmla="*/ 7984262 w 12192001" name="TX270"/>
                <a:gd fmla="*/ 4450406 h 5756330" name="TY270"/>
                <a:gd fmla="*/ 8014325 w 12192001" name="TX271"/>
                <a:gd fmla="*/ 4675966 h 5756330" name="TY271"/>
                <a:gd fmla="*/ 7987726 w 12192001" name="TX272"/>
                <a:gd fmla="*/ 4510973 h 5756330" name="TY272"/>
                <a:gd fmla="*/ 7959803 w 12192001" name="TX273"/>
                <a:gd fmla="*/ 4354098 h 5756330" name="TY273"/>
                <a:gd fmla="*/ 7956757 w 12192001" name="TX274"/>
                <a:gd fmla="*/ 4384133 h 5756330" name="TY274"/>
                <a:gd fmla="*/ 7956811 w 12192001" name="TX275"/>
                <a:gd fmla="*/ 4384356 h 5756330" name="TY275"/>
                <a:gd fmla="*/ 7957029 w 12192001" name="TX276"/>
                <a:gd fmla="*/ 4385247 h 5756330" name="TY276"/>
                <a:gd fmla="*/ 7963090 w 12192001" name="TX277"/>
                <a:gd fmla="*/ 4427466 h 5756330" name="TY277"/>
                <a:gd fmla="*/ 7958632 w 12192001" name="TX278"/>
                <a:gd fmla="*/ 4397610 h 5756330" name="TY278"/>
                <a:gd fmla="*/ 7942987 w 12192001" name="TX279"/>
                <a:gd fmla="*/ 4323393 h 5756330" name="TY279"/>
                <a:gd fmla="*/ 7937466 w 12192001" name="TX280"/>
                <a:gd fmla="*/ 4290737 h 5756330" name="TY280"/>
                <a:gd fmla="*/ 7934061 w 12192001" name="TX281"/>
                <a:gd fmla="*/ 4294670 h 5756330" name="TY281"/>
                <a:gd fmla="*/ 7938293 w 12192001" name="TX282"/>
                <a:gd fmla="*/ 4321706 h 5756330" name="TY282"/>
                <a:gd fmla="*/ 7937349 w 12192001" name="TX283"/>
                <a:gd fmla="*/ 4322763 h 5756330" name="TY283"/>
                <a:gd fmla="*/ 7932543 w 12192001" name="TX284"/>
                <a:gd fmla="*/ 4296422 h 5756330" name="TY284"/>
                <a:gd fmla="*/ 7928673 w 12192001" name="TX285"/>
                <a:gd fmla="*/ 4300894 h 5756330" name="TY285"/>
                <a:gd fmla="*/ 7926482 w 12192001" name="TX286"/>
                <a:gd fmla="*/ 4303627 h 5756330" name="TY286"/>
                <a:gd fmla="*/ 7947305 w 12192001" name="TX287"/>
                <a:gd fmla="*/ 4426596 h 5756330" name="TY287"/>
                <a:gd fmla="*/ 7941125 w 12192001" name="TX288"/>
                <a:gd fmla="*/ 4428341 h 5756330" name="TY288"/>
                <a:gd fmla="*/ 7925590 w 12192001" name="TX289"/>
                <a:gd fmla="*/ 4355924 h 5756330" name="TY289"/>
                <a:gd fmla="*/ 7916694 w 12192001" name="TX290"/>
                <a:gd fmla="*/ 4315841 h 5756330" name="TY290"/>
                <a:gd fmla="*/ 7909631 w 12192001" name="TX291"/>
                <a:gd fmla="*/ 4324653 h 5756330" name="TY291"/>
                <a:gd fmla="*/ 7921626 w 12192001" name="TX292"/>
                <a:gd fmla="*/ 4389550 h 5756330" name="TY292"/>
                <a:gd fmla="*/ 7969234 w 12192001" name="TX293"/>
                <a:gd fmla="*/ 4634301 h 5756330" name="TY293"/>
                <a:gd fmla="*/ 8084639 w 12192001" name="TX294"/>
                <a:gd fmla="*/ 5209397 h 5756330" name="TY294"/>
                <a:gd fmla="*/ 8012494 w 12192001" name="TX295"/>
                <a:gd fmla="*/ 4855930 h 5756330" name="TY295"/>
                <a:gd fmla="*/ 7974810 w 12192001" name="TX296"/>
                <a:gd fmla="*/ 4684195 h 5756330" name="TY296"/>
                <a:gd fmla="*/ 8058539 w 12192001" name="TX297"/>
                <a:gd fmla="*/ 5087036 h 5756330" name="TY297"/>
                <a:gd fmla="*/ 8022685 w 12192001" name="TX298"/>
                <a:gd fmla="*/ 4926666 h 5756330" name="TY298"/>
                <a:gd fmla="*/ 7924884 w 12192001" name="TX299"/>
                <a:gd fmla="*/ 4473242 h 5756330" name="TY299"/>
                <a:gd fmla="*/ 7896197 w 12192001" name="TX300"/>
                <a:gd fmla="*/ 4341415 h 5756330" name="TY300"/>
                <a:gd fmla="*/ 7875278 w 12192001" name="TX301"/>
                <a:gd fmla="*/ 4367517 h 5756330" name="TY301"/>
                <a:gd fmla="*/ 7850160 w 12192001" name="TX302"/>
                <a:gd fmla="*/ 4397686 h 5756330" name="TY302"/>
                <a:gd fmla="*/ 7829608 w 12192001" name="TX303"/>
                <a:gd fmla="*/ 4419094 h 5756330" name="TY303"/>
                <a:gd fmla="*/ 7849974 w 12192001" name="TX304"/>
                <a:gd fmla="*/ 4497601 h 5756330" name="TY304"/>
                <a:gd fmla="*/ 7828738 w 12192001" name="TX305"/>
                <a:gd fmla="*/ 4420001 h 5756330" name="TY305"/>
                <a:gd fmla="*/ 7828672 w 12192001" name="TX306"/>
                <a:gd fmla="*/ 4420069 h 5756330" name="TY306"/>
                <a:gd fmla="*/ 7816138 w 12192001" name="TX307"/>
                <a:gd fmla="*/ 4428233 h 5756330" name="TY307"/>
                <a:gd fmla="*/ 7840248 w 12192001" name="TX308"/>
                <a:gd fmla="*/ 4514295 h 5756330" name="TY308"/>
                <a:gd fmla="*/ 7955981 w 12192001" name="TX309"/>
                <a:gd fmla="*/ 4914372 h 5756330" name="TY309"/>
                <a:gd fmla="*/ 7856277 w 12192001" name="TX310"/>
                <a:gd fmla="*/ 4589128 h 5756330" name="TY310"/>
                <a:gd fmla="*/ 7959879 w 12192001" name="TX311"/>
                <a:gd fmla="*/ 4955464 h 5756330" name="TY311"/>
                <a:gd fmla="*/ 7910364 w 12192001" name="TX312"/>
                <a:gd fmla="*/ 4802916 h 5756330" name="TY312"/>
                <a:gd fmla="*/ 7900879 w 12192001" name="TX313"/>
                <a:gd fmla="*/ 4798856 h 5756330" name="TY313"/>
                <a:gd fmla="*/ 7979319 w 12192001" name="TX314"/>
                <a:gd fmla="*/ 5075672 h 5756330" name="TY314"/>
                <a:gd fmla="*/ 7814322 w 12192001" name="TX315"/>
                <a:gd fmla="*/ 4564177 h 5756330" name="TY315"/>
                <a:gd fmla="*/ 7890251 w 12192001" name="TX316"/>
                <a:gd fmla="*/ 4790112 h 5756330" name="TY316"/>
                <a:gd fmla="*/ 7747794 w 12192001" name="TX317"/>
                <a:gd fmla="*/ 4305013 h 5756330" name="TY317"/>
                <a:gd fmla="*/ 7734410 w 12192001" name="TX318"/>
                <a:gd fmla="*/ 4320852 h 5756330" name="TY318"/>
                <a:gd fmla="*/ 7736946 w 12192001" name="TX319"/>
                <a:gd fmla="*/ 4328438 h 5756330" name="TY319"/>
                <a:gd fmla="*/ 7733977 w 12192001" name="TX320"/>
                <a:gd fmla="*/ 4321363 h 5756330" name="TY320"/>
                <a:gd fmla="*/ 7725604 w 12192001" name="TX321"/>
                <a:gd fmla="*/ 4331272 h 5756330" name="TY321"/>
                <a:gd fmla="*/ 7729151 w 12192001" name="TX322"/>
                <a:gd fmla="*/ 4346521 h 5756330" name="TY322"/>
                <a:gd fmla="*/ 7780934 w 12192001" name="TX323"/>
                <a:gd fmla="*/ 4549181 h 5756330" name="TY323"/>
                <a:gd fmla="*/ 7733294 w 12192001" name="TX324"/>
                <a:gd fmla="*/ 4379434 h 5756330" name="TY324"/>
                <a:gd fmla="*/ 7720602 w 12192001" name="TX325"/>
                <a:gd fmla="*/ 4337190 h 5756330" name="TY325"/>
                <a:gd fmla="*/ 7716016 w 12192001" name="TX326"/>
                <a:gd fmla="*/ 4342617 h 5756330" name="TY326"/>
                <a:gd fmla="*/ 7736368 w 12192001" name="TX327"/>
                <a:gd fmla="*/ 4412860 h 5756330" name="TY327"/>
                <a:gd fmla="*/ 7754772 w 12192001" name="TX328"/>
                <a:gd fmla="*/ 4480690 h 5756330" name="TY328"/>
                <a:gd fmla="*/ 7716530 w 12192001" name="TX329"/>
                <a:gd fmla="*/ 4355950 h 5756330" name="TY329"/>
                <a:gd fmla="*/ 7713328 w 12192001" name="TX330"/>
                <a:gd fmla="*/ 4345799 h 5756330" name="TY330"/>
                <a:gd fmla="*/ 7694590 w 12192001" name="TX331"/>
                <a:gd fmla="*/ 4367972 h 5756330" name="TY331"/>
                <a:gd fmla="*/ 7758514 w 12192001" name="TX332"/>
                <a:gd fmla="*/ 4573316 h 5756330" name="TY332"/>
                <a:gd fmla="*/ 7692181 w 12192001" name="TX333"/>
                <a:gd fmla="*/ 4370825 h 5756330" name="TY333"/>
                <a:gd fmla="*/ 7686919 w 12192001" name="TX334"/>
                <a:gd fmla="*/ 4377052 h 5756330" name="TY334"/>
                <a:gd fmla="*/ 7676438 w 12192001" name="TX335"/>
                <a:gd fmla="*/ 4390087 h 5756330" name="TY335"/>
                <a:gd fmla="*/ 7667908 w 12192001" name="TX336"/>
                <a:gd fmla="*/ 4474735 h 5756330" name="TY336"/>
                <a:gd fmla="*/ 7765998 w 12192001" name="TX337"/>
                <a:gd fmla="*/ 4789507 h 5756330" name="TY337"/>
                <a:gd fmla="*/ 7654358 w 12192001" name="TX338"/>
                <a:gd fmla="*/ 4507712 h 5756330" name="TY338"/>
                <a:gd fmla="*/ 7633970 w 12192001" name="TX339"/>
                <a:gd fmla="*/ 4442911 h 5756330" name="TY339"/>
                <a:gd fmla="*/ 7633285 w 12192001" name="TX340"/>
                <a:gd fmla="*/ 4443765 h 5756330" name="TY340"/>
                <a:gd fmla="*/ 7639415 w 12192001" name="TX341"/>
                <a:gd fmla="*/ 4465988 h 5756330" name="TY341"/>
                <a:gd fmla="*/ 7634162 w 12192001" name="TX342"/>
                <a:gd fmla="*/ 4506596 h 5756330" name="TY342"/>
                <a:gd fmla="*/ 7726606 w 12192001" name="TX343"/>
                <a:gd fmla="*/ 4827234 h 5756330" name="TY343"/>
                <a:gd fmla="*/ 7575373 w 12192001" name="TX344"/>
                <a:gd fmla="*/ 4533197 h 5756330" name="TY344"/>
                <a:gd fmla="*/ 7568600 w 12192001" name="TX345"/>
                <a:gd fmla="*/ 4524223 h 5756330" name="TY345"/>
                <a:gd fmla="*/ 7556509 w 12192001" name="TX346"/>
                <a:gd fmla="*/ 4539263 h 5756330" name="TY346"/>
                <a:gd fmla="*/ 7558025 w 12192001" name="TX347"/>
                <a:gd fmla="*/ 4559342 h 5756330" name="TY347"/>
                <a:gd fmla="*/ 7565644 w 12192001" name="TX348"/>
                <a:gd fmla="*/ 4606705 h 5756330" name="TY348"/>
                <a:gd fmla="*/ 7652363 w 12192001" name="TX349"/>
                <a:gd fmla="*/ 4990864 h 5756330" name="TY349"/>
                <a:gd fmla="*/ 7616513 w 12192001" name="TX350"/>
                <a:gd fmla="*/ 5031505 h 5756330" name="TY350"/>
                <a:gd fmla="*/ 7444839 w 12192001" name="TX351"/>
                <a:gd fmla="*/ 4743913 h 5756330" name="TY351"/>
                <a:gd fmla="*/ 7279910 w 12192001" name="TX352"/>
                <a:gd fmla="*/ 4495535 h 5756330" name="TY352"/>
                <a:gd fmla="*/ 7277118 w 12192001" name="TX353"/>
                <a:gd fmla="*/ 4710221 h 5756330" name="TY353"/>
                <a:gd fmla="*/ 7193104 w 12192001" name="TX354"/>
                <a:gd fmla="*/ 4690815 h 5756330" name="TY354"/>
                <a:gd fmla="*/ 7127019 w 12192001" name="TX355"/>
                <a:gd fmla="*/ 4505783 h 5756330" name="TY355"/>
                <a:gd fmla="*/ 7117849 w 12192001" name="TX356"/>
                <a:gd fmla="*/ 4526014 h 5756330" name="TY356"/>
                <a:gd fmla="*/ 7120100 w 12192001" name="TX357"/>
                <a:gd fmla="*/ 4537520 h 5756330" name="TY357"/>
                <a:gd fmla="*/ 7093247 w 12192001" name="TX358"/>
                <a:gd fmla="*/ 4596857 h 5756330" name="TY358"/>
                <a:gd fmla="*/ 7087376 w 12192001" name="TX359"/>
                <a:gd fmla="*/ 4593245 h 5756330" name="TY359"/>
                <a:gd fmla="*/ 7069436 w 12192001" name="TX360"/>
                <a:gd fmla="*/ 4632826 h 5756330" name="TY360"/>
                <a:gd fmla="*/ 7084875 w 12192001" name="TX361"/>
                <a:gd fmla="*/ 4591707 h 5756330" name="TY361"/>
                <a:gd fmla="*/ 7072727 w 12192001" name="TX362"/>
                <a:gd fmla="*/ 4584236 h 5756330" name="TY362"/>
                <a:gd fmla="*/ 7079771 w 12192001" name="TX363"/>
                <a:gd fmla="*/ 4781318 h 5756330" name="TY363"/>
                <a:gd fmla="*/ 7007782 w 12192001" name="TX364"/>
                <a:gd fmla="*/ 4610165 h 5756330" name="TY364"/>
                <a:gd fmla="*/ 7003648 w 12192001" name="TX365"/>
                <a:gd fmla="*/ 4590454 h 5756330" name="TY365"/>
                <a:gd fmla="*/ 7000124 w 12192001" name="TX366"/>
                <a:gd fmla="*/ 4576285 h 5756330" name="TY366"/>
                <a:gd fmla="*/ 6999331 w 12192001" name="TX367"/>
                <a:gd fmla="*/ 4578747 h 5756330" name="TY367"/>
                <a:gd fmla="*/ 6982099 w 12192001" name="TX368"/>
                <a:gd fmla="*/ 4632428 h 5756330" name="TY368"/>
                <a:gd fmla="*/ 6981961 w 12192001" name="TX369"/>
                <a:gd fmla="*/ 4632855 h 5756330" name="TY369"/>
                <a:gd fmla="*/ 6983211 w 12192001" name="TX370"/>
                <a:gd fmla="*/ 4637230 h 5756330" name="TY370"/>
                <a:gd fmla="*/ 7001809 w 12192001" name="TX371"/>
                <a:gd fmla="*/ 4699728 h 5756330" name="TY371"/>
                <a:gd fmla="*/ 7016406 w 12192001" name="TX372"/>
                <a:gd fmla="*/ 4736320 h 5756330" name="TY372"/>
                <a:gd fmla="*/ 7022516 w 12192001" name="TX373"/>
                <a:gd fmla="*/ 4832854 h 5756330" name="TY373"/>
                <a:gd fmla="*/ 7004896 w 12192001" name="TX374"/>
                <a:gd fmla="*/ 4895972 h 5756330" name="TY374"/>
                <a:gd fmla="*/ 6955022 w 12192001" name="TX375"/>
                <a:gd fmla="*/ 4711616 h 5756330" name="TY375"/>
                <a:gd fmla="*/ 6942513 w 12192001" name="TX376"/>
                <a:gd fmla="*/ 4751881 h 5756330" name="TY376"/>
                <a:gd fmla="*/ 6954944 w 12192001" name="TX377"/>
                <a:gd fmla="*/ 4711334 h 5756330" name="TY377"/>
                <a:gd fmla="*/ 6898380 w 12192001" name="TX378"/>
                <a:gd fmla="*/ 4502238 h 5756330" name="TY378"/>
                <a:gd fmla="*/ 6893387 w 12192001" name="TX379"/>
                <a:gd fmla="*/ 4574557 h 5756330" name="TY379"/>
                <a:gd fmla="*/ 6921744 w 12192001" name="TX380"/>
                <a:gd fmla="*/ 4648180 h 5756330" name="TY380"/>
                <a:gd fmla="*/ 6758547 w 12192001" name="TX381"/>
                <a:gd fmla="*/ 4345052 h 5756330" name="TY381"/>
                <a:gd fmla="*/ 6720618 w 12192001" name="TX382"/>
                <a:gd fmla="*/ 4442891 h 5756330" name="TY382"/>
                <a:gd fmla="*/ 6685229 w 12192001" name="TX383"/>
                <a:gd fmla="*/ 4554991 h 5756330" name="TY383"/>
                <a:gd fmla="*/ 6539944 w 12192001" name="TX384"/>
                <a:gd fmla="*/ 4292369 h 5756330" name="TY384"/>
                <a:gd fmla="*/ 6561780 w 12192001" name="TX385"/>
                <a:gd fmla="*/ 4401125 h 5756330" name="TY385"/>
                <a:gd fmla="*/ 6578938 w 12192001" name="TX386"/>
                <a:gd fmla="*/ 4542913 h 5756330" name="TY386"/>
                <a:gd fmla="*/ 6573212 w 12192001" name="TX387"/>
                <a:gd fmla="*/ 4691468 h 5756330" name="TY387"/>
                <a:gd fmla="*/ 6433237 w 12192001" name="TX388"/>
                <a:gd fmla="*/ 4274723 h 5756330" name="TY388"/>
                <a:gd fmla="*/ 6410729 w 12192001" name="TX389"/>
                <a:gd fmla="*/ 4188334 h 5756330" name="TY389"/>
                <a:gd fmla="*/ 6384419 w 12192001" name="TX390"/>
                <a:gd fmla="*/ 4254519 h 5756330" name="TY390"/>
                <a:gd fmla="*/ 6391045 w 12192001" name="TX391"/>
                <a:gd fmla="*/ 4295183 h 5756330" name="TY391"/>
                <a:gd fmla="*/ 6380396 w 12192001" name="TX392"/>
                <a:gd fmla="*/ 4268965 h 5756330" name="TY392"/>
                <a:gd fmla="*/ 6336867 w 12192001" name="TX393"/>
                <a:gd fmla="*/ 4481079 h 5756330" name="TY393"/>
                <a:gd fmla="*/ 6291698 w 12192001" name="TX394"/>
                <a:gd fmla="*/ 4506751 h 5756330" name="TY394"/>
                <a:gd fmla="*/ 6237458 w 12192001" name="TX395"/>
                <a:gd fmla="*/ 4502988 h 5756330" name="TY395"/>
                <a:gd fmla="*/ 6180725 w 12192001" name="TX396"/>
                <a:gd fmla="*/ 4488052 h 5756330" name="TY396"/>
                <a:gd fmla="*/ 6175423 w 12192001" name="TX397"/>
                <a:gd fmla="*/ 4487275 h 5756330" name="TY397"/>
                <a:gd fmla="*/ 6174898 w 12192001" name="TX398"/>
                <a:gd fmla="*/ 4500012 h 5756330" name="TY398"/>
                <a:gd fmla="*/ 6157195 w 12192001" name="TX399"/>
                <a:gd fmla="*/ 4521104 h 5756330" name="TY399"/>
                <a:gd fmla="*/ 6149598 w 12192001" name="TX400"/>
                <a:gd fmla="*/ 4483483 h 5756330" name="TY400"/>
                <a:gd fmla="*/ 6125665 w 12192001" name="TX401"/>
                <a:gd fmla="*/ 4479970 h 5756330" name="TY401"/>
                <a:gd fmla="*/ 6075665 w 12192001" name="TX402"/>
                <a:gd fmla="*/ 4497198 h 5756330" name="TY402"/>
                <a:gd fmla="*/ 6056727 w 12192001" name="TX403"/>
                <a:gd fmla="*/ 4517916 h 5756330" name="TY403"/>
                <a:gd fmla="*/ 6060504 w 12192001" name="TX404"/>
                <a:gd fmla="*/ 4555934 h 5756330" name="TY404"/>
                <a:gd fmla="*/ 6045451 w 12192001" name="TX405"/>
                <a:gd fmla="*/ 4536960 h 5756330" name="TY405"/>
                <a:gd fmla="*/ 6034021 w 12192001" name="TX406"/>
                <a:gd fmla="*/ 4558800 h 5756330" name="TY406"/>
                <a:gd fmla="*/ 6028738 w 12192001" name="TX407"/>
                <a:gd fmla="*/ 4518312 h 5756330" name="TY407"/>
                <a:gd fmla="*/ 6007224 w 12192001" name="TX408"/>
                <a:gd fmla="*/ 4502305 h 5756330" name="TY408"/>
                <a:gd fmla="*/ 5956271 w 12192001" name="TX409"/>
                <a:gd fmla="*/ 4497071 h 5756330" name="TY409"/>
                <a:gd fmla="*/ 5928393 w 12192001" name="TX410"/>
                <a:gd fmla="*/ 4509610 h 5756330" name="TY410"/>
                <a:gd fmla="*/ 5928517 w 12192001" name="TX411"/>
                <a:gd fmla="*/ 4513226 h 5756330" name="TY411"/>
                <a:gd fmla="*/ 5906802 w 12192001" name="TX412"/>
                <a:gd fmla="*/ 4536230 h 5756330" name="TY412"/>
                <a:gd fmla="*/ 5902573 w 12192001" name="TX413"/>
                <a:gd fmla="*/ 4521800 h 5756330" name="TY413"/>
                <a:gd fmla="*/ 5856477 w 12192001" name="TX414"/>
                <a:gd fmla="*/ 4549530 h 5756330" name="TY414"/>
                <a:gd fmla="*/ 5806357 w 12192001" name="TX415"/>
                <a:gd fmla="*/ 4567263 h 5756330" name="TY415"/>
                <a:gd fmla="*/ 5758012 w 12192001" name="TX416"/>
                <a:gd fmla="*/ 4551993 h 5756330" name="TY416"/>
                <a:gd fmla="*/ 5668416 w 12192001" name="TX417"/>
                <a:gd fmla="*/ 4341911 h 5756330" name="TY417"/>
                <a:gd fmla="*/ 5664424 w 12192001" name="TX418"/>
                <a:gd fmla="*/ 4371958 h 5756330" name="TY418"/>
                <a:gd fmla="*/ 5661318 w 12192001" name="TX419"/>
                <a:gd fmla="*/ 4327873 h 5756330" name="TY419"/>
                <a:gd fmla="*/ 5621401 w 12192001" name="TX420"/>
                <a:gd fmla="*/ 4265563 h 5756330" name="TY420"/>
                <a:gd fmla="*/ 5620072 w 12192001" name="TX421"/>
                <a:gd fmla="*/ 4361369 h 5756330" name="TY421"/>
                <a:gd fmla="*/ 5584146 w 12192001" name="TX422"/>
                <a:gd fmla="*/ 4831527 h 5756330" name="TY422"/>
                <a:gd fmla="*/ 5544669 w 12192001" name="TX423"/>
                <a:gd fmla="*/ 4678091 h 5756330" name="TY423"/>
                <a:gd fmla="*/ 5528259 w 12192001" name="TX424"/>
                <a:gd fmla="*/ 4525886 h 5756330" name="TY424"/>
                <a:gd fmla="*/ 5523824 w 12192001" name="TX425"/>
                <a:gd fmla="*/ 4406931 h 5756330" name="TY425"/>
                <a:gd fmla="*/ 5447534 w 12192001" name="TX426"/>
                <a:gd fmla="*/ 4717744 h 5756330" name="TY426"/>
                <a:gd fmla="*/ 5388546 w 12192001" name="TX427"/>
                <a:gd fmla="*/ 4609870 h 5756330" name="TY427"/>
                <a:gd fmla="*/ 5330442 w 12192001" name="TX428"/>
                <a:gd fmla="*/ 4517513 h 5756330" name="TY428"/>
                <a:gd fmla="*/ 5246613 w 12192001" name="TX429"/>
                <a:gd fmla="*/ 4875120 h 5756330" name="TY429"/>
                <a:gd fmla="*/ 5256371 w 12192001" name="TX430"/>
                <a:gd fmla="*/ 4791137 h 5756330" name="TY430"/>
                <a:gd fmla="*/ 5235081 w 12192001" name="TX431"/>
                <a:gd fmla="*/ 4717004 h 5756330" name="TY431"/>
                <a:gd fmla="*/ 5225324 w 12192001" name="TX432"/>
                <a:gd fmla="*/ 5154654 h 5756330" name="TY432"/>
                <a:gd fmla="*/ 5194276 w 12192001" name="TX433"/>
                <a:gd fmla="*/ 5093329 h 5756330" name="TY433"/>
                <a:gd fmla="*/ 5177866 w 12192001" name="TX434"/>
                <a:gd fmla="*/ 4991120 h 5756330" name="TY434"/>
                <a:gd fmla="*/ 5183188 w 12192001" name="TX435"/>
                <a:gd fmla="*/ 4949251 h 5756330" name="TY435"/>
                <a:gd fmla="*/ 5164117 w 12192001" name="TX436"/>
                <a:gd fmla="*/ 4576375 h 5756330" name="TY436"/>
                <a:gd fmla="*/ 5157020 w 12192001" name="TX437"/>
                <a:gd fmla="*/ 4857387 h 5756330" name="TY437"/>
                <a:gd fmla="*/ 5128633 w 12192001" name="TX438"/>
                <a:gd fmla="*/ 5054169 h 5756330" name="TY438"/>
                <a:gd fmla="*/ 5073634 w 12192001" name="TX439"/>
                <a:gd fmla="*/ 4865269 h 5756330" name="TY439"/>
                <a:gd fmla="*/ 5031499 w 12192001" name="TX440"/>
                <a:gd fmla="*/ 4666762 h 5756330" name="TY440"/>
                <a:gd fmla="*/ 5001339 w 12192001" name="TX441"/>
                <a:gd fmla="*/ 4988657 h 5756330" name="TY441"/>
                <a:gd fmla="*/ 4926823 w 12192001" name="TX442"/>
                <a:gd fmla="*/ 5030279 h 5756330" name="TY442"/>
                <a:gd fmla="*/ 4874929 w 12192001" name="TX443"/>
                <a:gd fmla="*/ 4807145 h 5756330" name="TY443"/>
                <a:gd fmla="*/ 4776909 w 12192001" name="TX444"/>
                <a:gd fmla="*/ 5108106 h 5756330" name="TY444"/>
                <a:gd fmla="*/ 4681551 w 12192001" name="TX445"/>
                <a:gd fmla="*/ 5451675 h 5756330" name="TY445"/>
                <a:gd fmla="*/ 4638527 w 12192001" name="TX446"/>
                <a:gd fmla="*/ 5418426 h 5756330" name="TY446"/>
                <a:gd fmla="*/ 4631873 w 12192001" name="TX447"/>
                <a:gd fmla="*/ 4995800 h 5756330" name="TY447"/>
                <a:gd fmla="*/ 4531190 w 12192001" name="TX448"/>
                <a:gd fmla="*/ 5266713 h 5756330" name="TY448"/>
                <a:gd fmla="*/ 4544497 w 12192001" name="TX449"/>
                <a:gd fmla="*/ 4908860 h 5756330" name="TY449"/>
                <a:gd fmla="*/ 4531634 w 12192001" name="TX450"/>
                <a:gd fmla="*/ 4815764 h 5756330" name="TY450"/>
                <a:gd fmla="*/ 4485508 w 12192001" name="TX451"/>
                <a:gd fmla="*/ 5237404 h 5756330" name="TY451"/>
                <a:gd fmla="*/ 4505466 w 12192001" name="TX452"/>
                <a:gd fmla="*/ 4884232 h 5756330" name="TY452"/>
                <a:gd fmla="*/ 4471314 w 12192001" name="TX453"/>
                <a:gd fmla="*/ 4777098 h 5756330" name="TY453"/>
                <a:gd fmla="*/ 4478856 w 12192001" name="TX454"/>
                <a:gd fmla="*/ 4688681 h 5756330" name="TY454"/>
                <a:gd fmla="*/ 4472200 w 12192001" name="TX455"/>
                <a:gd fmla="*/ 4589674 h 5756330" name="TY455"/>
                <a:gd fmla="*/ 4442928 w 12192001" name="TX456"/>
                <a:gd fmla="*/ 5010084 h 5756330" name="TY456"/>
                <a:gd fmla="*/ 4467765 w 12192001" name="TX457"/>
                <a:gd fmla="*/ 4568494 h 5756330" name="TY457"/>
                <a:gd fmla="*/ 4456678 w 12192001" name="TX458"/>
                <a:gd fmla="*/ 4639670 h 5756330" name="TY458"/>
                <a:gd fmla="*/ 4465103 w 12192001" name="TX459"/>
                <a:gd fmla="*/ 4492391 h 5756330" name="TY459"/>
                <a:gd fmla="*/ 4425185 w 12192001" name="TX460"/>
                <a:gd fmla="*/ 4912554 h 5756330" name="TY460"/>
                <a:gd fmla="*/ 4432283 w 12192001" name="TX461"/>
                <a:gd fmla="*/ 4636963 h 5756330" name="TY461"/>
                <a:gd fmla="*/ 4416315 w 12192001" name="TX462"/>
                <a:gd fmla="*/ 4990628 h 5756330" name="TY462"/>
                <a:gd fmla="*/ 4407002 w 12192001" name="TX463"/>
                <a:gd fmla="*/ 4749268 h 5756330" name="TY463"/>
                <a:gd fmla="*/ 4420307 w 12192001" name="TX464"/>
                <a:gd fmla="*/ 4572189 h 5756330" name="TY464"/>
                <a:gd fmla="*/ 4412323 w 12192001" name="TX465"/>
                <a:gd fmla="*/ 4515296 h 5756330" name="TY465"/>
                <a:gd fmla="*/ 4393694 w 12192001" name="TX466"/>
                <a:gd fmla="*/ 4673165 h 5756330" name="TY466"/>
                <a:gd fmla="*/ 4368856 w 12192001" name="TX467"/>
                <a:gd fmla="*/ 5269668 h 5756330" name="TY467"/>
                <a:gd fmla="*/ 4388373 w 12192001" name="TX468"/>
                <a:gd fmla="*/ 5014763 h 5756330" name="TY468"/>
                <a:gd fmla="*/ 4350674 w 12192001" name="TX469"/>
                <a:gd fmla="*/ 5590086 h 5756330" name="TY469"/>
                <a:gd fmla="*/ 4360874 w 12192001" name="TX470"/>
                <a:gd fmla="*/ 5281490 h 5756330" name="TY470"/>
                <a:gd fmla="*/ 4352889 w 12192001" name="TX471"/>
                <a:gd fmla="*/ 5288140 h 5756330" name="TY471"/>
                <a:gd fmla="*/ 4341359 w 12192001" name="TX472"/>
                <a:gd fmla="*/ 5459800 h 5756330" name="TY472"/>
                <a:gd fmla="*/ 4354666 w 12192001" name="TX473"/>
                <a:gd fmla="*/ 5051459 h 5756330" name="TY473"/>
                <a:gd fmla="*/ 4335592 w 12192001" name="TX474"/>
                <a:gd fmla="*/ 5415962 h 5756330" name="TY474"/>
                <a:gd fmla="*/ 4358212 w 12192001" name="TX475"/>
                <a:gd fmla="*/ 4589428 h 5756330" name="TY475"/>
                <a:gd fmla="*/ 4351117 w 12192001" name="TX476"/>
                <a:gd fmla="*/ 4491900 h 5756330" name="TY476"/>
                <a:gd fmla="*/ 4339585 w 12192001" name="TX477"/>
                <a:gd fmla="*/ 4954422 h 5756330" name="TY477"/>
                <a:gd fmla="*/ 4344463 w 12192001" name="TX478"/>
                <a:gd fmla="*/ 4577360 h 5756330" name="TY478"/>
                <a:gd fmla="*/ 4333818 w 12192001" name="TX479"/>
                <a:gd fmla="*/ 4680307 h 5756330" name="TY479"/>
                <a:gd fmla="*/ 4342687 w 12192001" name="TX480"/>
                <a:gd fmla="*/ 4327136 h 5756330" name="TY480"/>
                <a:gd fmla="*/ 4324948 w 12192001" name="TX481"/>
                <a:gd fmla="*/ 4626617 h 5756330" name="TY481"/>
                <a:gd fmla="*/ 4334705 w 12192001" name="TX482"/>
                <a:gd fmla="*/ 4339202 h 5756330" name="TY482"/>
                <a:gd fmla="*/ 4317849 w 12192001" name="TX483"/>
                <a:gd fmla="*/ 4449045 h 5756330" name="TY483"/>
                <a:gd fmla="*/ 4313860 w 12192001" name="TX484"/>
                <a:gd fmla="*/ 4490423 h 5756330" name="TY484"/>
                <a:gd fmla="*/ 4311640 w 12192001" name="TX485"/>
                <a:gd fmla="*/ 4533028 h 5756330" name="TY485"/>
                <a:gd fmla="*/ 4307650 w 12192001" name="TX486"/>
                <a:gd fmla="*/ 4612580 h 5756330" name="TY486"/>
                <a:gd fmla="*/ 4293899 w 12192001" name="TX487"/>
                <a:gd fmla="*/ 4521699 h 5756330" name="TY487"/>
                <a:gd fmla="*/ 4294787 w 12192001" name="TX488"/>
                <a:gd fmla="*/ 4381072 h 5756330" name="TY488"/>
                <a:gd fmla="*/ 4281482 w 12192001" name="TX489"/>
                <a:gd fmla="*/ 4369249 h 5756330" name="TY489"/>
                <a:gd fmla="*/ 4282811 w 12192001" name="TX490"/>
                <a:gd fmla="*/ 4437472 h 5756330" name="TY490"/>
                <a:gd fmla="*/ 4274829 w 12192001" name="TX491"/>
                <a:gd fmla="*/ 4516282 h 5756330" name="TY491"/>
                <a:gd fmla="*/ 4272166 w 12192001" name="TX492"/>
                <a:gd fmla="*/ 4262608 h 5756330" name="TY492"/>
                <a:gd fmla="*/ 4266400 w 12192001" name="TX493"/>
                <a:gd fmla="*/ 4363091 h 5756330" name="TY493"/>
                <a:gd fmla="*/ 4264182 w 12192001" name="TX494"/>
                <a:gd fmla="*/ 4165079 h 5756330" name="TY494"/>
                <a:gd fmla="*/ 4260675 w 12192001" name="TX495"/>
                <a:gd fmla="*/ 4104435 h 5756330" name="TY495"/>
                <a:gd fmla="*/ 4259944 w 12192001" name="TX496"/>
                <a:gd fmla="*/ 4096359 h 5756330" name="TY496"/>
                <a:gd fmla="*/ 4248767 w 12192001" name="TX497"/>
                <a:gd fmla="*/ 4155684 h 5756330" name="TY497"/>
                <a:gd fmla="*/ 4248079 w 12192001" name="TX498"/>
                <a:gd fmla="*/ 4202811 h 5756330" name="TY498"/>
                <a:gd fmla="*/ 4247771 w 12192001" name="TX499"/>
                <a:gd fmla="*/ 4276153 h 5756330" name="TY499"/>
                <a:gd fmla="*/ 4252651 w 12192001" name="TX500"/>
                <a:gd fmla="*/ 4399051 h 5756330" name="TY500"/>
                <a:gd fmla="*/ 4275715 w 12192001" name="TX501"/>
                <a:gd fmla="*/ 5445762 h 5756330" name="TY501"/>
                <a:gd fmla="*/ 4278820 w 12192001" name="TX502"/>
                <a:gd fmla="*/ 5622102 h 5756330" name="TY502"/>
                <a:gd fmla="*/ 4265069 w 12192001" name="TX503"/>
                <a:gd fmla="*/ 5180760 h 5756330" name="TY503"/>
                <a:gd fmla="*/ 4269062 w 12192001" name="TX504"/>
                <a:gd fmla="*/ 5369415 h 5756330" name="TY504"/>
                <a:gd fmla="*/ 4282369 w 12192001" name="TX505"/>
                <a:gd fmla="*/ 5756329 h 5756330" name="TY505"/>
                <a:gd fmla="*/ 4258859 w 12192001" name="TX506"/>
                <a:gd fmla="*/ 5127316 h 5756330" name="TY506"/>
                <a:gd fmla="*/ 4236683 w 12192001" name="TX507"/>
                <a:gd fmla="*/ 4665284 h 5756330" name="TY507"/>
                <a:gd fmla="*/ 4238016 w 12192001" name="TX508"/>
                <a:gd fmla="*/ 4905412 h 5756330" name="TY508"/>
                <a:gd fmla="*/ 4231805 w 12192001" name="TX509"/>
                <a:gd fmla="*/ 4905165 h 5756330" name="TY509"/>
                <a:gd fmla="*/ 4196145 w 12192001" name="TX510"/>
                <a:gd fmla="*/ 4354653 h 5756330" name="TY510"/>
                <a:gd fmla="*/ 4194658 w 12192001" name="TX511"/>
                <a:gd fmla="*/ 4364778 h 5756330" name="TY511"/>
                <a:gd fmla="*/ 4195106 w 12192001" name="TX512"/>
                <a:gd fmla="*/ 4378897 h 5756330" name="TY512"/>
                <a:gd fmla="*/ 4207855 w 12192001" name="TX513"/>
                <a:gd fmla="*/ 4622431 h 5756330" name="TY513"/>
                <a:gd fmla="*/ 4213177 w 12192001" name="TX514"/>
                <a:gd fmla="*/ 4753701 h 5756330" name="TY514"/>
                <a:gd fmla="*/ 4214508 w 12192001" name="TX515"/>
                <a:gd fmla="*/ 4877828 h 5756330" name="TY515"/>
                <a:gd fmla="*/ 4217169 w 12192001" name="TX516"/>
                <a:gd fmla="*/ 4910092 h 5756330" name="TY516"/>
                <a:gd fmla="*/ 4213176 w 12192001" name="TX517"/>
                <a:gd fmla="*/ 4864529 h 5756330" name="TY517"/>
                <a:gd fmla="*/ 4213177 w 12192001" name="TX518"/>
                <a:gd fmla="*/ 4863545 h 5756330" name="TY518"/>
                <a:gd fmla="*/ 4213176 w 12192001" name="TX519"/>
                <a:gd fmla="*/ 4863297 h 5756330" name="TY519"/>
                <a:gd fmla="*/ 4203419 w 12192001" name="TX520"/>
                <a:gd fmla="*/ 4832757 h 5756330" name="TY520"/>
                <a:gd fmla="*/ 4213176 w 12192001" name="TX521"/>
                <a:gd fmla="*/ 5003436 h 5756330" name="TY521"/>
                <a:gd fmla="*/ 4226039 w 12192001" name="TX522"/>
                <a:gd fmla="*/ 5182238 h 5756330" name="TY522"/>
                <a:gd fmla="*/ 4202533 w 12192001" name="TX523"/>
                <a:gd fmla="*/ 4939400 h 5756330" name="TY523"/>
                <a:gd fmla="*/ 4235796 w 12192001" name="TX524"/>
                <a:gd fmla="*/ 5325821 h 5756330" name="TY524"/>
                <a:gd fmla="*/ 4146647 w 12192001" name="TX525"/>
                <a:gd fmla="*/ 4650509 h 5756330" name="TY525"/>
                <a:gd fmla="*/ 4129791 w 12192001" name="TX526"/>
                <a:gd fmla="*/ 4575143 h 5756330" name="TY526"/>
                <a:gd fmla="*/ 4150638 w 12192001" name="TX527"/>
                <a:gd fmla="*/ 4739665 h 5756330" name="TY527"/>
                <a:gd fmla="*/ 4121830 w 12192001" name="TX528"/>
                <a:gd fmla="*/ 4569710 h 5756330" name="TY528"/>
                <a:gd fmla="*/ 4117171 w 12192001" name="TX529"/>
                <a:gd fmla="*/ 4544252 h 5756330" name="TY529"/>
                <a:gd fmla="*/ 4113405 w 12192001" name="TX530"/>
                <a:gd fmla="*/ 4602757 h 5756330" name="TY530"/>
                <a:gd fmla="*/ 4104158 w 12192001" name="TX531"/>
                <a:gd fmla="*/ 4662290 h 5756330" name="TY531"/>
                <a:gd fmla="*/ 4115154 w 12192001" name="TX532"/>
                <a:gd fmla="*/ 4743356 h 5756330" name="TY532"/>
                <a:gd fmla="*/ 4104012 w 12192001" name="TX533"/>
                <a:gd fmla="*/ 4663225 h 5756330" name="TY533"/>
                <a:gd fmla="*/ 4102575 w 12192001" name="TX534"/>
                <a:gd fmla="*/ 4672481 h 5756330" name="TY534"/>
                <a:gd fmla="*/ 4086449 w 12192001" name="TX535"/>
                <a:gd fmla="*/ 4742152 h 5756330" name="TY535"/>
                <a:gd fmla="*/ 4042456 w 12192001" name="TX536"/>
                <a:gd fmla="*/ 4845027 h 5756330" name="TY536"/>
                <a:gd fmla="*/ 3993563 w 12192001" name="TX537"/>
                <a:gd fmla="*/ 4840411 h 5756330" name="TY537"/>
                <a:gd fmla="*/ 3975715 w 12192001" name="TX538"/>
                <a:gd fmla="*/ 4776293 h 5756330" name="TY538"/>
                <a:gd fmla="*/ 3971222 w 12192001" name="TX539"/>
                <a:gd fmla="*/ 4725120 h 5756330" name="TY539"/>
                <a:gd fmla="*/ 3970227 w 12192001" name="TX540"/>
                <a:gd fmla="*/ 4694407 h 5756330" name="TY540"/>
                <a:gd fmla="*/ 3969404 w 12192001" name="TX541"/>
                <a:gd fmla="*/ 4686175 h 5756330" name="TY541"/>
                <a:gd fmla="*/ 3967802 w 12192001" name="TX542"/>
                <a:gd fmla="*/ 4677280 h 5756330" name="TY542"/>
                <a:gd fmla="*/ 3965595 w 12192001" name="TX543"/>
                <a:gd fmla="*/ 4659261 h 5756330" name="TY543"/>
                <a:gd fmla="*/ 3828531 w 12192001" name="TX544"/>
                <a:gd fmla="*/ 4453365 h 5756330" name="TY544"/>
                <a:gd fmla="*/ 3676598 w 12192001" name="TX545"/>
                <a:gd fmla="*/ 4497760 h 5756330" name="TY545"/>
                <a:gd fmla="*/ 3528620 w 12192001" name="TX546"/>
                <a:gd fmla="*/ 4522098 h 5756330" name="TY546"/>
                <a:gd fmla="*/ 3425737 w 12192001" name="TX547"/>
                <a:gd fmla="*/ 4261244 h 5756330" name="TY547"/>
                <a:gd fmla="*/ 3192905 w 12192001" name="TX548"/>
                <a:gd fmla="*/ 4006926 h 5756330" name="TY548"/>
                <a:gd fmla="*/ 2921470 w 12192001" name="TX549"/>
                <a:gd fmla="*/ 4024742 h 5756330" name="TY549"/>
                <a:gd fmla="*/ 2622435 w 12192001" name="TX550"/>
                <a:gd fmla="*/ 4122744 h 5756330" name="TY550"/>
                <a:gd fmla="*/ 2584953 w 12192001" name="TX551"/>
                <a:gd fmla="*/ 4131308 h 5756330" name="TY551"/>
                <a:gd fmla="*/ 2565289 w 12192001" name="TX552"/>
                <a:gd fmla="*/ 4134538 h 5756330" name="TY552"/>
                <a:gd fmla="*/ 2555512 w 12192001" name="TX553"/>
                <a:gd fmla="*/ 4135930 h 5756330" name="TY553"/>
                <a:gd fmla="*/ 2550623 w 12192001" name="TX554"/>
                <a:gd fmla="*/ 4136626 h 5756330" name="TY554"/>
                <a:gd fmla="*/ 2546625 w 12192001" name="TX555"/>
                <a:gd fmla="*/ 4137539 h 5756330" name="TY555"/>
                <a:gd fmla="*/ 2483289 w 12192001" name="TX556"/>
                <a:gd fmla="*/ 4145697 h 5756330" name="TY556"/>
                <a:gd fmla="*/ 2370596 w 12192001" name="TX557"/>
                <a:gd fmla="*/ 4124086 h 5756330" name="TY557"/>
                <a:gd fmla="*/ 2384900 w 12192001" name="TX558"/>
                <a:gd fmla="*/ 4084825 h 5756330" name="TY558"/>
                <a:gd fmla="*/ 2375002 w 12192001" name="TX559"/>
                <a:gd fmla="*/ 3829666 h 5756330" name="TY559"/>
                <a:gd fmla="*/ 2274951 w 12192001" name="TX560"/>
                <a:gd fmla="*/ 3918617 h 5756330" name="TY560"/>
                <a:gd fmla="*/ 2304941 w 12192001" name="TX561"/>
                <a:gd fmla="*/ 3817048 h 5756330" name="TY561"/>
                <a:gd fmla="*/ 2251117 w 12192001" name="TX562"/>
                <a:gd fmla="*/ 3879020 h 5756330" name="TY562"/>
                <a:gd fmla="*/ 2265975 w 12192001" name="TX563"/>
                <a:gd fmla="*/ 3839423 h 5756330" name="TY563"/>
                <a:gd fmla="*/ 2044210 w 12192001" name="TX564"/>
                <a:gd fmla="*/ 3986369 h 5756330" name="TY564"/>
                <a:gd fmla="*/ 2034444 w 12192001" name="TX565"/>
                <a:gd fmla="*/ 4004249 h 5756330" name="TY565"/>
                <a:gd fmla="*/ 1962279 w 12192001" name="TX566"/>
                <a:gd fmla="*/ 4455821 h 5756330" name="TY566"/>
                <a:gd fmla="*/ 1976968 w 12192001" name="TX567"/>
                <a:gd fmla="*/ 4114357 h 5756330" name="TY567"/>
                <a:gd fmla="*/ 1973881 w 12192001" name="TX568"/>
                <a:gd fmla="*/ 4120727 h 5756330" name="TY568"/>
                <a:gd fmla="*/ 1897522 w 12192001" name="TX569"/>
                <a:gd fmla="*/ 4751608 h 5756330" name="TY569"/>
                <a:gd fmla="*/ 1890425 w 12192001" name="TX570"/>
                <a:gd fmla="*/ 4638318 h 5756330" name="TY570"/>
                <a:gd fmla="*/ 1864256 w 12192001" name="TX571"/>
                <a:gd fmla="*/ 4525272 h 5756330" name="TY571"/>
                <a:gd fmla="*/ 1855829 w 12192001" name="TX572"/>
                <a:gd fmla="*/ 4050187 h 5756330" name="TY572"/>
                <a:gd fmla="*/ 1839418 w 12192001" name="TX573"/>
                <a:gd fmla="*/ 4390308 h 5756330" name="TY573"/>
                <a:gd fmla="*/ 1817242 w 12192001" name="TX574"/>
                <a:gd fmla="*/ 4373561 h 5756330" name="TY574"/>
                <a:gd fmla="*/ 1789743 w 12192001" name="TX575"/>
                <a:gd fmla="*/ 4312236 h 5756330" name="TY575"/>
                <a:gd fmla="*/ 1769784 w 12192001" name="TX576"/>
                <a:gd fmla="*/ 4518869 h 5756330" name="TY576"/>
                <a:gd fmla="*/ 1753372 w 12192001" name="TX577"/>
                <a:gd fmla="*/ 4110035 h 5756330" name="TY577"/>
                <a:gd fmla="*/ 1752486 w 12192001" name="TX578"/>
                <a:gd fmla="*/ 4410751 h 5756330" name="TY578"/>
                <a:gd fmla="*/ 1660230 w 12192001" name="TX579"/>
                <a:gd fmla="*/ 4282682 h 5756330" name="TY579"/>
                <a:gd fmla="*/ 1546685 w 12192001" name="TX580"/>
                <a:gd fmla="*/ 4126782 h 5756330" name="TY580"/>
                <a:gd fmla="*/ 1312054 w 12192001" name="TX581"/>
                <a:gd fmla="*/ 4299182 h 5756330" name="TY581"/>
                <a:gd fmla="*/ 1253064 w 12192001" name="TX582"/>
                <a:gd fmla="*/ 4697426 h 5756330" name="TY582"/>
                <a:gd fmla="*/ 1029079 w 12192001" name="TX583"/>
                <a:gd fmla="*/ 4257561 h 5756330" name="TY583"/>
                <a:gd fmla="*/ 1033957 w 12192001" name="TX584"/>
                <a:gd fmla="*/ 4302630 h 5756330" name="TY584"/>
                <a:gd fmla="*/ 997588 w 12192001" name="TX585"/>
                <a:gd fmla="*/ 4224311 h 5756330" name="TY585"/>
                <a:gd fmla="*/ 1002467 w 12192001" name="TX586"/>
                <a:gd fmla="*/ 4337850 h 5756330" name="TY586"/>
                <a:gd fmla="*/ 928840 w 12192001" name="TX587"/>
                <a:gd fmla="*/ 4219633 h 5756330" name="TY587"/>
                <a:gd fmla="*/ 860978 w 12192001" name="TX588"/>
                <a:gd fmla="*/ 4483158 h 5756330" name="TY588"/>
                <a:gd fmla="*/ 865414 w 12192001" name="TX589"/>
                <a:gd fmla="*/ 4527736 h 5756330" name="TY589"/>
                <a:gd fmla="*/ 754530 w 12192001" name="TX590"/>
                <a:gd fmla="*/ 4521579 h 5756330" name="TY590"/>
                <a:gd fmla="*/ 696870 w 12192001" name="TX591"/>
                <a:gd fmla="*/ 4496950 h 5756330" name="TY591"/>
                <a:gd fmla="*/ 693322 w 12192001" name="TX592"/>
                <a:gd fmla="*/ 4494979 h 5756330" name="TY592"/>
                <a:gd fmla="*/ 688886 w 12192001" name="TX593"/>
                <a:gd fmla="*/ 4493009 h 5756330" name="TY593"/>
                <a:gd fmla="*/ 680016 w 12192001" name="TX594"/>
                <a:gd fmla="*/ 4489068 h 5756330" name="TY594"/>
                <a:gd fmla="*/ 662274 w 12192001" name="TX595"/>
                <a:gd fmla="*/ 4480694 h 5756330" name="TY595"/>
                <a:gd fmla="*/ 629010 w 12192001" name="TX596"/>
                <a:gd fmla="*/ 4462223 h 5756330" name="TY596"/>
                <a:gd fmla="*/ 370428 w 12192001" name="TX597"/>
                <a:gd fmla="*/ 4283913 h 5756330" name="TY597"/>
                <a:gd fmla="*/ 119386 w 12192001" name="TX598"/>
                <a:gd fmla="*/ 4196234 h 5756330" name="TY598"/>
                <a:gd fmla="*/ 54430 w 12192001" name="TX599"/>
                <a:gd fmla="*/ 4212336 h 5756330" name="TY599"/>
                <a:gd fmla="*/ 0 w 12192001" name="TX600"/>
                <a:gd fmla="*/ 4242750 h 5756330" name="TY600"/>
                <a:gd fmla="*/ 0 w 12192001" name="TX601"/>
                <a:gd fmla="*/ 2 h 5756330" name="TY601"/>
                <a:gd fmla="*/ 8229600 w 12192001" name="TX602"/>
                <a:gd fmla="*/ 2 h 5756330" name="TY60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  <a:cxn ang="0">
                  <a:pos x="TX62" y="TY62"/>
                </a:cxn>
                <a:cxn ang="0">
                  <a:pos x="TX63" y="TY63"/>
                </a:cxn>
                <a:cxn ang="0">
                  <a:pos x="TX65" y="TY65"/>
                </a:cxn>
                <a:cxn ang="0">
                  <a:pos x="TX66" y="TY66"/>
                </a:cxn>
                <a:cxn ang="0">
                  <a:pos x="TX67" y="TY67"/>
                </a:cxn>
                <a:cxn ang="0">
                  <a:pos x="TX69" y="TY69"/>
                </a:cxn>
                <a:cxn ang="0">
                  <a:pos x="TX70" y="TY70"/>
                </a:cxn>
                <a:cxn ang="0">
                  <a:pos x="TX71" y="TY71"/>
                </a:cxn>
                <a:cxn ang="0">
                  <a:pos x="TX72" y="TY72"/>
                </a:cxn>
                <a:cxn ang="0">
                  <a:pos x="TX74" y="TY74"/>
                </a:cxn>
                <a:cxn ang="0">
                  <a:pos x="TX75" y="TY75"/>
                </a:cxn>
                <a:cxn ang="0">
                  <a:pos x="TX76" y="TY76"/>
                </a:cxn>
                <a:cxn ang="0">
                  <a:pos x="TX77" y="TY77"/>
                </a:cxn>
                <a:cxn ang="0">
                  <a:pos x="TX78" y="TY78"/>
                </a:cxn>
                <a:cxn ang="0">
                  <a:pos x="TX79" y="TY79"/>
                </a:cxn>
                <a:cxn ang="0">
                  <a:pos x="TX81" y="TY81"/>
                </a:cxn>
                <a:cxn ang="0">
                  <a:pos x="TX82" y="TY82"/>
                </a:cxn>
                <a:cxn ang="0">
                  <a:pos x="TX83" y="TY83"/>
                </a:cxn>
                <a:cxn ang="0">
                  <a:pos x="TX84" y="TY84"/>
                </a:cxn>
                <a:cxn ang="0">
                  <a:pos x="TX85" y="TY85"/>
                </a:cxn>
                <a:cxn ang="0">
                  <a:pos x="TX86" y="TY86"/>
                </a:cxn>
                <a:cxn ang="0">
                  <a:pos x="TX87" y="TY87"/>
                </a:cxn>
                <a:cxn ang="0">
                  <a:pos x="TX88" y="TY88"/>
                </a:cxn>
                <a:cxn ang="0">
                  <a:pos x="TX89" y="TY89"/>
                </a:cxn>
                <a:cxn ang="0">
                  <a:pos x="TX90" y="TY90"/>
                </a:cxn>
                <a:cxn ang="0">
                  <a:pos x="TX91" y="TY91"/>
                </a:cxn>
                <a:cxn ang="0">
                  <a:pos x="TX92" y="TY92"/>
                </a:cxn>
                <a:cxn ang="0">
                  <a:pos x="TX93" y="TY93"/>
                </a:cxn>
                <a:cxn ang="0">
                  <a:pos x="TX94" y="TY94"/>
                </a:cxn>
                <a:cxn ang="0">
                  <a:pos x="TX95" y="TY95"/>
                </a:cxn>
                <a:cxn ang="0">
                  <a:pos x="TX96" y="TY96"/>
                </a:cxn>
                <a:cxn ang="0">
                  <a:pos x="TX97" y="TY97"/>
                </a:cxn>
                <a:cxn ang="0">
                  <a:pos x="TX98" y="TY98"/>
                </a:cxn>
                <a:cxn ang="0">
                  <a:pos x="TX99" y="TY99"/>
                </a:cxn>
                <a:cxn ang="0">
                  <a:pos x="TX100" y="TY100"/>
                </a:cxn>
                <a:cxn ang="0">
                  <a:pos x="TX101" y="TY101"/>
                </a:cxn>
                <a:cxn ang="0">
                  <a:pos x="TX102" y="TY102"/>
                </a:cxn>
                <a:cxn ang="0">
                  <a:pos x="TX103" y="TY103"/>
                </a:cxn>
                <a:cxn ang="0">
                  <a:pos x="TX104" y="TY104"/>
                </a:cxn>
                <a:cxn ang="0">
                  <a:pos x="TX105" y="TY105"/>
                </a:cxn>
                <a:cxn ang="0">
                  <a:pos x="TX106" y="TY106"/>
                </a:cxn>
                <a:cxn ang="0">
                  <a:pos x="TX107" y="TY107"/>
                </a:cxn>
                <a:cxn ang="0">
                  <a:pos x="TX108" y="TY108"/>
                </a:cxn>
                <a:cxn ang="0">
                  <a:pos x="TX109" y="TY109"/>
                </a:cxn>
                <a:cxn ang="0">
                  <a:pos x="TX110" y="TY110"/>
                </a:cxn>
                <a:cxn ang="0">
                  <a:pos x="TX111" y="TY111"/>
                </a:cxn>
                <a:cxn ang="0">
                  <a:pos x="TX112" y="TY112"/>
                </a:cxn>
                <a:cxn ang="0">
                  <a:pos x="TX113" y="TY113"/>
                </a:cxn>
                <a:cxn ang="0">
                  <a:pos x="TX114" y="TY114"/>
                </a:cxn>
                <a:cxn ang="0">
                  <a:pos x="TX115" y="TY115"/>
                </a:cxn>
                <a:cxn ang="0">
                  <a:pos x="TX116" y="TY116"/>
                </a:cxn>
                <a:cxn ang="0">
                  <a:pos x="TX117" y="TY117"/>
                </a:cxn>
                <a:cxn ang="0">
                  <a:pos x="TX118" y="TY118"/>
                </a:cxn>
                <a:cxn ang="0">
                  <a:pos x="TX119" y="TY119"/>
                </a:cxn>
                <a:cxn ang="0">
                  <a:pos x="TX120" y="TY120"/>
                </a:cxn>
                <a:cxn ang="0">
                  <a:pos x="TX121" y="TY121"/>
                </a:cxn>
                <a:cxn ang="0">
                  <a:pos x="TX122" y="TY122"/>
                </a:cxn>
                <a:cxn ang="0">
                  <a:pos x="TX123" y="TY123"/>
                </a:cxn>
                <a:cxn ang="0">
                  <a:pos x="TX124" y="TY124"/>
                </a:cxn>
                <a:cxn ang="0">
                  <a:pos x="TX125" y="TY125"/>
                </a:cxn>
                <a:cxn ang="0">
                  <a:pos x="TX126" y="TY126"/>
                </a:cxn>
                <a:cxn ang="0">
                  <a:pos x="TX127" y="TY127"/>
                </a:cxn>
                <a:cxn ang="0">
                  <a:pos x="TX128" y="TY128"/>
                </a:cxn>
                <a:cxn ang="0">
                  <a:pos x="TX129" y="TY129"/>
                </a:cxn>
                <a:cxn ang="0">
                  <a:pos x="TX130" y="TY130"/>
                </a:cxn>
                <a:cxn ang="0">
                  <a:pos x="TX131" y="TY131"/>
                </a:cxn>
                <a:cxn ang="0">
                  <a:pos x="TX132" y="TY132"/>
                </a:cxn>
                <a:cxn ang="0">
                  <a:pos x="TX133" y="TY133"/>
                </a:cxn>
                <a:cxn ang="0">
                  <a:pos x="TX134" y="TY134"/>
                </a:cxn>
                <a:cxn ang="0">
                  <a:pos x="TX135" y="TY135"/>
                </a:cxn>
                <a:cxn ang="0">
                  <a:pos x="TX136" y="TY136"/>
                </a:cxn>
                <a:cxn ang="0">
                  <a:pos x="TX137" y="TY137"/>
                </a:cxn>
                <a:cxn ang="0">
                  <a:pos x="TX138" y="TY138"/>
                </a:cxn>
                <a:cxn ang="0">
                  <a:pos x="TX139" y="TY139"/>
                </a:cxn>
                <a:cxn ang="0">
                  <a:pos x="TX140" y="TY140"/>
                </a:cxn>
                <a:cxn ang="0">
                  <a:pos x="TX141" y="TY141"/>
                </a:cxn>
                <a:cxn ang="0">
                  <a:pos x="TX142" y="TY142"/>
                </a:cxn>
                <a:cxn ang="0">
                  <a:pos x="TX143" y="TY143"/>
                </a:cxn>
                <a:cxn ang="0">
                  <a:pos x="TX144" y="TY144"/>
                </a:cxn>
                <a:cxn ang="0">
                  <a:pos x="TX145" y="TY145"/>
                </a:cxn>
                <a:cxn ang="0">
                  <a:pos x="TX146" y="TY146"/>
                </a:cxn>
                <a:cxn ang="0">
                  <a:pos x="TX147" y="TY147"/>
                </a:cxn>
                <a:cxn ang="0">
                  <a:pos x="TX148" y="TY148"/>
                </a:cxn>
                <a:cxn ang="0">
                  <a:pos x="TX149" y="TY149"/>
                </a:cxn>
                <a:cxn ang="0">
                  <a:pos x="TX150" y="TY150"/>
                </a:cxn>
                <a:cxn ang="0">
                  <a:pos x="TX151" y="TY151"/>
                </a:cxn>
                <a:cxn ang="0">
                  <a:pos x="TX152" y="TY152"/>
                </a:cxn>
                <a:cxn ang="0">
                  <a:pos x="TX153" y="TY153"/>
                </a:cxn>
                <a:cxn ang="0">
                  <a:pos x="TX154" y="TY154"/>
                </a:cxn>
                <a:cxn ang="0">
                  <a:pos x="TX155" y="TY155"/>
                </a:cxn>
                <a:cxn ang="0">
                  <a:pos x="TX156" y="TY156"/>
                </a:cxn>
                <a:cxn ang="0">
                  <a:pos x="TX157" y="TY157"/>
                </a:cxn>
                <a:cxn ang="0">
                  <a:pos x="TX158" y="TY158"/>
                </a:cxn>
                <a:cxn ang="0">
                  <a:pos x="TX159" y="TY159"/>
                </a:cxn>
                <a:cxn ang="0">
                  <a:pos x="TX160" y="TY160"/>
                </a:cxn>
                <a:cxn ang="0">
                  <a:pos x="TX161" y="TY161"/>
                </a:cxn>
                <a:cxn ang="0">
                  <a:pos x="TX162" y="TY162"/>
                </a:cxn>
                <a:cxn ang="0">
                  <a:pos x="TX163" y="TY163"/>
                </a:cxn>
                <a:cxn ang="0">
                  <a:pos x="TX164" y="TY164"/>
                </a:cxn>
                <a:cxn ang="0">
                  <a:pos x="TX165" y="TY165"/>
                </a:cxn>
                <a:cxn ang="0">
                  <a:pos x="TX166" y="TY166"/>
                </a:cxn>
                <a:cxn ang="0">
                  <a:pos x="TX167" y="TY167"/>
                </a:cxn>
                <a:cxn ang="0">
                  <a:pos x="TX168" y="TY168"/>
                </a:cxn>
                <a:cxn ang="0">
                  <a:pos x="TX169" y="TY169"/>
                </a:cxn>
                <a:cxn ang="0">
                  <a:pos x="TX170" y="TY170"/>
                </a:cxn>
                <a:cxn ang="0">
                  <a:pos x="TX171" y="TY171"/>
                </a:cxn>
                <a:cxn ang="0">
                  <a:pos x="TX172" y="TY172"/>
                </a:cxn>
                <a:cxn ang="0">
                  <a:pos x="TX173" y="TY173"/>
                </a:cxn>
                <a:cxn ang="0">
                  <a:pos x="TX174" y="TY174"/>
                </a:cxn>
                <a:cxn ang="0">
                  <a:pos x="TX175" y="TY175"/>
                </a:cxn>
                <a:cxn ang="0">
                  <a:pos x="TX176" y="TY176"/>
                </a:cxn>
                <a:cxn ang="0">
                  <a:pos x="TX177" y="TY177"/>
                </a:cxn>
                <a:cxn ang="0">
                  <a:pos x="TX178" y="TY178"/>
                </a:cxn>
                <a:cxn ang="0">
                  <a:pos x="TX179" y="TY179"/>
                </a:cxn>
                <a:cxn ang="0">
                  <a:pos x="TX180" y="TY180"/>
                </a:cxn>
                <a:cxn ang="0">
                  <a:pos x="TX181" y="TY181"/>
                </a:cxn>
                <a:cxn ang="0">
                  <a:pos x="TX182" y="TY182"/>
                </a:cxn>
                <a:cxn ang="0">
                  <a:pos x="TX183" y="TY183"/>
                </a:cxn>
                <a:cxn ang="0">
                  <a:pos x="TX184" y="TY184"/>
                </a:cxn>
                <a:cxn ang="0">
                  <a:pos x="TX185" y="TY185"/>
                </a:cxn>
                <a:cxn ang="0">
                  <a:pos x="TX186" y="TY186"/>
                </a:cxn>
                <a:cxn ang="0">
                  <a:pos x="TX187" y="TY187"/>
                </a:cxn>
                <a:cxn ang="0">
                  <a:pos x="TX188" y="TY188"/>
                </a:cxn>
                <a:cxn ang="0">
                  <a:pos x="TX189" y="TY189"/>
                </a:cxn>
                <a:cxn ang="0">
                  <a:pos x="TX190" y="TY190"/>
                </a:cxn>
                <a:cxn ang="0">
                  <a:pos x="TX191" y="TY191"/>
                </a:cxn>
                <a:cxn ang="0">
                  <a:pos x="TX192" y="TY192"/>
                </a:cxn>
                <a:cxn ang="0">
                  <a:pos x="TX193" y="TY193"/>
                </a:cxn>
                <a:cxn ang="0">
                  <a:pos x="TX194" y="TY194"/>
                </a:cxn>
                <a:cxn ang="0">
                  <a:pos x="TX195" y="TY195"/>
                </a:cxn>
                <a:cxn ang="0">
                  <a:pos x="TX196" y="TY196"/>
                </a:cxn>
                <a:cxn ang="0">
                  <a:pos x="TX197" y="TY197"/>
                </a:cxn>
                <a:cxn ang="0">
                  <a:pos x="TX198" y="TY198"/>
                </a:cxn>
                <a:cxn ang="0">
                  <a:pos x="TX199" y="TY199"/>
                </a:cxn>
                <a:cxn ang="0">
                  <a:pos x="TX200" y="TY200"/>
                </a:cxn>
                <a:cxn ang="0">
                  <a:pos x="TX201" y="TY201"/>
                </a:cxn>
                <a:cxn ang="0">
                  <a:pos x="TX202" y="TY202"/>
                </a:cxn>
                <a:cxn ang="0">
                  <a:pos x="TX203" y="TY203"/>
                </a:cxn>
                <a:cxn ang="0">
                  <a:pos x="TX204" y="TY204"/>
                </a:cxn>
                <a:cxn ang="0">
                  <a:pos x="TX205" y="TY205"/>
                </a:cxn>
                <a:cxn ang="0">
                  <a:pos x="TX206" y="TY206"/>
                </a:cxn>
                <a:cxn ang="0">
                  <a:pos x="TX207" y="TY207"/>
                </a:cxn>
                <a:cxn ang="0">
                  <a:pos x="TX208" y="TY208"/>
                </a:cxn>
                <a:cxn ang="0">
                  <a:pos x="TX209" y="TY209"/>
                </a:cxn>
                <a:cxn ang="0">
                  <a:pos x="TX210" y="TY210"/>
                </a:cxn>
                <a:cxn ang="0">
                  <a:pos x="TX211" y="TY211"/>
                </a:cxn>
                <a:cxn ang="0">
                  <a:pos x="TX212" y="TY212"/>
                </a:cxn>
                <a:cxn ang="0">
                  <a:pos x="TX213" y="TY213"/>
                </a:cxn>
                <a:cxn ang="0">
                  <a:pos x="TX214" y="TY214"/>
                </a:cxn>
                <a:cxn ang="0">
                  <a:pos x="TX215" y="TY215"/>
                </a:cxn>
                <a:cxn ang="0">
                  <a:pos x="TX216" y="TY216"/>
                </a:cxn>
                <a:cxn ang="0">
                  <a:pos x="TX217" y="TY217"/>
                </a:cxn>
                <a:cxn ang="0">
                  <a:pos x="TX218" y="TY218"/>
                </a:cxn>
                <a:cxn ang="0">
                  <a:pos x="TX219" y="TY219"/>
                </a:cxn>
                <a:cxn ang="0">
                  <a:pos x="TX220" y="TY220"/>
                </a:cxn>
                <a:cxn ang="0">
                  <a:pos x="TX221" y="TY221"/>
                </a:cxn>
                <a:cxn ang="0">
                  <a:pos x="TX222" y="TY222"/>
                </a:cxn>
                <a:cxn ang="0">
                  <a:pos x="TX223" y="TY223"/>
                </a:cxn>
                <a:cxn ang="0">
                  <a:pos x="TX224" y="TY224"/>
                </a:cxn>
                <a:cxn ang="0">
                  <a:pos x="TX225" y="TY225"/>
                </a:cxn>
                <a:cxn ang="0">
                  <a:pos x="TX226" y="TY226"/>
                </a:cxn>
                <a:cxn ang="0">
                  <a:pos x="TX227" y="TY227"/>
                </a:cxn>
                <a:cxn ang="0">
                  <a:pos x="TX228" y="TY228"/>
                </a:cxn>
                <a:cxn ang="0">
                  <a:pos x="TX229" y="TY229"/>
                </a:cxn>
                <a:cxn ang="0">
                  <a:pos x="TX230" y="TY230"/>
                </a:cxn>
                <a:cxn ang="0">
                  <a:pos x="TX231" y="TY231"/>
                </a:cxn>
                <a:cxn ang="0">
                  <a:pos x="TX232" y="TY232"/>
                </a:cxn>
                <a:cxn ang="0">
                  <a:pos x="TX233" y="TY233"/>
                </a:cxn>
                <a:cxn ang="0">
                  <a:pos x="TX234" y="TY234"/>
                </a:cxn>
                <a:cxn ang="0">
                  <a:pos x="TX235" y="TY235"/>
                </a:cxn>
                <a:cxn ang="0">
                  <a:pos x="TX236" y="TY236"/>
                </a:cxn>
                <a:cxn ang="0">
                  <a:pos x="TX237" y="TY237"/>
                </a:cxn>
                <a:cxn ang="0">
                  <a:pos x="TX238" y="TY238"/>
                </a:cxn>
                <a:cxn ang="0">
                  <a:pos x="TX239" y="TY239"/>
                </a:cxn>
                <a:cxn ang="0">
                  <a:pos x="TX240" y="TY240"/>
                </a:cxn>
                <a:cxn ang="0">
                  <a:pos x="TX241" y="TY241"/>
                </a:cxn>
                <a:cxn ang="0">
                  <a:pos x="TX242" y="TY242"/>
                </a:cxn>
                <a:cxn ang="0">
                  <a:pos x="TX243" y="TY243"/>
                </a:cxn>
                <a:cxn ang="0">
                  <a:pos x="TX244" y="TY244"/>
                </a:cxn>
                <a:cxn ang="0">
                  <a:pos x="TX245" y="TY245"/>
                </a:cxn>
                <a:cxn ang="0">
                  <a:pos x="TX246" y="TY246"/>
                </a:cxn>
                <a:cxn ang="0">
                  <a:pos x="TX247" y="TY247"/>
                </a:cxn>
                <a:cxn ang="0">
                  <a:pos x="TX248" y="TY248"/>
                </a:cxn>
                <a:cxn ang="0">
                  <a:pos x="TX249" y="TY249"/>
                </a:cxn>
                <a:cxn ang="0">
                  <a:pos x="TX250" y="TY250"/>
                </a:cxn>
                <a:cxn ang="0">
                  <a:pos x="TX251" y="TY251"/>
                </a:cxn>
                <a:cxn ang="0">
                  <a:pos x="TX252" y="TY252"/>
                </a:cxn>
                <a:cxn ang="0">
                  <a:pos x="TX253" y="TY253"/>
                </a:cxn>
                <a:cxn ang="0">
                  <a:pos x="TX254" y="TY254"/>
                </a:cxn>
                <a:cxn ang="0">
                  <a:pos x="TX255" y="TY255"/>
                </a:cxn>
                <a:cxn ang="0">
                  <a:pos x="TX256" y="TY256"/>
                </a:cxn>
                <a:cxn ang="0">
                  <a:pos x="TX257" y="TY257"/>
                </a:cxn>
                <a:cxn ang="0">
                  <a:pos x="TX258" y="TY258"/>
                </a:cxn>
                <a:cxn ang="0">
                  <a:pos x="TX259" y="TY259"/>
                </a:cxn>
                <a:cxn ang="0">
                  <a:pos x="TX260" y="TY260"/>
                </a:cxn>
                <a:cxn ang="0">
                  <a:pos x="TX261" y="TY261"/>
                </a:cxn>
                <a:cxn ang="0">
                  <a:pos x="TX262" y="TY262"/>
                </a:cxn>
                <a:cxn ang="0">
                  <a:pos x="TX263" y="TY263"/>
                </a:cxn>
                <a:cxn ang="0">
                  <a:pos x="TX264" y="TY264"/>
                </a:cxn>
                <a:cxn ang="0">
                  <a:pos x="TX265" y="TY265"/>
                </a:cxn>
                <a:cxn ang="0">
                  <a:pos x="TX266" y="TY266"/>
                </a:cxn>
                <a:cxn ang="0">
                  <a:pos x="TX267" y="TY267"/>
                </a:cxn>
                <a:cxn ang="0">
                  <a:pos x="TX268" y="TY268"/>
                </a:cxn>
                <a:cxn ang="0">
                  <a:pos x="TX269" y="TY269"/>
                </a:cxn>
                <a:cxn ang="0">
                  <a:pos x="TX270" y="TY270"/>
                </a:cxn>
                <a:cxn ang="0">
                  <a:pos x="TX271" y="TY271"/>
                </a:cxn>
                <a:cxn ang="0">
                  <a:pos x="TX272" y="TY272"/>
                </a:cxn>
                <a:cxn ang="0">
                  <a:pos x="TX273" y="TY273"/>
                </a:cxn>
                <a:cxn ang="0">
                  <a:pos x="TX274" y="TY274"/>
                </a:cxn>
                <a:cxn ang="0">
                  <a:pos x="TX275" y="TY275"/>
                </a:cxn>
                <a:cxn ang="0">
                  <a:pos x="TX276" y="TY276"/>
                </a:cxn>
                <a:cxn ang="0">
                  <a:pos x="TX277" y="TY277"/>
                </a:cxn>
                <a:cxn ang="0">
                  <a:pos x="TX278" y="TY278"/>
                </a:cxn>
                <a:cxn ang="0">
                  <a:pos x="TX279" y="TY279"/>
                </a:cxn>
                <a:cxn ang="0">
                  <a:pos x="TX280" y="TY280"/>
                </a:cxn>
                <a:cxn ang="0">
                  <a:pos x="TX281" y="TY281"/>
                </a:cxn>
                <a:cxn ang="0">
                  <a:pos x="TX282" y="TY282"/>
                </a:cxn>
                <a:cxn ang="0">
                  <a:pos x="TX283" y="TY283"/>
                </a:cxn>
                <a:cxn ang="0">
                  <a:pos x="TX284" y="TY284"/>
                </a:cxn>
                <a:cxn ang="0">
                  <a:pos x="TX285" y="TY285"/>
                </a:cxn>
                <a:cxn ang="0">
                  <a:pos x="TX286" y="TY286"/>
                </a:cxn>
                <a:cxn ang="0">
                  <a:pos x="TX287" y="TY287"/>
                </a:cxn>
                <a:cxn ang="0">
                  <a:pos x="TX288" y="TY288"/>
                </a:cxn>
                <a:cxn ang="0">
                  <a:pos x="TX289" y="TY289"/>
                </a:cxn>
                <a:cxn ang="0">
                  <a:pos x="TX290" y="TY290"/>
                </a:cxn>
                <a:cxn ang="0">
                  <a:pos x="TX291" y="TY291"/>
                </a:cxn>
                <a:cxn ang="0">
                  <a:pos x="TX292" y="TY292"/>
                </a:cxn>
                <a:cxn ang="0">
                  <a:pos x="TX293" y="TY293"/>
                </a:cxn>
                <a:cxn ang="0">
                  <a:pos x="TX294" y="TY294"/>
                </a:cxn>
                <a:cxn ang="0">
                  <a:pos x="TX295" y="TY295"/>
                </a:cxn>
                <a:cxn ang="0">
                  <a:pos x="TX296" y="TY296"/>
                </a:cxn>
                <a:cxn ang="0">
                  <a:pos x="TX297" y="TY297"/>
                </a:cxn>
                <a:cxn ang="0">
                  <a:pos x="TX298" y="TY298"/>
                </a:cxn>
                <a:cxn ang="0">
                  <a:pos x="TX299" y="TY299"/>
                </a:cxn>
                <a:cxn ang="0">
                  <a:pos x="TX300" y="TY300"/>
                </a:cxn>
                <a:cxn ang="0">
                  <a:pos x="TX301" y="TY301"/>
                </a:cxn>
                <a:cxn ang="0">
                  <a:pos x="TX302" y="TY302"/>
                </a:cxn>
                <a:cxn ang="0">
                  <a:pos x="TX303" y="TY303"/>
                </a:cxn>
                <a:cxn ang="0">
                  <a:pos x="TX304" y="TY304"/>
                </a:cxn>
                <a:cxn ang="0">
                  <a:pos x="TX305" y="TY305"/>
                </a:cxn>
                <a:cxn ang="0">
                  <a:pos x="TX306" y="TY306"/>
                </a:cxn>
                <a:cxn ang="0">
                  <a:pos x="TX307" y="TY307"/>
                </a:cxn>
                <a:cxn ang="0">
                  <a:pos x="TX308" y="TY308"/>
                </a:cxn>
                <a:cxn ang="0">
                  <a:pos x="TX309" y="TY309"/>
                </a:cxn>
                <a:cxn ang="0">
                  <a:pos x="TX310" y="TY310"/>
                </a:cxn>
                <a:cxn ang="0">
                  <a:pos x="TX311" y="TY311"/>
                </a:cxn>
                <a:cxn ang="0">
                  <a:pos x="TX312" y="TY312"/>
                </a:cxn>
                <a:cxn ang="0">
                  <a:pos x="TX313" y="TY313"/>
                </a:cxn>
                <a:cxn ang="0">
                  <a:pos x="TX314" y="TY314"/>
                </a:cxn>
                <a:cxn ang="0">
                  <a:pos x="TX315" y="TY315"/>
                </a:cxn>
                <a:cxn ang="0">
                  <a:pos x="TX316" y="TY316"/>
                </a:cxn>
                <a:cxn ang="0">
                  <a:pos x="TX317" y="TY317"/>
                </a:cxn>
                <a:cxn ang="0">
                  <a:pos x="TX318" y="TY318"/>
                </a:cxn>
                <a:cxn ang="0">
                  <a:pos x="TX319" y="TY319"/>
                </a:cxn>
                <a:cxn ang="0">
                  <a:pos x="TX320" y="TY320"/>
                </a:cxn>
                <a:cxn ang="0">
                  <a:pos x="TX321" y="TY321"/>
                </a:cxn>
                <a:cxn ang="0">
                  <a:pos x="TX322" y="TY322"/>
                </a:cxn>
                <a:cxn ang="0">
                  <a:pos x="TX323" y="TY323"/>
                </a:cxn>
                <a:cxn ang="0">
                  <a:pos x="TX324" y="TY324"/>
                </a:cxn>
                <a:cxn ang="0">
                  <a:pos x="TX325" y="TY325"/>
                </a:cxn>
                <a:cxn ang="0">
                  <a:pos x="TX326" y="TY326"/>
                </a:cxn>
                <a:cxn ang="0">
                  <a:pos x="TX327" y="TY327"/>
                </a:cxn>
                <a:cxn ang="0">
                  <a:pos x="TX328" y="TY328"/>
                </a:cxn>
                <a:cxn ang="0">
                  <a:pos x="TX329" y="TY329"/>
                </a:cxn>
                <a:cxn ang="0">
                  <a:pos x="TX330" y="TY330"/>
                </a:cxn>
                <a:cxn ang="0">
                  <a:pos x="TX331" y="TY331"/>
                </a:cxn>
                <a:cxn ang="0">
                  <a:pos x="TX332" y="TY332"/>
                </a:cxn>
                <a:cxn ang="0">
                  <a:pos x="TX333" y="TY333"/>
                </a:cxn>
                <a:cxn ang="0">
                  <a:pos x="TX334" y="TY334"/>
                </a:cxn>
                <a:cxn ang="0">
                  <a:pos x="TX335" y="TY335"/>
                </a:cxn>
                <a:cxn ang="0">
                  <a:pos x="TX336" y="TY336"/>
                </a:cxn>
                <a:cxn ang="0">
                  <a:pos x="TX337" y="TY337"/>
                </a:cxn>
                <a:cxn ang="0">
                  <a:pos x="TX338" y="TY338"/>
                </a:cxn>
                <a:cxn ang="0">
                  <a:pos x="TX339" y="TY339"/>
                </a:cxn>
                <a:cxn ang="0">
                  <a:pos x="TX340" y="TY340"/>
                </a:cxn>
                <a:cxn ang="0">
                  <a:pos x="TX341" y="TY341"/>
                </a:cxn>
                <a:cxn ang="0">
                  <a:pos x="TX342" y="TY342"/>
                </a:cxn>
                <a:cxn ang="0">
                  <a:pos x="TX343" y="TY343"/>
                </a:cxn>
                <a:cxn ang="0">
                  <a:pos x="TX344" y="TY344"/>
                </a:cxn>
                <a:cxn ang="0">
                  <a:pos x="TX345" y="TY345"/>
                </a:cxn>
                <a:cxn ang="0">
                  <a:pos x="TX346" y="TY346"/>
                </a:cxn>
                <a:cxn ang="0">
                  <a:pos x="TX347" y="TY347"/>
                </a:cxn>
                <a:cxn ang="0">
                  <a:pos x="TX348" y="TY348"/>
                </a:cxn>
                <a:cxn ang="0">
                  <a:pos x="TX349" y="TY349"/>
                </a:cxn>
                <a:cxn ang="0">
                  <a:pos x="TX350" y="TY350"/>
                </a:cxn>
                <a:cxn ang="0">
                  <a:pos x="TX351" y="TY351"/>
                </a:cxn>
                <a:cxn ang="0">
                  <a:pos x="TX352" y="TY352"/>
                </a:cxn>
                <a:cxn ang="0">
                  <a:pos x="TX353" y="TY353"/>
                </a:cxn>
                <a:cxn ang="0">
                  <a:pos x="TX354" y="TY354"/>
                </a:cxn>
                <a:cxn ang="0">
                  <a:pos x="TX355" y="TY355"/>
                </a:cxn>
                <a:cxn ang="0">
                  <a:pos x="TX356" y="TY356"/>
                </a:cxn>
                <a:cxn ang="0">
                  <a:pos x="TX357" y="TY357"/>
                </a:cxn>
                <a:cxn ang="0">
                  <a:pos x="TX358" y="TY358"/>
                </a:cxn>
                <a:cxn ang="0">
                  <a:pos x="TX359" y="TY359"/>
                </a:cxn>
                <a:cxn ang="0">
                  <a:pos x="TX360" y="TY360"/>
                </a:cxn>
                <a:cxn ang="0">
                  <a:pos x="TX361" y="TY361"/>
                </a:cxn>
                <a:cxn ang="0">
                  <a:pos x="TX362" y="TY362"/>
                </a:cxn>
                <a:cxn ang="0">
                  <a:pos x="TX363" y="TY363"/>
                </a:cxn>
                <a:cxn ang="0">
                  <a:pos x="TX364" y="TY364"/>
                </a:cxn>
                <a:cxn ang="0">
                  <a:pos x="TX365" y="TY365"/>
                </a:cxn>
                <a:cxn ang="0">
                  <a:pos x="TX366" y="TY366"/>
                </a:cxn>
                <a:cxn ang="0">
                  <a:pos x="TX367" y="TY367"/>
                </a:cxn>
                <a:cxn ang="0">
                  <a:pos x="TX368" y="TY368"/>
                </a:cxn>
                <a:cxn ang="0">
                  <a:pos x="TX369" y="TY369"/>
                </a:cxn>
                <a:cxn ang="0">
                  <a:pos x="TX370" y="TY370"/>
                </a:cxn>
                <a:cxn ang="0">
                  <a:pos x="TX371" y="TY371"/>
                </a:cxn>
                <a:cxn ang="0">
                  <a:pos x="TX372" y="TY372"/>
                </a:cxn>
                <a:cxn ang="0">
                  <a:pos x="TX373" y="TY373"/>
                </a:cxn>
                <a:cxn ang="0">
                  <a:pos x="TX374" y="TY374"/>
                </a:cxn>
                <a:cxn ang="0">
                  <a:pos x="TX375" y="TY375"/>
                </a:cxn>
                <a:cxn ang="0">
                  <a:pos x="TX376" y="TY376"/>
                </a:cxn>
                <a:cxn ang="0">
                  <a:pos x="TX377" y="TY377"/>
                </a:cxn>
                <a:cxn ang="0">
                  <a:pos x="TX378" y="TY378"/>
                </a:cxn>
                <a:cxn ang="0">
                  <a:pos x="TX379" y="TY379"/>
                </a:cxn>
                <a:cxn ang="0">
                  <a:pos x="TX380" y="TY380"/>
                </a:cxn>
                <a:cxn ang="0">
                  <a:pos x="TX381" y="TY381"/>
                </a:cxn>
                <a:cxn ang="0">
                  <a:pos x="TX382" y="TY382"/>
                </a:cxn>
                <a:cxn ang="0">
                  <a:pos x="TX383" y="TY383"/>
                </a:cxn>
                <a:cxn ang="0">
                  <a:pos x="TX384" y="TY384"/>
                </a:cxn>
                <a:cxn ang="0">
                  <a:pos x="TX385" y="TY385"/>
                </a:cxn>
                <a:cxn ang="0">
                  <a:pos x="TX386" y="TY386"/>
                </a:cxn>
                <a:cxn ang="0">
                  <a:pos x="TX387" y="TY387"/>
                </a:cxn>
                <a:cxn ang="0">
                  <a:pos x="TX388" y="TY388"/>
                </a:cxn>
                <a:cxn ang="0">
                  <a:pos x="TX389" y="TY389"/>
                </a:cxn>
                <a:cxn ang="0">
                  <a:pos x="TX390" y="TY390"/>
                </a:cxn>
                <a:cxn ang="0">
                  <a:pos x="TX391" y="TY391"/>
                </a:cxn>
                <a:cxn ang="0">
                  <a:pos x="TX392" y="TY392"/>
                </a:cxn>
                <a:cxn ang="0">
                  <a:pos x="TX393" y="TY393"/>
                </a:cxn>
                <a:cxn ang="0">
                  <a:pos x="TX394" y="TY394"/>
                </a:cxn>
                <a:cxn ang="0">
                  <a:pos x="TX395" y="TY395"/>
                </a:cxn>
                <a:cxn ang="0">
                  <a:pos x="TX396" y="TY396"/>
                </a:cxn>
                <a:cxn ang="0">
                  <a:pos x="TX397" y="TY397"/>
                </a:cxn>
                <a:cxn ang="0">
                  <a:pos x="TX398" y="TY398"/>
                </a:cxn>
                <a:cxn ang="0">
                  <a:pos x="TX399" y="TY399"/>
                </a:cxn>
                <a:cxn ang="0">
                  <a:pos x="TX400" y="TY400"/>
                </a:cxn>
                <a:cxn ang="0">
                  <a:pos x="TX401" y="TY401"/>
                </a:cxn>
                <a:cxn ang="0">
                  <a:pos x="TX402" y="TY402"/>
                </a:cxn>
                <a:cxn ang="0">
                  <a:pos x="TX403" y="TY403"/>
                </a:cxn>
                <a:cxn ang="0">
                  <a:pos x="TX404" y="TY404"/>
                </a:cxn>
                <a:cxn ang="0">
                  <a:pos x="TX405" y="TY405"/>
                </a:cxn>
                <a:cxn ang="0">
                  <a:pos x="TX406" y="TY406"/>
                </a:cxn>
                <a:cxn ang="0">
                  <a:pos x="TX407" y="TY407"/>
                </a:cxn>
                <a:cxn ang="0">
                  <a:pos x="TX408" y="TY408"/>
                </a:cxn>
                <a:cxn ang="0">
                  <a:pos x="TX409" y="TY409"/>
                </a:cxn>
                <a:cxn ang="0">
                  <a:pos x="TX410" y="TY410"/>
                </a:cxn>
                <a:cxn ang="0">
                  <a:pos x="TX411" y="TY411"/>
                </a:cxn>
                <a:cxn ang="0">
                  <a:pos x="TX412" y="TY412"/>
                </a:cxn>
                <a:cxn ang="0">
                  <a:pos x="TX413" y="TY413"/>
                </a:cxn>
                <a:cxn ang="0">
                  <a:pos x="TX414" y="TY414"/>
                </a:cxn>
                <a:cxn ang="0">
                  <a:pos x="TX415" y="TY415"/>
                </a:cxn>
                <a:cxn ang="0">
                  <a:pos x="TX416" y="TY416"/>
                </a:cxn>
                <a:cxn ang="0">
                  <a:pos x="TX417" y="TY417"/>
                </a:cxn>
                <a:cxn ang="0">
                  <a:pos x="TX418" y="TY418"/>
                </a:cxn>
                <a:cxn ang="0">
                  <a:pos x="TX419" y="TY419"/>
                </a:cxn>
                <a:cxn ang="0">
                  <a:pos x="TX420" y="TY420"/>
                </a:cxn>
                <a:cxn ang="0">
                  <a:pos x="TX421" y="TY421"/>
                </a:cxn>
                <a:cxn ang="0">
                  <a:pos x="TX422" y="TY422"/>
                </a:cxn>
                <a:cxn ang="0">
                  <a:pos x="TX423" y="TY423"/>
                </a:cxn>
                <a:cxn ang="0">
                  <a:pos x="TX424" y="TY424"/>
                </a:cxn>
                <a:cxn ang="0">
                  <a:pos x="TX425" y="TY425"/>
                </a:cxn>
                <a:cxn ang="0">
                  <a:pos x="TX426" y="TY426"/>
                </a:cxn>
                <a:cxn ang="0">
                  <a:pos x="TX427" y="TY427"/>
                </a:cxn>
                <a:cxn ang="0">
                  <a:pos x="TX428" y="TY428"/>
                </a:cxn>
                <a:cxn ang="0">
                  <a:pos x="TX429" y="TY429"/>
                </a:cxn>
                <a:cxn ang="0">
                  <a:pos x="TX430" y="TY430"/>
                </a:cxn>
                <a:cxn ang="0">
                  <a:pos x="TX431" y="TY431"/>
                </a:cxn>
                <a:cxn ang="0">
                  <a:pos x="TX432" y="TY432"/>
                </a:cxn>
                <a:cxn ang="0">
                  <a:pos x="TX433" y="TY433"/>
                </a:cxn>
                <a:cxn ang="0">
                  <a:pos x="TX434" y="TY434"/>
                </a:cxn>
                <a:cxn ang="0">
                  <a:pos x="TX435" y="TY435"/>
                </a:cxn>
                <a:cxn ang="0">
                  <a:pos x="TX436" y="TY436"/>
                </a:cxn>
                <a:cxn ang="0">
                  <a:pos x="TX437" y="TY437"/>
                </a:cxn>
                <a:cxn ang="0">
                  <a:pos x="TX438" y="TY438"/>
                </a:cxn>
                <a:cxn ang="0">
                  <a:pos x="TX439" y="TY439"/>
                </a:cxn>
                <a:cxn ang="0">
                  <a:pos x="TX440" y="TY440"/>
                </a:cxn>
                <a:cxn ang="0">
                  <a:pos x="TX441" y="TY441"/>
                </a:cxn>
                <a:cxn ang="0">
                  <a:pos x="TX442" y="TY442"/>
                </a:cxn>
                <a:cxn ang="0">
                  <a:pos x="TX443" y="TY443"/>
                </a:cxn>
                <a:cxn ang="0">
                  <a:pos x="TX444" y="TY444"/>
                </a:cxn>
                <a:cxn ang="0">
                  <a:pos x="TX445" y="TY445"/>
                </a:cxn>
                <a:cxn ang="0">
                  <a:pos x="TX446" y="TY446"/>
                </a:cxn>
                <a:cxn ang="0">
                  <a:pos x="TX447" y="TY447"/>
                </a:cxn>
                <a:cxn ang="0">
                  <a:pos x="TX448" y="TY448"/>
                </a:cxn>
                <a:cxn ang="0">
                  <a:pos x="TX449" y="TY449"/>
                </a:cxn>
                <a:cxn ang="0">
                  <a:pos x="TX450" y="TY450"/>
                </a:cxn>
                <a:cxn ang="0">
                  <a:pos x="TX451" y="TY451"/>
                </a:cxn>
                <a:cxn ang="0">
                  <a:pos x="TX452" y="TY452"/>
                </a:cxn>
                <a:cxn ang="0">
                  <a:pos x="TX453" y="TY453"/>
                </a:cxn>
                <a:cxn ang="0">
                  <a:pos x="TX454" y="TY454"/>
                </a:cxn>
                <a:cxn ang="0">
                  <a:pos x="TX455" y="TY455"/>
                </a:cxn>
                <a:cxn ang="0">
                  <a:pos x="TX456" y="TY456"/>
                </a:cxn>
                <a:cxn ang="0">
                  <a:pos x="TX457" y="TY457"/>
                </a:cxn>
                <a:cxn ang="0">
                  <a:pos x="TX458" y="TY458"/>
                </a:cxn>
                <a:cxn ang="0">
                  <a:pos x="TX459" y="TY459"/>
                </a:cxn>
                <a:cxn ang="0">
                  <a:pos x="TX460" y="TY460"/>
                </a:cxn>
                <a:cxn ang="0">
                  <a:pos x="TX461" y="TY461"/>
                </a:cxn>
                <a:cxn ang="0">
                  <a:pos x="TX462" y="TY462"/>
                </a:cxn>
                <a:cxn ang="0">
                  <a:pos x="TX463" y="TY463"/>
                </a:cxn>
                <a:cxn ang="0">
                  <a:pos x="TX464" y="TY464"/>
                </a:cxn>
                <a:cxn ang="0">
                  <a:pos x="TX465" y="TY465"/>
                </a:cxn>
                <a:cxn ang="0">
                  <a:pos x="TX466" y="TY466"/>
                </a:cxn>
                <a:cxn ang="0">
                  <a:pos x="TX467" y="TY467"/>
                </a:cxn>
                <a:cxn ang="0">
                  <a:pos x="TX468" y="TY468"/>
                </a:cxn>
                <a:cxn ang="0">
                  <a:pos x="TX469" y="TY469"/>
                </a:cxn>
                <a:cxn ang="0">
                  <a:pos x="TX470" y="TY470"/>
                </a:cxn>
                <a:cxn ang="0">
                  <a:pos x="TX471" y="TY471"/>
                </a:cxn>
                <a:cxn ang="0">
                  <a:pos x="TX472" y="TY472"/>
                </a:cxn>
                <a:cxn ang="0">
                  <a:pos x="TX473" y="TY473"/>
                </a:cxn>
                <a:cxn ang="0">
                  <a:pos x="TX474" y="TY474"/>
                </a:cxn>
                <a:cxn ang="0">
                  <a:pos x="TX475" y="TY475"/>
                </a:cxn>
                <a:cxn ang="0">
                  <a:pos x="TX476" y="TY476"/>
                </a:cxn>
                <a:cxn ang="0">
                  <a:pos x="TX477" y="TY477"/>
                </a:cxn>
                <a:cxn ang="0">
                  <a:pos x="TX478" y="TY478"/>
                </a:cxn>
                <a:cxn ang="0">
                  <a:pos x="TX479" y="TY479"/>
                </a:cxn>
                <a:cxn ang="0">
                  <a:pos x="TX480" y="TY480"/>
                </a:cxn>
                <a:cxn ang="0">
                  <a:pos x="TX481" y="TY481"/>
                </a:cxn>
                <a:cxn ang="0">
                  <a:pos x="TX482" y="TY482"/>
                </a:cxn>
                <a:cxn ang="0">
                  <a:pos x="TX483" y="TY483"/>
                </a:cxn>
                <a:cxn ang="0">
                  <a:pos x="TX484" y="TY484"/>
                </a:cxn>
                <a:cxn ang="0">
                  <a:pos x="TX485" y="TY485"/>
                </a:cxn>
                <a:cxn ang="0">
                  <a:pos x="TX486" y="TY486"/>
                </a:cxn>
                <a:cxn ang="0">
                  <a:pos x="TX487" y="TY487"/>
                </a:cxn>
                <a:cxn ang="0">
                  <a:pos x="TX488" y="TY488"/>
                </a:cxn>
                <a:cxn ang="0">
                  <a:pos x="TX489" y="TY489"/>
                </a:cxn>
                <a:cxn ang="0">
                  <a:pos x="TX490" y="TY490"/>
                </a:cxn>
                <a:cxn ang="0">
                  <a:pos x="TX491" y="TY491"/>
                </a:cxn>
                <a:cxn ang="0">
                  <a:pos x="TX492" y="TY492"/>
                </a:cxn>
                <a:cxn ang="0">
                  <a:pos x="TX493" y="TY493"/>
                </a:cxn>
                <a:cxn ang="0">
                  <a:pos x="TX494" y="TY494"/>
                </a:cxn>
                <a:cxn ang="0">
                  <a:pos x="TX495" y="TY495"/>
                </a:cxn>
                <a:cxn ang="0">
                  <a:pos x="TX496" y="TY496"/>
                </a:cxn>
                <a:cxn ang="0">
                  <a:pos x="TX497" y="TY497"/>
                </a:cxn>
                <a:cxn ang="0">
                  <a:pos x="TX498" y="TY498"/>
                </a:cxn>
                <a:cxn ang="0">
                  <a:pos x="TX499" y="TY499"/>
                </a:cxn>
                <a:cxn ang="0">
                  <a:pos x="TX500" y="TY500"/>
                </a:cxn>
                <a:cxn ang="0">
                  <a:pos x="TX501" y="TY501"/>
                </a:cxn>
                <a:cxn ang="0">
                  <a:pos x="TX502" y="TY502"/>
                </a:cxn>
                <a:cxn ang="0">
                  <a:pos x="TX503" y="TY503"/>
                </a:cxn>
                <a:cxn ang="0">
                  <a:pos x="TX504" y="TY504"/>
                </a:cxn>
                <a:cxn ang="0">
                  <a:pos x="TX505" y="TY505"/>
                </a:cxn>
                <a:cxn ang="0">
                  <a:pos x="TX506" y="TY506"/>
                </a:cxn>
                <a:cxn ang="0">
                  <a:pos x="TX507" y="TY507"/>
                </a:cxn>
                <a:cxn ang="0">
                  <a:pos x="TX508" y="TY508"/>
                </a:cxn>
                <a:cxn ang="0">
                  <a:pos x="TX509" y="TY509"/>
                </a:cxn>
                <a:cxn ang="0">
                  <a:pos x="TX510" y="TY510"/>
                </a:cxn>
                <a:cxn ang="0">
                  <a:pos x="TX511" y="TY511"/>
                </a:cxn>
                <a:cxn ang="0">
                  <a:pos x="TX512" y="TY512"/>
                </a:cxn>
                <a:cxn ang="0">
                  <a:pos x="TX513" y="TY513"/>
                </a:cxn>
                <a:cxn ang="0">
                  <a:pos x="TX514" y="TY514"/>
                </a:cxn>
                <a:cxn ang="0">
                  <a:pos x="TX515" y="TY515"/>
                </a:cxn>
                <a:cxn ang="0">
                  <a:pos x="TX516" y="TY516"/>
                </a:cxn>
                <a:cxn ang="0">
                  <a:pos x="TX517" y="TY517"/>
                </a:cxn>
                <a:cxn ang="0">
                  <a:pos x="TX518" y="TY518"/>
                </a:cxn>
                <a:cxn ang="0">
                  <a:pos x="TX519" y="TY519"/>
                </a:cxn>
                <a:cxn ang="0">
                  <a:pos x="TX520" y="TY520"/>
                </a:cxn>
                <a:cxn ang="0">
                  <a:pos x="TX521" y="TY521"/>
                </a:cxn>
                <a:cxn ang="0">
                  <a:pos x="TX522" y="TY522"/>
                </a:cxn>
                <a:cxn ang="0">
                  <a:pos x="TX523" y="TY523"/>
                </a:cxn>
                <a:cxn ang="0">
                  <a:pos x="TX524" y="TY524"/>
                </a:cxn>
                <a:cxn ang="0">
                  <a:pos x="TX525" y="TY525"/>
                </a:cxn>
                <a:cxn ang="0">
                  <a:pos x="TX526" y="TY526"/>
                </a:cxn>
                <a:cxn ang="0">
                  <a:pos x="TX527" y="TY527"/>
                </a:cxn>
                <a:cxn ang="0">
                  <a:pos x="TX528" y="TY528"/>
                </a:cxn>
                <a:cxn ang="0">
                  <a:pos x="TX529" y="TY529"/>
                </a:cxn>
                <a:cxn ang="0">
                  <a:pos x="TX530" y="TY530"/>
                </a:cxn>
                <a:cxn ang="0">
                  <a:pos x="TX531" y="TY531"/>
                </a:cxn>
                <a:cxn ang="0">
                  <a:pos x="TX532" y="TY532"/>
                </a:cxn>
                <a:cxn ang="0">
                  <a:pos x="TX533" y="TY533"/>
                </a:cxn>
                <a:cxn ang="0">
                  <a:pos x="TX534" y="TY534"/>
                </a:cxn>
                <a:cxn ang="0">
                  <a:pos x="TX535" y="TY535"/>
                </a:cxn>
                <a:cxn ang="0">
                  <a:pos x="TX536" y="TY536"/>
                </a:cxn>
                <a:cxn ang="0">
                  <a:pos x="TX537" y="TY537"/>
                </a:cxn>
                <a:cxn ang="0">
                  <a:pos x="TX538" y="TY538"/>
                </a:cxn>
                <a:cxn ang="0">
                  <a:pos x="TX539" y="TY539"/>
                </a:cxn>
                <a:cxn ang="0">
                  <a:pos x="TX540" y="TY540"/>
                </a:cxn>
                <a:cxn ang="0">
                  <a:pos x="TX541" y="TY541"/>
                </a:cxn>
                <a:cxn ang="0">
                  <a:pos x="TX542" y="TY542"/>
                </a:cxn>
                <a:cxn ang="0">
                  <a:pos x="TX543" y="TY543"/>
                </a:cxn>
                <a:cxn ang="0">
                  <a:pos x="TX544" y="TY544"/>
                </a:cxn>
                <a:cxn ang="0">
                  <a:pos x="TX545" y="TY545"/>
                </a:cxn>
                <a:cxn ang="0">
                  <a:pos x="TX546" y="TY546"/>
                </a:cxn>
                <a:cxn ang="0">
                  <a:pos x="TX547" y="TY547"/>
                </a:cxn>
                <a:cxn ang="0">
                  <a:pos x="TX548" y="TY548"/>
                </a:cxn>
                <a:cxn ang="0">
                  <a:pos x="TX549" y="TY549"/>
                </a:cxn>
                <a:cxn ang="0">
                  <a:pos x="TX550" y="TY550"/>
                </a:cxn>
                <a:cxn ang="0">
                  <a:pos x="TX551" y="TY551"/>
                </a:cxn>
                <a:cxn ang="0">
                  <a:pos x="TX552" y="TY552"/>
                </a:cxn>
                <a:cxn ang="0">
                  <a:pos x="TX553" y="TY553"/>
                </a:cxn>
                <a:cxn ang="0">
                  <a:pos x="TX554" y="TY554"/>
                </a:cxn>
                <a:cxn ang="0">
                  <a:pos x="TX555" y="TY555"/>
                </a:cxn>
                <a:cxn ang="0">
                  <a:pos x="TX556" y="TY556"/>
                </a:cxn>
                <a:cxn ang="0">
                  <a:pos x="TX557" y="TY557"/>
                </a:cxn>
                <a:cxn ang="0">
                  <a:pos x="TX558" y="TY558"/>
                </a:cxn>
                <a:cxn ang="0">
                  <a:pos x="TX559" y="TY559"/>
                </a:cxn>
                <a:cxn ang="0">
                  <a:pos x="TX560" y="TY560"/>
                </a:cxn>
                <a:cxn ang="0">
                  <a:pos x="TX561" y="TY561"/>
                </a:cxn>
                <a:cxn ang="0">
                  <a:pos x="TX562" y="TY562"/>
                </a:cxn>
                <a:cxn ang="0">
                  <a:pos x="TX563" y="TY563"/>
                </a:cxn>
                <a:cxn ang="0">
                  <a:pos x="TX564" y="TY564"/>
                </a:cxn>
                <a:cxn ang="0">
                  <a:pos x="TX565" y="TY565"/>
                </a:cxn>
                <a:cxn ang="0">
                  <a:pos x="TX566" y="TY566"/>
                </a:cxn>
                <a:cxn ang="0">
                  <a:pos x="TX567" y="TY567"/>
                </a:cxn>
                <a:cxn ang="0">
                  <a:pos x="TX568" y="TY568"/>
                </a:cxn>
                <a:cxn ang="0">
                  <a:pos x="TX569" y="TY569"/>
                </a:cxn>
                <a:cxn ang="0">
                  <a:pos x="TX570" y="TY570"/>
                </a:cxn>
                <a:cxn ang="0">
                  <a:pos x="TX571" y="TY571"/>
                </a:cxn>
                <a:cxn ang="0">
                  <a:pos x="TX572" y="TY572"/>
                </a:cxn>
                <a:cxn ang="0">
                  <a:pos x="TX573" y="TY573"/>
                </a:cxn>
                <a:cxn ang="0">
                  <a:pos x="TX574" y="TY574"/>
                </a:cxn>
                <a:cxn ang="0">
                  <a:pos x="TX575" y="TY575"/>
                </a:cxn>
                <a:cxn ang="0">
                  <a:pos x="TX576" y="TY576"/>
                </a:cxn>
                <a:cxn ang="0">
                  <a:pos x="TX577" y="TY577"/>
                </a:cxn>
                <a:cxn ang="0">
                  <a:pos x="TX578" y="TY578"/>
                </a:cxn>
                <a:cxn ang="0">
                  <a:pos x="TX579" y="TY579"/>
                </a:cxn>
                <a:cxn ang="0">
                  <a:pos x="TX580" y="TY580"/>
                </a:cxn>
                <a:cxn ang="0">
                  <a:pos x="TX581" y="TY581"/>
                </a:cxn>
                <a:cxn ang="0">
                  <a:pos x="TX582" y="TY582"/>
                </a:cxn>
                <a:cxn ang="0">
                  <a:pos x="TX583" y="TY583"/>
                </a:cxn>
                <a:cxn ang="0">
                  <a:pos x="TX584" y="TY584"/>
                </a:cxn>
                <a:cxn ang="0">
                  <a:pos x="TX585" y="TY585"/>
                </a:cxn>
                <a:cxn ang="0">
                  <a:pos x="TX586" y="TY586"/>
                </a:cxn>
                <a:cxn ang="0">
                  <a:pos x="TX587" y="TY587"/>
                </a:cxn>
                <a:cxn ang="0">
                  <a:pos x="TX588" y="TY588"/>
                </a:cxn>
                <a:cxn ang="0">
                  <a:pos x="TX589" y="TY589"/>
                </a:cxn>
                <a:cxn ang="0">
                  <a:pos x="TX590" y="TY590"/>
                </a:cxn>
                <a:cxn ang="0">
                  <a:pos x="TX591" y="TY591"/>
                </a:cxn>
                <a:cxn ang="0">
                  <a:pos x="TX592" y="TY592"/>
                </a:cxn>
                <a:cxn ang="0">
                  <a:pos x="TX593" y="TY593"/>
                </a:cxn>
                <a:cxn ang="0">
                  <a:pos x="TX594" y="TY594"/>
                </a:cxn>
                <a:cxn ang="0">
                  <a:pos x="TX595" y="TY595"/>
                </a:cxn>
                <a:cxn ang="0">
                  <a:pos x="TX596" y="TY596"/>
                </a:cxn>
                <a:cxn ang="0">
                  <a:pos x="TX597" y="TY597"/>
                </a:cxn>
                <a:cxn ang="0">
                  <a:pos x="TX598" y="TY598"/>
                </a:cxn>
                <a:cxn ang="0">
                  <a:pos x="TX599" y="TY599"/>
                </a:cxn>
                <a:cxn ang="0">
                  <a:pos x="TX600" y="TY600"/>
                </a:cxn>
                <a:cxn ang="0">
                  <a:pos x="TX601" y="TY601"/>
                </a:cxn>
                <a:cxn ang="0">
                  <a:pos x="TX602" y="TY602"/>
                </a:cxn>
              </a:cxnLst>
              <a:rect l="l" t="t" r="r" b="b"/>
              <a:pathLst>
                <a:path w="12192001" h="5756330">
                  <a:moveTo>
                    <a:pt x="6998753" y="4570850"/>
                  </a:moveTo>
                  <a:lnTo>
                    <a:pt x="6980778" y="4628711"/>
                  </a:lnTo>
                  <a:lnTo>
                    <a:pt x="6981403" y="4630901"/>
                  </a:lnTo>
                  <a:lnTo>
                    <a:pt x="6999458" y="4573601"/>
                  </a:lnTo>
                  <a:lnTo>
                    <a:pt x="6999125" y="4572260"/>
                  </a:lnTo>
                  <a:close/>
                  <a:moveTo>
                    <a:pt x="7116525" y="4476406"/>
                  </a:moveTo>
                  <a:lnTo>
                    <a:pt x="7110787" y="4489934"/>
                  </a:lnTo>
                  <a:lnTo>
                    <a:pt x="7115797" y="4515530"/>
                  </a:lnTo>
                  <a:lnTo>
                    <a:pt x="7123707" y="4496516"/>
                  </a:lnTo>
                  <a:close/>
                  <a:moveTo>
                    <a:pt x="7091685" y="4406854"/>
                  </a:moveTo>
                  <a:cubicBezTo>
                    <a:pt x="7098829" y="4435876"/>
                    <a:pt x="7104664" y="4460947"/>
                    <a:pt x="7109346" y="4482562"/>
                  </a:cubicBezTo>
                  <a:lnTo>
                    <a:pt x="7110631" y="4489130"/>
                  </a:lnTo>
                  <a:lnTo>
                    <a:pt x="7116177" y="4475431"/>
                  </a:lnTo>
                  <a:lnTo>
                    <a:pt x="7112094" y="4463996"/>
                  </a:lnTo>
                  <a:lnTo>
                    <a:pt x="7107671" y="4474193"/>
                  </a:lnTo>
                  <a:lnTo>
                    <a:pt x="7112004" y="4463744"/>
                  </a:lnTo>
                  <a:close/>
                  <a:moveTo>
                    <a:pt x="6938555" y="4357555"/>
                  </a:moveTo>
                  <a:cubicBezTo>
                    <a:pt x="6961301" y="4472703"/>
                    <a:pt x="6908236" y="4369091"/>
                    <a:pt x="6968495" y="4585714"/>
                  </a:cubicBezTo>
                  <a:lnTo>
                    <a:pt x="6980536" y="4627866"/>
                  </a:lnTo>
                  <a:lnTo>
                    <a:pt x="6998414" y="4569560"/>
                  </a:lnTo>
                  <a:lnTo>
                    <a:pt x="6992518" y="4547163"/>
                  </a:lnTo>
                  <a:cubicBezTo>
                    <a:pt x="6982170" y="4508649"/>
                    <a:pt x="6965373" y="4449032"/>
                    <a:pt x="6938555" y="4357555"/>
                  </a:cubicBezTo>
                  <a:close/>
                  <a:moveTo>
                    <a:pt x="4194519" y="4343708"/>
                  </a:moveTo>
                  <a:cubicBezTo>
                    <a:pt x="4194268" y="4344455"/>
                    <a:pt x="4194211" y="4348068"/>
                    <a:pt x="4194319" y="4354088"/>
                  </a:cubicBezTo>
                  <a:lnTo>
                    <a:pt x="4194420" y="4357266"/>
                  </a:lnTo>
                  <a:lnTo>
                    <a:pt x="4194880" y="4354040"/>
                  </a:lnTo>
                  <a:lnTo>
                    <a:pt x="4195572" y="4348988"/>
                  </a:lnTo>
                  <a:close/>
                  <a:moveTo>
                    <a:pt x="7785167" y="4260787"/>
                  </a:moveTo>
                  <a:lnTo>
                    <a:pt x="7774664" y="4273216"/>
                  </a:lnTo>
                  <a:lnTo>
                    <a:pt x="7785714" y="4316489"/>
                  </a:lnTo>
                  <a:lnTo>
                    <a:pt x="7806894" y="4394684"/>
                  </a:lnTo>
                  <a:lnTo>
                    <a:pt x="7814094" y="4366492"/>
                  </a:lnTo>
                  <a:close/>
                  <a:moveTo>
                    <a:pt x="7986144" y="4249725"/>
                  </a:moveTo>
                  <a:lnTo>
                    <a:pt x="7976887" y="4253022"/>
                  </a:lnTo>
                  <a:lnTo>
                    <a:pt x="7979384" y="4297078"/>
                  </a:lnTo>
                  <a:lnTo>
                    <a:pt x="7981231" y="4320275"/>
                  </a:lnTo>
                  <a:lnTo>
                    <a:pt x="7986703" y="4298254"/>
                  </a:lnTo>
                  <a:cubicBezTo>
                    <a:pt x="7993710" y="4266285"/>
                    <a:pt x="7992660" y="4252018"/>
                    <a:pt x="7986144" y="4249725"/>
                  </a:cubicBezTo>
                  <a:close/>
                  <a:moveTo>
                    <a:pt x="9545937" y="4214714"/>
                  </a:moveTo>
                  <a:lnTo>
                    <a:pt x="9543771" y="4221419"/>
                  </a:lnTo>
                  <a:cubicBezTo>
                    <a:pt x="9542759" y="4223579"/>
                    <a:pt x="9542020" y="4223840"/>
                    <a:pt x="9541633" y="4221872"/>
                  </a:cubicBezTo>
                  <a:close/>
                  <a:moveTo>
                    <a:pt x="7861021" y="4180602"/>
                  </a:moveTo>
                  <a:lnTo>
                    <a:pt x="7826053" y="4217443"/>
                  </a:lnTo>
                  <a:lnTo>
                    <a:pt x="7828711" y="4231758"/>
                  </a:lnTo>
                  <a:cubicBezTo>
                    <a:pt x="7831863" y="4251305"/>
                    <a:pt x="7829339" y="4247810"/>
                    <a:pt x="7823153" y="4230536"/>
                  </a:cubicBezTo>
                  <a:lnTo>
                    <a:pt x="7820636" y="4223149"/>
                  </a:lnTo>
                  <a:lnTo>
                    <a:pt x="7802826" y="4241914"/>
                  </a:lnTo>
                  <a:lnTo>
                    <a:pt x="7805669" y="4254734"/>
                  </a:lnTo>
                  <a:cubicBezTo>
                    <a:pt x="7807023" y="4261801"/>
                    <a:pt x="7805533" y="4257903"/>
                    <a:pt x="7802051" y="4246359"/>
                  </a:cubicBezTo>
                  <a:lnTo>
                    <a:pt x="7801239" y="4243583"/>
                  </a:lnTo>
                  <a:lnTo>
                    <a:pt x="7787760" y="4257783"/>
                  </a:lnTo>
                  <a:lnTo>
                    <a:pt x="7815022" y="4362865"/>
                  </a:lnTo>
                  <a:lnTo>
                    <a:pt x="7819266" y="4346247"/>
                  </a:lnTo>
                  <a:cubicBezTo>
                    <a:pt x="7829100" y="4313560"/>
                    <a:pt x="7844068" y="4269936"/>
                    <a:pt x="7865303" y="4212974"/>
                  </a:cubicBezTo>
                  <a:lnTo>
                    <a:pt x="7867088" y="4208276"/>
                  </a:lnTo>
                  <a:lnTo>
                    <a:pt x="7863179" y="4190405"/>
                  </a:lnTo>
                  <a:close/>
                  <a:moveTo>
                    <a:pt x="11323806" y="4157444"/>
                  </a:moveTo>
                  <a:lnTo>
                    <a:pt x="11331625" y="4170026"/>
                  </a:lnTo>
                  <a:lnTo>
                    <a:pt x="11336391" y="4178721"/>
                  </a:lnTo>
                  <a:close/>
                  <a:moveTo>
                    <a:pt x="11309605" y="4133756"/>
                  </a:moveTo>
                  <a:lnTo>
                    <a:pt x="11313649" y="4140273"/>
                  </a:lnTo>
                  <a:lnTo>
                    <a:pt x="11323806" y="4157444"/>
                  </a:lnTo>
                  <a:lnTo>
                    <a:pt x="11318144" y="4148335"/>
                  </a:lnTo>
                  <a:close/>
                  <a:moveTo>
                    <a:pt x="4256724" y="4066171"/>
                  </a:moveTo>
                  <a:lnTo>
                    <a:pt x="4251174" y="4084592"/>
                  </a:lnTo>
                  <a:lnTo>
                    <a:pt x="4250391" y="4096326"/>
                  </a:lnTo>
                  <a:lnTo>
                    <a:pt x="4249181" y="4135169"/>
                  </a:lnTo>
                  <a:lnTo>
                    <a:pt x="4258508" y="4080507"/>
                  </a:lnTo>
                  <a:lnTo>
                    <a:pt x="4257501" y="4069388"/>
                  </a:lnTo>
                  <a:close/>
                  <a:moveTo>
                    <a:pt x="8229600" y="0"/>
                  </a:moveTo>
                  <a:lnTo>
                    <a:pt x="12192000" y="0"/>
                  </a:lnTo>
                  <a:lnTo>
                    <a:pt x="12192000" y="1791040"/>
                  </a:lnTo>
                  <a:lnTo>
                    <a:pt x="12192000" y="2264229"/>
                  </a:lnTo>
                  <a:lnTo>
                    <a:pt x="12192000" y="4959969"/>
                  </a:lnTo>
                  <a:lnTo>
                    <a:pt x="12173123" y="4913084"/>
                  </a:lnTo>
                  <a:cubicBezTo>
                    <a:pt x="12162614" y="4886600"/>
                    <a:pt x="12151282" y="4857678"/>
                    <a:pt x="12139053" y="4826097"/>
                  </a:cubicBezTo>
                  <a:cubicBezTo>
                    <a:pt x="12005566" y="4545250"/>
                    <a:pt x="12206522" y="5125858"/>
                    <a:pt x="12170280" y="5087179"/>
                  </a:cubicBezTo>
                  <a:cubicBezTo>
                    <a:pt x="12061104" y="4787238"/>
                    <a:pt x="12048038" y="4762376"/>
                    <a:pt x="12048479" y="4776655"/>
                  </a:cubicBezTo>
                  <a:cubicBezTo>
                    <a:pt x="12048833" y="4790722"/>
                    <a:pt x="12062400" y="4844058"/>
                    <a:pt x="12005809" y="4700554"/>
                  </a:cubicBezTo>
                  <a:cubicBezTo>
                    <a:pt x="12204256" y="5230596"/>
                    <a:pt x="11973068" y="4649407"/>
                    <a:pt x="12128824" y="5075167"/>
                  </a:cubicBezTo>
                  <a:lnTo>
                    <a:pt x="12013214" y="4766745"/>
                  </a:lnTo>
                  <a:cubicBezTo>
                    <a:pt x="11992403" y="4739446"/>
                    <a:pt x="11971593" y="4712148"/>
                    <a:pt x="11951082" y="4684722"/>
                  </a:cubicBezTo>
                  <a:lnTo>
                    <a:pt x="11923851" y="4606778"/>
                  </a:lnTo>
                  <a:cubicBezTo>
                    <a:pt x="11826307" y="4346529"/>
                    <a:pt x="11926577" y="4628067"/>
                    <a:pt x="11883196" y="4523831"/>
                  </a:cubicBezTo>
                  <a:lnTo>
                    <a:pt x="12017107" y="4892553"/>
                  </a:lnTo>
                  <a:lnTo>
                    <a:pt x="11872473" y="4506951"/>
                  </a:lnTo>
                  <a:cubicBezTo>
                    <a:pt x="11838155" y="4424795"/>
                    <a:pt x="11871112" y="4514516"/>
                    <a:pt x="11891017" y="4571136"/>
                  </a:cubicBezTo>
                  <a:cubicBezTo>
                    <a:pt x="11879281" y="4539469"/>
                    <a:pt x="11861483" y="4491929"/>
                    <a:pt x="11842875" y="4442489"/>
                  </a:cubicBezTo>
                  <a:cubicBezTo>
                    <a:pt x="11774394" y="4281853"/>
                    <a:pt x="11837513" y="4467974"/>
                    <a:pt x="11969531" y="4814054"/>
                  </a:cubicBezTo>
                  <a:cubicBezTo>
                    <a:pt x="11945205" y="4757821"/>
                    <a:pt x="11865521" y="4546084"/>
                    <a:pt x="11873609" y="4575813"/>
                  </a:cubicBezTo>
                  <a:cubicBezTo>
                    <a:pt x="11896164" y="4645273"/>
                    <a:pt x="11953683" y="4787634"/>
                    <a:pt x="11992088" y="4883513"/>
                  </a:cubicBezTo>
                  <a:cubicBezTo>
                    <a:pt x="11943165" y="4770415"/>
                    <a:pt x="11857642" y="4549942"/>
                    <a:pt x="11897629" y="4679322"/>
                  </a:cubicBezTo>
                  <a:lnTo>
                    <a:pt x="11841882" y="4523733"/>
                  </a:lnTo>
                  <a:cubicBezTo>
                    <a:pt x="11867134" y="4597033"/>
                    <a:pt x="11835695" y="4521632"/>
                    <a:pt x="11815721" y="4477264"/>
                  </a:cubicBezTo>
                  <a:cubicBezTo>
                    <a:pt x="11796137" y="4432979"/>
                    <a:pt x="11787720" y="4419855"/>
                    <a:pt x="11860867" y="4617914"/>
                  </a:cubicBezTo>
                  <a:lnTo>
                    <a:pt x="12062104" y="5136289"/>
                  </a:lnTo>
                  <a:lnTo>
                    <a:pt x="11982100" y="4912217"/>
                  </a:lnTo>
                  <a:cubicBezTo>
                    <a:pt x="12043246" y="5080470"/>
                    <a:pt x="12104990" y="5248469"/>
                    <a:pt x="12166940" y="5416128"/>
                  </a:cubicBezTo>
                  <a:cubicBezTo>
                    <a:pt x="12142615" y="5359896"/>
                    <a:pt x="12113891" y="5282590"/>
                    <a:pt x="12061049" y="5148713"/>
                  </a:cubicBezTo>
                  <a:cubicBezTo>
                    <a:pt x="12101604" y="5260388"/>
                    <a:pt x="12075114" y="5196598"/>
                    <a:pt x="12058106" y="5156702"/>
                  </a:cubicBezTo>
                  <a:cubicBezTo>
                    <a:pt x="12041010" y="5116596"/>
                    <a:pt x="12033482" y="5100597"/>
                    <a:pt x="12113069" y="5307137"/>
                  </a:cubicBezTo>
                  <a:lnTo>
                    <a:pt x="11972821" y="4953340"/>
                  </a:lnTo>
                  <a:lnTo>
                    <a:pt x="12093170" y="5271218"/>
                  </a:lnTo>
                  <a:cubicBezTo>
                    <a:pt x="12010888" y="5060838"/>
                    <a:pt x="11866334" y="4686178"/>
                    <a:pt x="11806390" y="4556326"/>
                  </a:cubicBezTo>
                  <a:lnTo>
                    <a:pt x="11765978" y="4474773"/>
                  </a:lnTo>
                  <a:lnTo>
                    <a:pt x="11927216" y="4874499"/>
                  </a:lnTo>
                  <a:lnTo>
                    <a:pt x="11792727" y="4549927"/>
                  </a:lnTo>
                  <a:cubicBezTo>
                    <a:pt x="11755169" y="4460174"/>
                    <a:pt x="11744975" y="4439573"/>
                    <a:pt x="11823179" y="4641216"/>
                  </a:cubicBezTo>
                  <a:lnTo>
                    <a:pt x="11700104" y="4335974"/>
                  </a:lnTo>
                  <a:cubicBezTo>
                    <a:pt x="11644328" y="4215071"/>
                    <a:pt x="11901976" y="4842604"/>
                    <a:pt x="11797590" y="4597745"/>
                  </a:cubicBezTo>
                  <a:lnTo>
                    <a:pt x="11699140" y="4348608"/>
                  </a:lnTo>
                  <a:cubicBezTo>
                    <a:pt x="11699489" y="4360184"/>
                    <a:pt x="11711896" y="4400045"/>
                    <a:pt x="11727932" y="4447588"/>
                  </a:cubicBezTo>
                  <a:lnTo>
                    <a:pt x="11740362" y="4484197"/>
                  </a:lnTo>
                  <a:lnTo>
                    <a:pt x="11754440" y="4521349"/>
                  </a:lnTo>
                  <a:cubicBezTo>
                    <a:pt x="11763892" y="4546006"/>
                    <a:pt x="11773075" y="4570030"/>
                    <a:pt x="11780819" y="4590675"/>
                  </a:cubicBezTo>
                  <a:cubicBezTo>
                    <a:pt x="11811195" y="4673514"/>
                    <a:pt x="11821523" y="4703535"/>
                    <a:pt x="11738359" y="4516730"/>
                  </a:cubicBezTo>
                  <a:lnTo>
                    <a:pt x="11687572" y="4395946"/>
                  </a:lnTo>
                  <a:cubicBezTo>
                    <a:pt x="11636770" y="4283400"/>
                    <a:pt x="11663253" y="4360416"/>
                    <a:pt x="11674298" y="4389632"/>
                  </a:cubicBezTo>
                  <a:lnTo>
                    <a:pt x="11700121" y="4447720"/>
                  </a:lnTo>
                  <a:lnTo>
                    <a:pt x="11723543" y="4517559"/>
                  </a:lnTo>
                  <a:lnTo>
                    <a:pt x="11629063" y="4300904"/>
                  </a:lnTo>
                  <a:lnTo>
                    <a:pt x="11661898" y="4388682"/>
                  </a:lnTo>
                  <a:lnTo>
                    <a:pt x="11588055" y="4219605"/>
                  </a:lnTo>
                  <a:cubicBezTo>
                    <a:pt x="11509226" y="4052903"/>
                    <a:pt x="11540654" y="4139036"/>
                    <a:pt x="11617596" y="4319514"/>
                  </a:cubicBezTo>
                  <a:lnTo>
                    <a:pt x="11665783" y="4423446"/>
                  </a:lnTo>
                  <a:cubicBezTo>
                    <a:pt x="11674156" y="4445568"/>
                    <a:pt x="11912910" y="4979130"/>
                    <a:pt x="12063758" y="5313940"/>
                  </a:cubicBezTo>
                  <a:cubicBezTo>
                    <a:pt x="12058065" y="5303895"/>
                    <a:pt x="12225581" y="5672009"/>
                    <a:pt x="12130279" y="5464186"/>
                  </a:cubicBezTo>
                  <a:lnTo>
                    <a:pt x="11959766" y="5089866"/>
                  </a:lnTo>
                  <a:cubicBezTo>
                    <a:pt x="12005894" y="5193928"/>
                    <a:pt x="12012310" y="5208155"/>
                    <a:pt x="12031384" y="5250413"/>
                  </a:cubicBezTo>
                  <a:lnTo>
                    <a:pt x="12181712" y="5578209"/>
                  </a:lnTo>
                  <a:lnTo>
                    <a:pt x="11936060" y="5045843"/>
                  </a:lnTo>
                  <a:cubicBezTo>
                    <a:pt x="11859534" y="4880404"/>
                    <a:pt x="11792879" y="4738946"/>
                    <a:pt x="11752314" y="4656210"/>
                  </a:cubicBezTo>
                  <a:cubicBezTo>
                    <a:pt x="11749390" y="4658454"/>
                    <a:pt x="11802714" y="4776910"/>
                    <a:pt x="11840949" y="4861636"/>
                  </a:cubicBezTo>
                  <a:cubicBezTo>
                    <a:pt x="11879393" y="4946024"/>
                    <a:pt x="11902574" y="4996259"/>
                    <a:pt x="11836680" y="4863207"/>
                  </a:cubicBezTo>
                  <a:cubicBezTo>
                    <a:pt x="11761337" y="4707990"/>
                    <a:pt x="11685787" y="4553113"/>
                    <a:pt x="11609847" y="4398151"/>
                  </a:cubicBezTo>
                  <a:cubicBezTo>
                    <a:pt x="11590337" y="4362316"/>
                    <a:pt x="11658217" y="4504997"/>
                    <a:pt x="11717254" y="4627753"/>
                  </a:cubicBezTo>
                  <a:cubicBezTo>
                    <a:pt x="11775990" y="4750636"/>
                    <a:pt x="11825880" y="4853592"/>
                    <a:pt x="11768800" y="4738734"/>
                  </a:cubicBezTo>
                  <a:cubicBezTo>
                    <a:pt x="11672614" y="4554487"/>
                    <a:pt x="11889442" y="4986141"/>
                    <a:pt x="11815049" y="4844739"/>
                  </a:cubicBezTo>
                  <a:lnTo>
                    <a:pt x="11828629" y="4871628"/>
                  </a:lnTo>
                  <a:lnTo>
                    <a:pt x="11809295" y="4833723"/>
                  </a:lnTo>
                  <a:lnTo>
                    <a:pt x="11808933" y="4832879"/>
                  </a:lnTo>
                  <a:lnTo>
                    <a:pt x="11808846" y="4832666"/>
                  </a:lnTo>
                  <a:cubicBezTo>
                    <a:pt x="11714929" y="4647951"/>
                    <a:pt x="11805202" y="4833222"/>
                    <a:pt x="11791119" y="4809292"/>
                  </a:cubicBezTo>
                  <a:lnTo>
                    <a:pt x="11860049" y="4952774"/>
                  </a:lnTo>
                  <a:cubicBezTo>
                    <a:pt x="11973574" y="5178521"/>
                    <a:pt x="11968718" y="5169615"/>
                    <a:pt x="11934038" y="5102332"/>
                  </a:cubicBezTo>
                  <a:cubicBezTo>
                    <a:pt x="11899356" y="5035048"/>
                    <a:pt x="11834849" y="4909387"/>
                    <a:pt x="11829487" y="4900947"/>
                  </a:cubicBezTo>
                  <a:lnTo>
                    <a:pt x="11993068" y="5222595"/>
                  </a:lnTo>
                  <a:cubicBezTo>
                    <a:pt x="11814480" y="4878158"/>
                    <a:pt x="11717577" y="4710432"/>
                    <a:pt x="11686319" y="4669379"/>
                  </a:cubicBezTo>
                  <a:cubicBezTo>
                    <a:pt x="11568352" y="4449765"/>
                    <a:pt x="11607087" y="4529040"/>
                    <a:pt x="11647438" y="4609622"/>
                  </a:cubicBezTo>
                  <a:lnTo>
                    <a:pt x="11721581" y="4744646"/>
                  </a:lnTo>
                  <a:cubicBezTo>
                    <a:pt x="11633610" y="4594563"/>
                    <a:pt x="11589662" y="4523747"/>
                    <a:pt x="11569028" y="4494378"/>
                  </a:cubicBezTo>
                  <a:cubicBezTo>
                    <a:pt x="11548394" y="4465009"/>
                    <a:pt x="11550866" y="4477425"/>
                    <a:pt x="11552718" y="4495843"/>
                  </a:cubicBezTo>
                  <a:lnTo>
                    <a:pt x="11699049" y="4757993"/>
                  </a:lnTo>
                  <a:cubicBezTo>
                    <a:pt x="11648495" y="4667542"/>
                    <a:pt x="11583560" y="4553289"/>
                    <a:pt x="11526837" y="4454991"/>
                  </a:cubicBezTo>
                  <a:cubicBezTo>
                    <a:pt x="11469907" y="4357031"/>
                    <a:pt x="11421577" y="4275111"/>
                    <a:pt x="11405428" y="4248819"/>
                  </a:cubicBezTo>
                  <a:cubicBezTo>
                    <a:pt x="11387075" y="4223966"/>
                    <a:pt x="11449422" y="4344561"/>
                    <a:pt x="11445512" y="4346975"/>
                  </a:cubicBezTo>
                  <a:lnTo>
                    <a:pt x="11374860" y="4225931"/>
                  </a:lnTo>
                  <a:cubicBezTo>
                    <a:pt x="11374994" y="4217143"/>
                    <a:pt x="11363736" y="4185772"/>
                    <a:pt x="11354398" y="4158073"/>
                  </a:cubicBezTo>
                  <a:cubicBezTo>
                    <a:pt x="11345148" y="4130586"/>
                    <a:pt x="11338025" y="4106432"/>
                    <a:pt x="11346013" y="4112755"/>
                  </a:cubicBezTo>
                  <a:lnTo>
                    <a:pt x="11195970" y="3845204"/>
                  </a:lnTo>
                  <a:cubicBezTo>
                    <a:pt x="11155737" y="3779789"/>
                    <a:pt x="11115292" y="3714712"/>
                    <a:pt x="11074462" y="3649551"/>
                  </a:cubicBezTo>
                  <a:lnTo>
                    <a:pt x="11262057" y="3986156"/>
                  </a:lnTo>
                  <a:cubicBezTo>
                    <a:pt x="11158218" y="3815399"/>
                    <a:pt x="11138459" y="3791395"/>
                    <a:pt x="11141499" y="3804317"/>
                  </a:cubicBezTo>
                  <a:cubicBezTo>
                    <a:pt x="11144331" y="3817578"/>
                    <a:pt x="11169571" y="3867683"/>
                    <a:pt x="11152745" y="3846419"/>
                  </a:cubicBezTo>
                  <a:cubicBezTo>
                    <a:pt x="11141499" y="3838242"/>
                    <a:pt x="11203445" y="3951275"/>
                    <a:pt x="11298397" y="4113598"/>
                  </a:cubicBezTo>
                  <a:cubicBezTo>
                    <a:pt x="11299865" y="4116215"/>
                    <a:pt x="11300826" y="4119297"/>
                    <a:pt x="11302594" y="4121786"/>
                  </a:cubicBezTo>
                  <a:lnTo>
                    <a:pt x="11309605" y="4133756"/>
                  </a:lnTo>
                  <a:lnTo>
                    <a:pt x="11308017" y="4131198"/>
                  </a:lnTo>
                  <a:lnTo>
                    <a:pt x="11302087" y="4122253"/>
                  </a:lnTo>
                  <a:lnTo>
                    <a:pt x="11290793" y="4104866"/>
                  </a:lnTo>
                  <a:lnTo>
                    <a:pt x="11247603" y="4039962"/>
                  </a:lnTo>
                  <a:lnTo>
                    <a:pt x="11171794" y="3925854"/>
                  </a:lnTo>
                  <a:cubicBezTo>
                    <a:pt x="11124051" y="3854411"/>
                    <a:pt x="11079306" y="3789173"/>
                    <a:pt x="11023814" y="3710307"/>
                  </a:cubicBezTo>
                  <a:lnTo>
                    <a:pt x="11040600" y="3709137"/>
                  </a:lnTo>
                  <a:lnTo>
                    <a:pt x="10835470" y="3390983"/>
                  </a:lnTo>
                  <a:cubicBezTo>
                    <a:pt x="10779552" y="3307808"/>
                    <a:pt x="10874234" y="3469497"/>
                    <a:pt x="10937256" y="3582571"/>
                  </a:cubicBezTo>
                  <a:cubicBezTo>
                    <a:pt x="11000187" y="3695434"/>
                    <a:pt x="11031547" y="3759893"/>
                    <a:pt x="10850567" y="3481832"/>
                  </a:cubicBezTo>
                  <a:lnTo>
                    <a:pt x="10667583" y="3186665"/>
                  </a:lnTo>
                  <a:cubicBezTo>
                    <a:pt x="10750107" y="3330589"/>
                    <a:pt x="10723888" y="3301357"/>
                    <a:pt x="10661084" y="3211138"/>
                  </a:cubicBezTo>
                  <a:cubicBezTo>
                    <a:pt x="10598282" y="3120920"/>
                    <a:pt x="10498510" y="2969634"/>
                    <a:pt x="10432644" y="2869745"/>
                  </a:cubicBezTo>
                  <a:cubicBezTo>
                    <a:pt x="10609770" y="3164416"/>
                    <a:pt x="10787495" y="3458832"/>
                    <a:pt x="10966023" y="3752655"/>
                  </a:cubicBezTo>
                  <a:cubicBezTo>
                    <a:pt x="10944752" y="3735032"/>
                    <a:pt x="10903108" y="3683688"/>
                    <a:pt x="10876025" y="3656570"/>
                  </a:cubicBezTo>
                  <a:cubicBezTo>
                    <a:pt x="10848852" y="3629239"/>
                    <a:pt x="10836241" y="3626134"/>
                    <a:pt x="10871929" y="3705710"/>
                  </a:cubicBezTo>
                  <a:cubicBezTo>
                    <a:pt x="10849066" y="3665319"/>
                    <a:pt x="10802068" y="3576594"/>
                    <a:pt x="10735359" y="3473076"/>
                  </a:cubicBezTo>
                  <a:lnTo>
                    <a:pt x="10806862" y="3618455"/>
                  </a:lnTo>
                  <a:lnTo>
                    <a:pt x="10717678" y="3474626"/>
                  </a:lnTo>
                  <a:cubicBezTo>
                    <a:pt x="10811745" y="3660525"/>
                    <a:pt x="10997243" y="3977320"/>
                    <a:pt x="11179989" y="4307510"/>
                  </a:cubicBezTo>
                  <a:lnTo>
                    <a:pt x="11134351" y="4226938"/>
                  </a:lnTo>
                  <a:cubicBezTo>
                    <a:pt x="11258025" y="4448358"/>
                    <a:pt x="11175445" y="4339880"/>
                    <a:pt x="11074137" y="4198229"/>
                  </a:cubicBezTo>
                  <a:cubicBezTo>
                    <a:pt x="10972528" y="4056703"/>
                    <a:pt x="10852908" y="3881200"/>
                    <a:pt x="10894024" y="3972681"/>
                  </a:cubicBezTo>
                  <a:cubicBezTo>
                    <a:pt x="10919720" y="4010618"/>
                    <a:pt x="11047067" y="4230722"/>
                    <a:pt x="10939429" y="4056845"/>
                  </a:cubicBezTo>
                  <a:cubicBezTo>
                    <a:pt x="10984441" y="4138433"/>
                    <a:pt x="11028078" y="4201898"/>
                    <a:pt x="11072267" y="4274110"/>
                  </a:cubicBezTo>
                  <a:cubicBezTo>
                    <a:pt x="11050793" y="4259317"/>
                    <a:pt x="10961008" y="4097536"/>
                    <a:pt x="10831667" y="3914951"/>
                  </a:cubicBezTo>
                  <a:cubicBezTo>
                    <a:pt x="10939059" y="4118866"/>
                    <a:pt x="10934481" y="4131295"/>
                    <a:pt x="10899246" y="4089192"/>
                  </a:cubicBezTo>
                  <a:cubicBezTo>
                    <a:pt x="10863504" y="4047555"/>
                    <a:pt x="10797524" y="3950709"/>
                    <a:pt x="10779309" y="3937771"/>
                  </a:cubicBezTo>
                  <a:cubicBezTo>
                    <a:pt x="10735139" y="3859815"/>
                    <a:pt x="10664070" y="3739446"/>
                    <a:pt x="10662551" y="3709411"/>
                  </a:cubicBezTo>
                  <a:cubicBezTo>
                    <a:pt x="10605574" y="3617957"/>
                    <a:pt x="10549192" y="3526249"/>
                    <a:pt x="10493408" y="3434288"/>
                  </a:cubicBezTo>
                  <a:cubicBezTo>
                    <a:pt x="10493780" y="3442608"/>
                    <a:pt x="10546759" y="3536266"/>
                    <a:pt x="10589613" y="3612787"/>
                  </a:cubicBezTo>
                  <a:cubicBezTo>
                    <a:pt x="10632375" y="3689098"/>
                    <a:pt x="10664414" y="3748529"/>
                    <a:pt x="10622516" y="3688313"/>
                  </a:cubicBezTo>
                  <a:cubicBezTo>
                    <a:pt x="10569610" y="3603105"/>
                    <a:pt x="10516375" y="3500577"/>
                    <a:pt x="10468664" y="3412657"/>
                  </a:cubicBezTo>
                  <a:cubicBezTo>
                    <a:pt x="10420655" y="3324864"/>
                    <a:pt x="10378852" y="3251634"/>
                    <a:pt x="10350125" y="3223970"/>
                  </a:cubicBezTo>
                  <a:cubicBezTo>
                    <a:pt x="10309151" y="3162612"/>
                    <a:pt x="10326987" y="3214376"/>
                    <a:pt x="10336430" y="3249765"/>
                  </a:cubicBezTo>
                  <a:cubicBezTo>
                    <a:pt x="10345962" y="3285363"/>
                    <a:pt x="10347100" y="3304585"/>
                    <a:pt x="10275600" y="3177413"/>
                  </a:cubicBezTo>
                  <a:cubicBezTo>
                    <a:pt x="10272203" y="3175963"/>
                    <a:pt x="10250167" y="3140679"/>
                    <a:pt x="10218029" y="3086838"/>
                  </a:cubicBezTo>
                  <a:lnTo>
                    <a:pt x="10201170" y="3058347"/>
                  </a:lnTo>
                  <a:lnTo>
                    <a:pt x="10159375" y="3268054"/>
                  </a:lnTo>
                  <a:cubicBezTo>
                    <a:pt x="10097777" y="3561186"/>
                    <a:pt x="10033177" y="3853332"/>
                    <a:pt x="9965550" y="4144393"/>
                  </a:cubicBezTo>
                  <a:cubicBezTo>
                    <a:pt x="9973936" y="4105717"/>
                    <a:pt x="9981698" y="4062673"/>
                    <a:pt x="9981698" y="4062673"/>
                  </a:cubicBezTo>
                  <a:cubicBezTo>
                    <a:pt x="9983545" y="3866627"/>
                    <a:pt x="9944858" y="3941004"/>
                    <a:pt x="9904403" y="4009626"/>
                  </a:cubicBezTo>
                  <a:cubicBezTo>
                    <a:pt x="9864916" y="4078598"/>
                    <a:pt x="9824145" y="4141990"/>
                    <a:pt x="9836684" y="3928324"/>
                  </a:cubicBezTo>
                  <a:lnTo>
                    <a:pt x="9826831" y="3977200"/>
                  </a:lnTo>
                  <a:cubicBezTo>
                    <a:pt x="9881467" y="3685749"/>
                    <a:pt x="9836906" y="3788735"/>
                    <a:pt x="9787136" y="3898627"/>
                  </a:cubicBezTo>
                  <a:cubicBezTo>
                    <a:pt x="9737363" y="4008520"/>
                    <a:pt x="9681412" y="4124972"/>
                    <a:pt x="9728373" y="3865628"/>
                  </a:cubicBezTo>
                  <a:cubicBezTo>
                    <a:pt x="9733301" y="3740399"/>
                    <a:pt x="9700391" y="3813921"/>
                    <a:pt x="9658455" y="3926377"/>
                  </a:cubicBezTo>
                  <a:cubicBezTo>
                    <a:pt x="9621762" y="4024776"/>
                    <a:pt x="9578588" y="4152953"/>
                    <a:pt x="9551962" y="4204689"/>
                  </a:cubicBezTo>
                  <a:lnTo>
                    <a:pt x="9545937" y="4214714"/>
                  </a:lnTo>
                  <a:lnTo>
                    <a:pt x="9547588" y="4209591"/>
                  </a:lnTo>
                  <a:cubicBezTo>
                    <a:pt x="9556639" y="4175892"/>
                    <a:pt x="9573371" y="4085956"/>
                    <a:pt x="9583495" y="4011887"/>
                  </a:cubicBezTo>
                  <a:cubicBezTo>
                    <a:pt x="9596993" y="3913130"/>
                    <a:pt x="9599636" y="3843144"/>
                    <a:pt x="9554143" y="3971633"/>
                  </a:cubicBezTo>
                  <a:cubicBezTo>
                    <a:pt x="9546491" y="3982299"/>
                    <a:pt x="9496491" y="4144758"/>
                    <a:pt x="9451868" y="4272342"/>
                  </a:cubicBezTo>
                  <a:cubicBezTo>
                    <a:pt x="9407250" y="4399923"/>
                    <a:pt x="9367531" y="4492454"/>
                    <a:pt x="9384167" y="4365085"/>
                  </a:cubicBezTo>
                  <a:cubicBezTo>
                    <a:pt x="9400961" y="4237281"/>
                    <a:pt x="9387487" y="4216853"/>
                    <a:pt x="9365209" y="4222521"/>
                  </a:cubicBezTo>
                  <a:cubicBezTo>
                    <a:pt x="9343342" y="4228580"/>
                    <a:pt x="9312593" y="4260949"/>
                    <a:pt x="9298712" y="4240131"/>
                  </a:cubicBezTo>
                  <a:lnTo>
                    <a:pt x="9263809" y="4395570"/>
                  </a:lnTo>
                  <a:cubicBezTo>
                    <a:pt x="9241285" y="4331681"/>
                    <a:pt x="9207759" y="4309187"/>
                    <a:pt x="9168352" y="4303112"/>
                  </a:cubicBezTo>
                  <a:cubicBezTo>
                    <a:pt x="9129506" y="4296994"/>
                    <a:pt x="9084776" y="4307291"/>
                    <a:pt x="9042758" y="4310030"/>
                  </a:cubicBezTo>
                  <a:cubicBezTo>
                    <a:pt x="9021952" y="4311593"/>
                    <a:pt x="9001279" y="4311256"/>
                    <a:pt x="8982389" y="4305948"/>
                  </a:cubicBezTo>
                  <a:cubicBezTo>
                    <a:pt x="8964469" y="4300991"/>
                    <a:pt x="8947763" y="4291105"/>
                    <a:pt x="8934333" y="4273617"/>
                  </a:cubicBezTo>
                  <a:cubicBezTo>
                    <a:pt x="8907467" y="4238640"/>
                    <a:pt x="8893688" y="4173253"/>
                    <a:pt x="8902401" y="4054256"/>
                  </a:cubicBezTo>
                  <a:cubicBezTo>
                    <a:pt x="8999368" y="3811121"/>
                    <a:pt x="8942288" y="3950571"/>
                    <a:pt x="8888594" y="4079046"/>
                  </a:cubicBezTo>
                  <a:cubicBezTo>
                    <a:pt x="8834976" y="4207305"/>
                    <a:pt x="8784669" y="4324805"/>
                    <a:pt x="8899053" y="4039163"/>
                  </a:cubicBezTo>
                  <a:cubicBezTo>
                    <a:pt x="8890602" y="4015415"/>
                    <a:pt x="8882555" y="3992056"/>
                    <a:pt x="8874994" y="3968872"/>
                  </a:cubicBezTo>
                  <a:cubicBezTo>
                    <a:pt x="8860923" y="4003562"/>
                    <a:pt x="8851480" y="4029917"/>
                    <a:pt x="8843430" y="4052382"/>
                  </a:cubicBezTo>
                  <a:cubicBezTo>
                    <a:pt x="8803830" y="4124725"/>
                    <a:pt x="8714751" y="4333634"/>
                    <a:pt x="8656393" y="4450688"/>
                  </a:cubicBezTo>
                  <a:cubicBezTo>
                    <a:pt x="8598036" y="4567741"/>
                    <a:pt x="8570887" y="4593116"/>
                    <a:pt x="8661456" y="4300644"/>
                  </a:cubicBezTo>
                  <a:cubicBezTo>
                    <a:pt x="8744470" y="4072012"/>
                    <a:pt x="8718033" y="4113728"/>
                    <a:pt x="8691346" y="4160717"/>
                  </a:cubicBezTo>
                  <a:cubicBezTo>
                    <a:pt x="8664661" y="4207705"/>
                    <a:pt x="8638214" y="4260141"/>
                    <a:pt x="8723883" y="4054641"/>
                  </a:cubicBezTo>
                  <a:cubicBezTo>
                    <a:pt x="8622704" y="4237765"/>
                    <a:pt x="8569575" y="4297462"/>
                    <a:pt x="8542795" y="4297373"/>
                  </a:cubicBezTo>
                  <a:cubicBezTo>
                    <a:pt x="8515454" y="4297326"/>
                    <a:pt x="8514052" y="4237103"/>
                    <a:pt x="8512203" y="4179647"/>
                  </a:cubicBezTo>
                  <a:cubicBezTo>
                    <a:pt x="8509951" y="4121801"/>
                    <a:pt x="8507812" y="4066679"/>
                    <a:pt x="8477705" y="4075879"/>
                  </a:cubicBezTo>
                  <a:cubicBezTo>
                    <a:pt x="8447674" y="4084863"/>
                    <a:pt x="8389673" y="4158168"/>
                    <a:pt x="8273669" y="4356699"/>
                  </a:cubicBezTo>
                  <a:lnTo>
                    <a:pt x="8310732" y="4286860"/>
                  </a:lnTo>
                  <a:lnTo>
                    <a:pt x="8310753" y="4213498"/>
                  </a:lnTo>
                  <a:lnTo>
                    <a:pt x="8162543" y="4593540"/>
                  </a:lnTo>
                  <a:cubicBezTo>
                    <a:pt x="8217631" y="4438265"/>
                    <a:pt x="8180495" y="4485409"/>
                    <a:pt x="8147871" y="4527589"/>
                  </a:cubicBezTo>
                  <a:cubicBezTo>
                    <a:pt x="8114763" y="4569595"/>
                    <a:pt x="8086732" y="4606596"/>
                    <a:pt x="8162052" y="4431515"/>
                  </a:cubicBezTo>
                  <a:lnTo>
                    <a:pt x="8181028" y="4396875"/>
                  </a:lnTo>
                  <a:cubicBezTo>
                    <a:pt x="8331181" y="4046534"/>
                    <a:pt x="8238463" y="4190764"/>
                    <a:pt x="8277362" y="4062351"/>
                  </a:cubicBezTo>
                  <a:cubicBezTo>
                    <a:pt x="8203905" y="4238346"/>
                    <a:pt x="8184633" y="4292134"/>
                    <a:pt x="8181288" y="4306048"/>
                  </a:cubicBezTo>
                  <a:cubicBezTo>
                    <a:pt x="8174256" y="4314985"/>
                    <a:pt x="8152080" y="4350915"/>
                    <a:pt x="8088410" y="4467528"/>
                  </a:cubicBezTo>
                  <a:cubicBezTo>
                    <a:pt x="8156459" y="4244013"/>
                    <a:pt x="8120850" y="4262455"/>
                    <a:pt x="8087646" y="4280297"/>
                  </a:cubicBezTo>
                  <a:cubicBezTo>
                    <a:pt x="8054035" y="4297747"/>
                    <a:pt x="8022828" y="4314596"/>
                    <a:pt x="8103964" y="4089679"/>
                  </a:cubicBezTo>
                  <a:lnTo>
                    <a:pt x="8027931" y="4243020"/>
                  </a:lnTo>
                  <a:lnTo>
                    <a:pt x="8028669" y="4251541"/>
                  </a:lnTo>
                  <a:lnTo>
                    <a:pt x="8027903" y="4243074"/>
                  </a:lnTo>
                  <a:lnTo>
                    <a:pt x="7982392" y="4334859"/>
                  </a:lnTo>
                  <a:lnTo>
                    <a:pt x="7984949" y="4366973"/>
                  </a:lnTo>
                  <a:cubicBezTo>
                    <a:pt x="7994109" y="4470440"/>
                    <a:pt x="8010416" y="4615505"/>
                    <a:pt x="8036259" y="4808318"/>
                  </a:cubicBezTo>
                  <a:lnTo>
                    <a:pt x="7984262" y="4450406"/>
                  </a:lnTo>
                  <a:cubicBezTo>
                    <a:pt x="7984376" y="4460534"/>
                    <a:pt x="8003990" y="4600776"/>
                    <a:pt x="8014325" y="4675966"/>
                  </a:cubicBezTo>
                  <a:cubicBezTo>
                    <a:pt x="8024660" y="4751154"/>
                    <a:pt x="8025721" y="4761288"/>
                    <a:pt x="7987726" y="4510973"/>
                  </a:cubicBezTo>
                  <a:lnTo>
                    <a:pt x="7959803" y="4354098"/>
                  </a:lnTo>
                  <a:cubicBezTo>
                    <a:pt x="7961437" y="4382044"/>
                    <a:pt x="7926866" y="4178607"/>
                    <a:pt x="7956757" y="4384133"/>
                  </a:cubicBezTo>
                  <a:lnTo>
                    <a:pt x="7956811" y="4384356"/>
                  </a:lnTo>
                  <a:lnTo>
                    <a:pt x="7957029" y="4385247"/>
                  </a:lnTo>
                  <a:lnTo>
                    <a:pt x="7963090" y="4427466"/>
                  </a:lnTo>
                  <a:lnTo>
                    <a:pt x="7958632" y="4397610"/>
                  </a:lnTo>
                  <a:cubicBezTo>
                    <a:pt x="7968611" y="4477138"/>
                    <a:pt x="7955367" y="4397286"/>
                    <a:pt x="7942987" y="4323393"/>
                  </a:cubicBezTo>
                  <a:lnTo>
                    <a:pt x="7937466" y="4290737"/>
                  </a:lnTo>
                  <a:lnTo>
                    <a:pt x="7934061" y="4294670"/>
                  </a:lnTo>
                  <a:lnTo>
                    <a:pt x="7938293" y="4321706"/>
                  </a:lnTo>
                  <a:cubicBezTo>
                    <a:pt x="7942328" y="4348092"/>
                    <a:pt x="7941399" y="4344604"/>
                    <a:pt x="7937349" y="4322763"/>
                  </a:cubicBezTo>
                  <a:lnTo>
                    <a:pt x="7932543" y="4296422"/>
                  </a:lnTo>
                  <a:lnTo>
                    <a:pt x="7928673" y="4300894"/>
                  </a:lnTo>
                  <a:lnTo>
                    <a:pt x="7926482" y="4303627"/>
                  </a:lnTo>
                  <a:lnTo>
                    <a:pt x="7947305" y="4426596"/>
                  </a:lnTo>
                  <a:cubicBezTo>
                    <a:pt x="7970887" y="4573427"/>
                    <a:pt x="7959996" y="4519160"/>
                    <a:pt x="7941125" y="4428341"/>
                  </a:cubicBezTo>
                  <a:cubicBezTo>
                    <a:pt x="7936282" y="4405607"/>
                    <a:pt x="7930948" y="4380617"/>
                    <a:pt x="7925590" y="4355924"/>
                  </a:cubicBezTo>
                  <a:lnTo>
                    <a:pt x="7916694" y="4315841"/>
                  </a:lnTo>
                  <a:lnTo>
                    <a:pt x="7909631" y="4324653"/>
                  </a:lnTo>
                  <a:lnTo>
                    <a:pt x="7921626" y="4389550"/>
                  </a:lnTo>
                  <a:cubicBezTo>
                    <a:pt x="7935238" y="4461724"/>
                    <a:pt x="7951410" y="4544878"/>
                    <a:pt x="7969234" y="4634301"/>
                  </a:cubicBezTo>
                  <a:lnTo>
                    <a:pt x="8084639" y="5209397"/>
                  </a:lnTo>
                  <a:lnTo>
                    <a:pt x="8012494" y="4855930"/>
                  </a:lnTo>
                  <a:cubicBezTo>
                    <a:pt x="8002836" y="4810574"/>
                    <a:pt x="7999580" y="4795307"/>
                    <a:pt x="7974810" y="4684195"/>
                  </a:cubicBezTo>
                  <a:lnTo>
                    <a:pt x="8058539" y="5087036"/>
                  </a:lnTo>
                  <a:cubicBezTo>
                    <a:pt x="8104288" y="5311129"/>
                    <a:pt x="8021745" y="4915085"/>
                    <a:pt x="8022685" y="4926666"/>
                  </a:cubicBezTo>
                  <a:cubicBezTo>
                    <a:pt x="7993870" y="4791977"/>
                    <a:pt x="7958370" y="4627463"/>
                    <a:pt x="7924884" y="4473242"/>
                  </a:cubicBezTo>
                  <a:lnTo>
                    <a:pt x="7896197" y="4341415"/>
                  </a:lnTo>
                  <a:lnTo>
                    <a:pt x="7875278" y="4367517"/>
                  </a:lnTo>
                  <a:cubicBezTo>
                    <a:pt x="7866525" y="4378396"/>
                    <a:pt x="7858041" y="4388691"/>
                    <a:pt x="7850160" y="4397686"/>
                  </a:cubicBezTo>
                  <a:lnTo>
                    <a:pt x="7829608" y="4419094"/>
                  </a:lnTo>
                  <a:lnTo>
                    <a:pt x="7849974" y="4497601"/>
                  </a:lnTo>
                  <a:lnTo>
                    <a:pt x="7828738" y="4420001"/>
                  </a:lnTo>
                  <a:lnTo>
                    <a:pt x="7828672" y="4420069"/>
                  </a:lnTo>
                  <a:lnTo>
                    <a:pt x="7816138" y="4428233"/>
                  </a:lnTo>
                  <a:lnTo>
                    <a:pt x="7840248" y="4514295"/>
                  </a:lnTo>
                  <a:cubicBezTo>
                    <a:pt x="7880213" y="4655268"/>
                    <a:pt x="7924527" y="4805838"/>
                    <a:pt x="7955981" y="4914372"/>
                  </a:cubicBezTo>
                  <a:lnTo>
                    <a:pt x="7856277" y="4589128"/>
                  </a:lnTo>
                  <a:lnTo>
                    <a:pt x="7959879" y="4955464"/>
                  </a:lnTo>
                  <a:cubicBezTo>
                    <a:pt x="7896723" y="4743180"/>
                    <a:pt x="7900024" y="4760564"/>
                    <a:pt x="7910364" y="4802916"/>
                  </a:cubicBezTo>
                  <a:cubicBezTo>
                    <a:pt x="7920651" y="4845049"/>
                    <a:pt x="7937925" y="4911929"/>
                    <a:pt x="7900879" y="4798856"/>
                  </a:cubicBezTo>
                  <a:cubicBezTo>
                    <a:pt x="7940349" y="4937321"/>
                    <a:pt x="7965233" y="5016044"/>
                    <a:pt x="7979319" y="5075672"/>
                  </a:cubicBezTo>
                  <a:cubicBezTo>
                    <a:pt x="7924951" y="4905177"/>
                    <a:pt x="7870081" y="4734568"/>
                    <a:pt x="7814322" y="4564177"/>
                  </a:cubicBezTo>
                  <a:lnTo>
                    <a:pt x="7890251" y="4790112"/>
                  </a:lnTo>
                  <a:lnTo>
                    <a:pt x="7747794" y="4305013"/>
                  </a:lnTo>
                  <a:lnTo>
                    <a:pt x="7734410" y="4320852"/>
                  </a:lnTo>
                  <a:lnTo>
                    <a:pt x="7736946" y="4328438"/>
                  </a:lnTo>
                  <a:lnTo>
                    <a:pt x="7733977" y="4321363"/>
                  </a:lnTo>
                  <a:lnTo>
                    <a:pt x="7725604" y="4331272"/>
                  </a:lnTo>
                  <a:lnTo>
                    <a:pt x="7729151" y="4346521"/>
                  </a:lnTo>
                  <a:cubicBezTo>
                    <a:pt x="7742994" y="4402488"/>
                    <a:pt x="7766764" y="4489218"/>
                    <a:pt x="7780934" y="4549181"/>
                  </a:cubicBezTo>
                  <a:cubicBezTo>
                    <a:pt x="7767128" y="4499404"/>
                    <a:pt x="7750120" y="4437478"/>
                    <a:pt x="7733294" y="4379434"/>
                  </a:cubicBezTo>
                  <a:lnTo>
                    <a:pt x="7720602" y="4337190"/>
                  </a:lnTo>
                  <a:lnTo>
                    <a:pt x="7716016" y="4342617"/>
                  </a:lnTo>
                  <a:lnTo>
                    <a:pt x="7736368" y="4412860"/>
                  </a:lnTo>
                  <a:cubicBezTo>
                    <a:pt x="7744424" y="4441084"/>
                    <a:pt x="7751251" y="4465783"/>
                    <a:pt x="7754772" y="4480690"/>
                  </a:cubicBezTo>
                  <a:cubicBezTo>
                    <a:pt x="7741350" y="4436342"/>
                    <a:pt x="7728558" y="4394641"/>
                    <a:pt x="7716530" y="4355950"/>
                  </a:cubicBezTo>
                  <a:lnTo>
                    <a:pt x="7713328" y="4345799"/>
                  </a:lnTo>
                  <a:lnTo>
                    <a:pt x="7694590" y="4367972"/>
                  </a:lnTo>
                  <a:lnTo>
                    <a:pt x="7758514" y="4573316"/>
                  </a:lnTo>
                  <a:lnTo>
                    <a:pt x="7692181" y="4370825"/>
                  </a:lnTo>
                  <a:lnTo>
                    <a:pt x="7686919" y="4377052"/>
                  </a:lnTo>
                  <a:lnTo>
                    <a:pt x="7676438" y="4390087"/>
                  </a:lnTo>
                  <a:lnTo>
                    <a:pt x="7667908" y="4474735"/>
                  </a:lnTo>
                  <a:lnTo>
                    <a:pt x="7765998" y="4789507"/>
                  </a:lnTo>
                  <a:cubicBezTo>
                    <a:pt x="7634847" y="4384619"/>
                    <a:pt x="7775401" y="4888716"/>
                    <a:pt x="7654358" y="4507712"/>
                  </a:cubicBezTo>
                  <a:lnTo>
                    <a:pt x="7633970" y="4442911"/>
                  </a:lnTo>
                  <a:lnTo>
                    <a:pt x="7633285" y="4443765"/>
                  </a:lnTo>
                  <a:lnTo>
                    <a:pt x="7639415" y="4465988"/>
                  </a:lnTo>
                  <a:cubicBezTo>
                    <a:pt x="7662971" y="4555675"/>
                    <a:pt x="7643111" y="4516191"/>
                    <a:pt x="7634162" y="4506596"/>
                  </a:cubicBezTo>
                  <a:cubicBezTo>
                    <a:pt x="7623880" y="4495405"/>
                    <a:pt x="7627403" y="4523362"/>
                    <a:pt x="7726606" y="4827234"/>
                  </a:cubicBezTo>
                  <a:cubicBezTo>
                    <a:pt x="7717580" y="4864677"/>
                    <a:pt x="7618262" y="4601735"/>
                    <a:pt x="7575373" y="4533197"/>
                  </a:cubicBezTo>
                  <a:lnTo>
                    <a:pt x="7568600" y="4524223"/>
                  </a:lnTo>
                  <a:lnTo>
                    <a:pt x="7556509" y="4539263"/>
                  </a:lnTo>
                  <a:lnTo>
                    <a:pt x="7558025" y="4559342"/>
                  </a:lnTo>
                  <a:cubicBezTo>
                    <a:pt x="7559621" y="4571912"/>
                    <a:pt x="7562122" y="4587577"/>
                    <a:pt x="7565644" y="4606705"/>
                  </a:cubicBezTo>
                  <a:cubicBezTo>
                    <a:pt x="7642338" y="4866705"/>
                    <a:pt x="7657430" y="4957504"/>
                    <a:pt x="7652363" y="4990864"/>
                  </a:cubicBezTo>
                  <a:cubicBezTo>
                    <a:pt x="7647295" y="5024226"/>
                    <a:pt x="7621234" y="5000591"/>
                    <a:pt x="7616513" y="5031505"/>
                  </a:cubicBezTo>
                  <a:lnTo>
                    <a:pt x="7444839" y="4743913"/>
                  </a:lnTo>
                  <a:cubicBezTo>
                    <a:pt x="7390273" y="4653777"/>
                    <a:pt x="7336839" y="4570213"/>
                    <a:pt x="7279910" y="4495535"/>
                  </a:cubicBezTo>
                  <a:cubicBezTo>
                    <a:pt x="7377569" y="4860725"/>
                    <a:pt x="7333773" y="4805044"/>
                    <a:pt x="7277118" y="4710221"/>
                  </a:cubicBezTo>
                  <a:cubicBezTo>
                    <a:pt x="7219964" y="4615284"/>
                    <a:pt x="7150893" y="4481212"/>
                    <a:pt x="7193104" y="4690815"/>
                  </a:cubicBezTo>
                  <a:lnTo>
                    <a:pt x="7127019" y="4505783"/>
                  </a:lnTo>
                  <a:lnTo>
                    <a:pt x="7117849" y="4526014"/>
                  </a:lnTo>
                  <a:lnTo>
                    <a:pt x="7120100" y="4537520"/>
                  </a:lnTo>
                  <a:cubicBezTo>
                    <a:pt x="7135340" y="4628654"/>
                    <a:pt x="7114886" y="4613010"/>
                    <a:pt x="7093247" y="4596857"/>
                  </a:cubicBezTo>
                  <a:lnTo>
                    <a:pt x="7087376" y="4593245"/>
                  </a:lnTo>
                  <a:lnTo>
                    <a:pt x="7069436" y="4632826"/>
                  </a:lnTo>
                  <a:lnTo>
                    <a:pt x="7084875" y="4591707"/>
                  </a:lnTo>
                  <a:lnTo>
                    <a:pt x="7072727" y="4584236"/>
                  </a:lnTo>
                  <a:cubicBezTo>
                    <a:pt x="7054257" y="4579345"/>
                    <a:pt x="7045605" y="4609492"/>
                    <a:pt x="7079771" y="4781318"/>
                  </a:cubicBezTo>
                  <a:cubicBezTo>
                    <a:pt x="7030824" y="4658158"/>
                    <a:pt x="7013458" y="4619882"/>
                    <a:pt x="7007782" y="4610165"/>
                  </a:cubicBezTo>
                  <a:cubicBezTo>
                    <a:pt x="7007273" y="4606628"/>
                    <a:pt x="7006043" y="4600507"/>
                    <a:pt x="7003648" y="4590454"/>
                  </a:cubicBezTo>
                  <a:lnTo>
                    <a:pt x="7000124" y="4576285"/>
                  </a:lnTo>
                  <a:lnTo>
                    <a:pt x="6999331" y="4578747"/>
                  </a:lnTo>
                  <a:cubicBezTo>
                    <a:pt x="6993480" y="4596954"/>
                    <a:pt x="6987531" y="4615498"/>
                    <a:pt x="6982099" y="4632428"/>
                  </a:cubicBezTo>
                  <a:lnTo>
                    <a:pt x="6981961" y="4632855"/>
                  </a:lnTo>
                  <a:lnTo>
                    <a:pt x="6983211" y="4637230"/>
                  </a:lnTo>
                  <a:cubicBezTo>
                    <a:pt x="6988740" y="4656167"/>
                    <a:pt x="6994917" y="4676934"/>
                    <a:pt x="7001809" y="4699728"/>
                  </a:cubicBezTo>
                  <a:lnTo>
                    <a:pt x="7016406" y="4736320"/>
                  </a:lnTo>
                  <a:cubicBezTo>
                    <a:pt x="7071770" y="4918619"/>
                    <a:pt x="7049239" y="4878532"/>
                    <a:pt x="7022516" y="4832854"/>
                  </a:cubicBezTo>
                  <a:cubicBezTo>
                    <a:pt x="6996237" y="4787070"/>
                    <a:pt x="6966261" y="4735808"/>
                    <a:pt x="7004896" y="4895972"/>
                  </a:cubicBezTo>
                  <a:lnTo>
                    <a:pt x="6955022" y="4711616"/>
                  </a:lnTo>
                  <a:lnTo>
                    <a:pt x="6942513" y="4751881"/>
                  </a:lnTo>
                  <a:lnTo>
                    <a:pt x="6954944" y="4711334"/>
                  </a:lnTo>
                  <a:lnTo>
                    <a:pt x="6898380" y="4502238"/>
                  </a:lnTo>
                  <a:lnTo>
                    <a:pt x="6893387" y="4574557"/>
                  </a:lnTo>
                  <a:lnTo>
                    <a:pt x="6921744" y="4648180"/>
                  </a:lnTo>
                  <a:cubicBezTo>
                    <a:pt x="6831615" y="4437520"/>
                    <a:pt x="6784777" y="4357780"/>
                    <a:pt x="6758547" y="4345052"/>
                  </a:cubicBezTo>
                  <a:cubicBezTo>
                    <a:pt x="6732263" y="4332101"/>
                    <a:pt x="6726587" y="4386160"/>
                    <a:pt x="6720618" y="4442891"/>
                  </a:cubicBezTo>
                  <a:cubicBezTo>
                    <a:pt x="6715042" y="4499288"/>
                    <a:pt x="6709673" y="4558470"/>
                    <a:pt x="6685229" y="4554991"/>
                  </a:cubicBezTo>
                  <a:cubicBezTo>
                    <a:pt x="6661285" y="4551623"/>
                    <a:pt x="6617875" y="4485928"/>
                    <a:pt x="6539944" y="4292369"/>
                  </a:cubicBezTo>
                  <a:cubicBezTo>
                    <a:pt x="6602482" y="4505984"/>
                    <a:pt x="6582422" y="4450885"/>
                    <a:pt x="6561780" y="4401125"/>
                  </a:cubicBezTo>
                  <a:cubicBezTo>
                    <a:pt x="6541136" y="4351366"/>
                    <a:pt x="6520354" y="4306836"/>
                    <a:pt x="6578938" y="4542913"/>
                  </a:cubicBezTo>
                  <a:cubicBezTo>
                    <a:pt x="6639911" y="4842890"/>
                    <a:pt x="6617378" y="4814377"/>
                    <a:pt x="6573212" y="4691468"/>
                  </a:cubicBezTo>
                  <a:cubicBezTo>
                    <a:pt x="6529046" y="4568558"/>
                    <a:pt x="6463693" y="4351142"/>
                    <a:pt x="6433237" y="4274723"/>
                  </a:cubicBezTo>
                  <a:cubicBezTo>
                    <a:pt x="6427577" y="4251540"/>
                    <a:pt x="6420937" y="4224344"/>
                    <a:pt x="6410729" y="4188334"/>
                  </a:cubicBezTo>
                  <a:cubicBezTo>
                    <a:pt x="6402386" y="4210213"/>
                    <a:pt x="6393597" y="4232201"/>
                    <a:pt x="6384419" y="4254519"/>
                  </a:cubicBezTo>
                  <a:cubicBezTo>
                    <a:pt x="6467149" y="4550838"/>
                    <a:pt x="6430209" y="4428526"/>
                    <a:pt x="6391045" y="4295183"/>
                  </a:cubicBezTo>
                  <a:cubicBezTo>
                    <a:pt x="6351827" y="4161615"/>
                    <a:pt x="6310332" y="4016795"/>
                    <a:pt x="6380396" y="4268965"/>
                  </a:cubicBezTo>
                  <a:cubicBezTo>
                    <a:pt x="6380054" y="4387388"/>
                    <a:pt x="6363270" y="4450065"/>
                    <a:pt x="6336867" y="4481079"/>
                  </a:cubicBezTo>
                  <a:cubicBezTo>
                    <a:pt x="6323664" y="4496585"/>
                    <a:pt x="6308057" y="4504174"/>
                    <a:pt x="6291698" y="4506751"/>
                  </a:cubicBezTo>
                  <a:cubicBezTo>
                    <a:pt x="6274449" y="4509547"/>
                    <a:pt x="6255949" y="4507213"/>
                    <a:pt x="6237458" y="4502988"/>
                  </a:cubicBezTo>
                  <a:cubicBezTo>
                    <a:pt x="6218771" y="4498929"/>
                    <a:pt x="6199609" y="4492919"/>
                    <a:pt x="6180725" y="4488052"/>
                  </a:cubicBezTo>
                  <a:lnTo>
                    <a:pt x="6175423" y="4487275"/>
                  </a:lnTo>
                  <a:lnTo>
                    <a:pt x="6174898" y="4500012"/>
                  </a:lnTo>
                  <a:cubicBezTo>
                    <a:pt x="6172172" y="4544154"/>
                    <a:pt x="6166769" y="4559745"/>
                    <a:pt x="6157195" y="4521104"/>
                  </a:cubicBezTo>
                  <a:lnTo>
                    <a:pt x="6149598" y="4483483"/>
                  </a:lnTo>
                  <a:lnTo>
                    <a:pt x="6125665" y="4479970"/>
                  </a:lnTo>
                  <a:cubicBezTo>
                    <a:pt x="6107843" y="4480425"/>
                    <a:pt x="6091057" y="4485113"/>
                    <a:pt x="6075665" y="4497198"/>
                  </a:cubicBezTo>
                  <a:lnTo>
                    <a:pt x="6056727" y="4517916"/>
                  </a:lnTo>
                  <a:lnTo>
                    <a:pt x="6060504" y="4555934"/>
                  </a:lnTo>
                  <a:lnTo>
                    <a:pt x="6045451" y="4536960"/>
                  </a:lnTo>
                  <a:lnTo>
                    <a:pt x="6034021" y="4558800"/>
                  </a:lnTo>
                  <a:lnTo>
                    <a:pt x="6028738" y="4518312"/>
                  </a:lnTo>
                  <a:lnTo>
                    <a:pt x="6007224" y="4502305"/>
                  </a:lnTo>
                  <a:cubicBezTo>
                    <a:pt x="5989979" y="4493623"/>
                    <a:pt x="5973127" y="4493009"/>
                    <a:pt x="5956271" y="4497071"/>
                  </a:cubicBezTo>
                  <a:lnTo>
                    <a:pt x="5928393" y="4509610"/>
                  </a:lnTo>
                  <a:lnTo>
                    <a:pt x="5928517" y="4513226"/>
                  </a:lnTo>
                  <a:cubicBezTo>
                    <a:pt x="5932373" y="4593038"/>
                    <a:pt x="5922419" y="4585337"/>
                    <a:pt x="5906802" y="4536230"/>
                  </a:cubicBezTo>
                  <a:lnTo>
                    <a:pt x="5902573" y="4521800"/>
                  </a:lnTo>
                  <a:lnTo>
                    <a:pt x="5856477" y="4549530"/>
                  </a:lnTo>
                  <a:cubicBezTo>
                    <a:pt x="5840065" y="4558643"/>
                    <a:pt x="5823210" y="4565785"/>
                    <a:pt x="5806357" y="4567263"/>
                  </a:cubicBezTo>
                  <a:cubicBezTo>
                    <a:pt x="5790388" y="4568740"/>
                    <a:pt x="5773977" y="4564800"/>
                    <a:pt x="5758012" y="4551993"/>
                  </a:cubicBezTo>
                  <a:cubicBezTo>
                    <a:pt x="5726076" y="4526380"/>
                    <a:pt x="5695916" y="4465301"/>
                    <a:pt x="5668416" y="4341911"/>
                  </a:cubicBezTo>
                  <a:cubicBezTo>
                    <a:pt x="5676401" y="4061146"/>
                    <a:pt x="5670634" y="4222710"/>
                    <a:pt x="5664424" y="4371958"/>
                  </a:cubicBezTo>
                  <a:cubicBezTo>
                    <a:pt x="5658215" y="4520961"/>
                    <a:pt x="5651562" y="4657897"/>
                    <a:pt x="5661318" y="4327873"/>
                  </a:cubicBezTo>
                  <a:cubicBezTo>
                    <a:pt x="5647570" y="4306940"/>
                    <a:pt x="5634265" y="4286250"/>
                    <a:pt x="5621401" y="4265563"/>
                  </a:cubicBezTo>
                  <a:cubicBezTo>
                    <a:pt x="5620073" y="4305708"/>
                    <a:pt x="5620072" y="4335755"/>
                    <a:pt x="5620072" y="4361369"/>
                  </a:cubicBezTo>
                  <a:cubicBezTo>
                    <a:pt x="5608984" y="4448799"/>
                    <a:pt x="5597452" y="4692130"/>
                    <a:pt x="5584146" y="4831527"/>
                  </a:cubicBezTo>
                  <a:cubicBezTo>
                    <a:pt x="5570839" y="4970925"/>
                    <a:pt x="5556201" y="5006389"/>
                    <a:pt x="5544669" y="4678091"/>
                  </a:cubicBezTo>
                  <a:cubicBezTo>
                    <a:pt x="5545557" y="4417029"/>
                    <a:pt x="5536242" y="4468749"/>
                    <a:pt x="5528259" y="4525886"/>
                  </a:cubicBezTo>
                  <a:cubicBezTo>
                    <a:pt x="5520276" y="4583025"/>
                    <a:pt x="5514066" y="4645582"/>
                    <a:pt x="5523824" y="4406931"/>
                  </a:cubicBezTo>
                  <a:cubicBezTo>
                    <a:pt x="5494994" y="4628588"/>
                    <a:pt x="5469268" y="4708138"/>
                    <a:pt x="5447534" y="4717744"/>
                  </a:cubicBezTo>
                  <a:cubicBezTo>
                    <a:pt x="5425359" y="4727595"/>
                    <a:pt x="5406731" y="4667256"/>
                    <a:pt x="5388546" y="4609870"/>
                  </a:cubicBezTo>
                  <a:cubicBezTo>
                    <a:pt x="5369917" y="4552239"/>
                    <a:pt x="5352174" y="4497318"/>
                    <a:pt x="5330442" y="4517513"/>
                  </a:cubicBezTo>
                  <a:cubicBezTo>
                    <a:pt x="5308709" y="4537462"/>
                    <a:pt x="5282985" y="4632528"/>
                    <a:pt x="5246613" y="4875120"/>
                  </a:cubicBezTo>
                  <a:lnTo>
                    <a:pt x="5256371" y="4791137"/>
                  </a:lnTo>
                  <a:lnTo>
                    <a:pt x="5235081" y="4717004"/>
                  </a:lnTo>
                  <a:lnTo>
                    <a:pt x="5225324" y="5154654"/>
                  </a:lnTo>
                  <a:cubicBezTo>
                    <a:pt x="5224881" y="4977820"/>
                    <a:pt x="5208470" y="5038900"/>
                    <a:pt x="5194276" y="5093329"/>
                  </a:cubicBezTo>
                  <a:cubicBezTo>
                    <a:pt x="5179639" y="5147757"/>
                    <a:pt x="5167664" y="5195290"/>
                    <a:pt x="5177866" y="4991120"/>
                  </a:cubicBezTo>
                  <a:lnTo>
                    <a:pt x="5183188" y="4949251"/>
                  </a:lnTo>
                  <a:cubicBezTo>
                    <a:pt x="5203148" y="4540910"/>
                    <a:pt x="5169882" y="4720206"/>
                    <a:pt x="5164117" y="4576375"/>
                  </a:cubicBezTo>
                  <a:cubicBezTo>
                    <a:pt x="5155690" y="4780793"/>
                    <a:pt x="5155690" y="4842117"/>
                    <a:pt x="5157020" y="4857387"/>
                  </a:cubicBezTo>
                  <a:cubicBezTo>
                    <a:pt x="5153916" y="4868962"/>
                    <a:pt x="5146375" y="4913294"/>
                    <a:pt x="5128633" y="5054169"/>
                  </a:cubicBezTo>
                  <a:cubicBezTo>
                    <a:pt x="5118875" y="4803697"/>
                    <a:pt x="5095369" y="4835221"/>
                    <a:pt x="5073634" y="4865269"/>
                  </a:cubicBezTo>
                  <a:cubicBezTo>
                    <a:pt x="5051458" y="4895069"/>
                    <a:pt x="5031055" y="4923392"/>
                    <a:pt x="5031499" y="4666762"/>
                  </a:cubicBezTo>
                  <a:lnTo>
                    <a:pt x="5001339" y="4988657"/>
                  </a:lnTo>
                  <a:cubicBezTo>
                    <a:pt x="4992911" y="4759365"/>
                    <a:pt x="4958759" y="4916741"/>
                    <a:pt x="4926823" y="5030279"/>
                  </a:cubicBezTo>
                  <a:cubicBezTo>
                    <a:pt x="4895333" y="5143572"/>
                    <a:pt x="4866948" y="5212777"/>
                    <a:pt x="4874929" y="4807145"/>
                  </a:cubicBezTo>
                  <a:cubicBezTo>
                    <a:pt x="4838562" y="4899501"/>
                    <a:pt x="4807512" y="5000233"/>
                    <a:pt x="4776909" y="5108106"/>
                  </a:cubicBezTo>
                  <a:lnTo>
                    <a:pt x="4681551" y="5451675"/>
                  </a:lnTo>
                  <a:cubicBezTo>
                    <a:pt x="4670018" y="5420642"/>
                    <a:pt x="4650949" y="5451920"/>
                    <a:pt x="4638527" y="5418426"/>
                  </a:cubicBezTo>
                  <a:cubicBezTo>
                    <a:pt x="4626108" y="5384930"/>
                    <a:pt x="4619456" y="5286415"/>
                    <a:pt x="4631873" y="4995800"/>
                  </a:cubicBezTo>
                  <a:cubicBezTo>
                    <a:pt x="4614575" y="4662329"/>
                    <a:pt x="4556029" y="5320157"/>
                    <a:pt x="4531190" y="5266713"/>
                  </a:cubicBezTo>
                  <a:cubicBezTo>
                    <a:pt x="4554698" y="4924622"/>
                    <a:pt x="4551594" y="4894576"/>
                    <a:pt x="4544497" y="4908860"/>
                  </a:cubicBezTo>
                  <a:cubicBezTo>
                    <a:pt x="4537401" y="4922899"/>
                    <a:pt x="4525869" y="4981270"/>
                    <a:pt x="4531634" y="4815764"/>
                  </a:cubicBezTo>
                  <a:cubicBezTo>
                    <a:pt x="4497039" y="5422613"/>
                    <a:pt x="4517885" y="4751484"/>
                    <a:pt x="4485508" y="5237404"/>
                  </a:cubicBezTo>
                  <a:lnTo>
                    <a:pt x="4505466" y="4884232"/>
                  </a:lnTo>
                  <a:cubicBezTo>
                    <a:pt x="4493934" y="4848520"/>
                    <a:pt x="4482402" y="4812810"/>
                    <a:pt x="4471314" y="4777098"/>
                  </a:cubicBezTo>
                  <a:lnTo>
                    <a:pt x="4478856" y="4688681"/>
                  </a:lnTo>
                  <a:cubicBezTo>
                    <a:pt x="4495707" y="4390676"/>
                    <a:pt x="4470870" y="4710847"/>
                    <a:pt x="4472200" y="4589674"/>
                  </a:cubicBezTo>
                  <a:lnTo>
                    <a:pt x="4442928" y="5010084"/>
                  </a:lnTo>
                  <a:lnTo>
                    <a:pt x="4467765" y="4568494"/>
                  </a:lnTo>
                  <a:cubicBezTo>
                    <a:pt x="4468652" y="4472936"/>
                    <a:pt x="4461999" y="4575390"/>
                    <a:pt x="4456678" y="4639670"/>
                  </a:cubicBezTo>
                  <a:cubicBezTo>
                    <a:pt x="4458895" y="4603467"/>
                    <a:pt x="4461999" y="4549037"/>
                    <a:pt x="4465103" y="4492391"/>
                  </a:cubicBezTo>
                  <a:cubicBezTo>
                    <a:pt x="4465103" y="4304969"/>
                    <a:pt x="4444701" y="4515296"/>
                    <a:pt x="4425185" y="4912554"/>
                  </a:cubicBezTo>
                  <a:cubicBezTo>
                    <a:pt x="4424742" y="4846796"/>
                    <a:pt x="4438049" y="4604205"/>
                    <a:pt x="4432283" y="4636963"/>
                  </a:cubicBezTo>
                  <a:cubicBezTo>
                    <a:pt x="4423412" y="4715033"/>
                    <a:pt x="4419421" y="4879799"/>
                    <a:pt x="4416315" y="4990628"/>
                  </a:cubicBezTo>
                  <a:cubicBezTo>
                    <a:pt x="4415430" y="4858372"/>
                    <a:pt x="4426073" y="4604698"/>
                    <a:pt x="4407002" y="4749268"/>
                  </a:cubicBezTo>
                  <a:lnTo>
                    <a:pt x="4420307" y="4572189"/>
                  </a:lnTo>
                  <a:cubicBezTo>
                    <a:pt x="4412768" y="4655186"/>
                    <a:pt x="4413654" y="4567508"/>
                    <a:pt x="4412323" y="4515296"/>
                  </a:cubicBezTo>
                  <a:cubicBezTo>
                    <a:pt x="4411437" y="4463331"/>
                    <a:pt x="4407888" y="4446831"/>
                    <a:pt x="4393694" y="4673165"/>
                  </a:cubicBezTo>
                  <a:lnTo>
                    <a:pt x="4368856" y="5269668"/>
                  </a:lnTo>
                  <a:lnTo>
                    <a:pt x="4388373" y="5014763"/>
                  </a:lnTo>
                  <a:cubicBezTo>
                    <a:pt x="4375066" y="5206619"/>
                    <a:pt x="4362648" y="5398477"/>
                    <a:pt x="4350674" y="5590086"/>
                  </a:cubicBezTo>
                  <a:cubicBezTo>
                    <a:pt x="4350229" y="5524329"/>
                    <a:pt x="4355550" y="5435911"/>
                    <a:pt x="4360874" y="5281490"/>
                  </a:cubicBezTo>
                  <a:cubicBezTo>
                    <a:pt x="4352004" y="5408820"/>
                    <a:pt x="4352891" y="5334689"/>
                    <a:pt x="4352889" y="5288140"/>
                  </a:cubicBezTo>
                  <a:cubicBezTo>
                    <a:pt x="4352891" y="5241347"/>
                    <a:pt x="4352004" y="5222382"/>
                    <a:pt x="4341359" y="5459800"/>
                  </a:cubicBezTo>
                  <a:lnTo>
                    <a:pt x="4354666" y="5051459"/>
                  </a:lnTo>
                  <a:lnTo>
                    <a:pt x="4335592" y="5415962"/>
                  </a:lnTo>
                  <a:cubicBezTo>
                    <a:pt x="4344907" y="5173618"/>
                    <a:pt x="4363978" y="4742864"/>
                    <a:pt x="4358212" y="4589428"/>
                  </a:cubicBezTo>
                  <a:lnTo>
                    <a:pt x="4351117" y="4491900"/>
                  </a:lnTo>
                  <a:lnTo>
                    <a:pt x="4339585" y="4954422"/>
                  </a:lnTo>
                  <a:lnTo>
                    <a:pt x="4344463" y="4577360"/>
                  </a:lnTo>
                  <a:cubicBezTo>
                    <a:pt x="4345351" y="4472936"/>
                    <a:pt x="4343575" y="4448306"/>
                    <a:pt x="4333818" y="4680307"/>
                  </a:cubicBezTo>
                  <a:lnTo>
                    <a:pt x="4342687" y="4327136"/>
                  </a:lnTo>
                  <a:cubicBezTo>
                    <a:pt x="4337366" y="4184290"/>
                    <a:pt x="4324947" y="4912308"/>
                    <a:pt x="4324948" y="4626617"/>
                  </a:cubicBezTo>
                  <a:lnTo>
                    <a:pt x="4334705" y="4339202"/>
                  </a:lnTo>
                  <a:cubicBezTo>
                    <a:pt x="4328940" y="4350778"/>
                    <a:pt x="4323175" y="4395356"/>
                    <a:pt x="4317849" y="4449045"/>
                  </a:cubicBezTo>
                  <a:lnTo>
                    <a:pt x="4313860" y="4490423"/>
                  </a:lnTo>
                  <a:lnTo>
                    <a:pt x="4311640" y="4533028"/>
                  </a:lnTo>
                  <a:cubicBezTo>
                    <a:pt x="4310311" y="4561352"/>
                    <a:pt x="4308981" y="4588935"/>
                    <a:pt x="4307650" y="4612580"/>
                  </a:cubicBezTo>
                  <a:cubicBezTo>
                    <a:pt x="4301441" y="4707153"/>
                    <a:pt x="4298335" y="4741140"/>
                    <a:pt x="4293899" y="4521699"/>
                  </a:cubicBezTo>
                  <a:lnTo>
                    <a:pt x="4294787" y="4381072"/>
                  </a:lnTo>
                  <a:cubicBezTo>
                    <a:pt x="4291238" y="4248570"/>
                    <a:pt x="4283255" y="4335753"/>
                    <a:pt x="4281482" y="4369249"/>
                  </a:cubicBezTo>
                  <a:lnTo>
                    <a:pt x="4282811" y="4437472"/>
                  </a:lnTo>
                  <a:lnTo>
                    <a:pt x="4274829" y="4516282"/>
                  </a:lnTo>
                  <a:lnTo>
                    <a:pt x="4272166" y="4262608"/>
                  </a:lnTo>
                  <a:lnTo>
                    <a:pt x="4266400" y="4363091"/>
                  </a:lnTo>
                  <a:lnTo>
                    <a:pt x="4264182" y="4165079"/>
                  </a:lnTo>
                  <a:cubicBezTo>
                    <a:pt x="4262962" y="4140357"/>
                    <a:pt x="4261791" y="4120262"/>
                    <a:pt x="4260675" y="4104435"/>
                  </a:cubicBezTo>
                  <a:lnTo>
                    <a:pt x="4259944" y="4096359"/>
                  </a:lnTo>
                  <a:lnTo>
                    <a:pt x="4248767" y="4155684"/>
                  </a:lnTo>
                  <a:lnTo>
                    <a:pt x="4248079" y="4202811"/>
                  </a:lnTo>
                  <a:cubicBezTo>
                    <a:pt x="4247876" y="4225265"/>
                    <a:pt x="4247772" y="4249832"/>
                    <a:pt x="4247771" y="4276153"/>
                  </a:cubicBezTo>
                  <a:lnTo>
                    <a:pt x="4252651" y="4399051"/>
                  </a:lnTo>
                  <a:cubicBezTo>
                    <a:pt x="4251321" y="4424416"/>
                    <a:pt x="4265513" y="5051706"/>
                    <a:pt x="4275715" y="5445762"/>
                  </a:cubicBezTo>
                  <a:cubicBezTo>
                    <a:pt x="4273940" y="5433449"/>
                    <a:pt x="4287247" y="5867404"/>
                    <a:pt x="4278820" y="5622102"/>
                  </a:cubicBezTo>
                  <a:lnTo>
                    <a:pt x="4265069" y="5180760"/>
                  </a:lnTo>
                  <a:cubicBezTo>
                    <a:pt x="4267288" y="5302917"/>
                    <a:pt x="4267731" y="5319664"/>
                    <a:pt x="4269062" y="5369415"/>
                  </a:cubicBezTo>
                  <a:lnTo>
                    <a:pt x="4282369" y="5756329"/>
                  </a:lnTo>
                  <a:lnTo>
                    <a:pt x="4258859" y="5127316"/>
                  </a:lnTo>
                  <a:cubicBezTo>
                    <a:pt x="4251322" y="4931765"/>
                    <a:pt x="4243338" y="4764045"/>
                    <a:pt x="4236683" y="4665284"/>
                  </a:cubicBezTo>
                  <a:cubicBezTo>
                    <a:pt x="4231804" y="4666269"/>
                    <a:pt x="4235355" y="4805666"/>
                    <a:pt x="4238016" y="4905412"/>
                  </a:cubicBezTo>
                  <a:cubicBezTo>
                    <a:pt x="4241119" y="5004913"/>
                    <a:pt x="4243337" y="5064266"/>
                    <a:pt x="4231805" y="4905165"/>
                  </a:cubicBezTo>
                  <a:lnTo>
                    <a:pt x="4196145" y="4354653"/>
                  </a:lnTo>
                  <a:lnTo>
                    <a:pt x="4194658" y="4364778"/>
                  </a:lnTo>
                  <a:lnTo>
                    <a:pt x="4195106" y="4378897"/>
                  </a:lnTo>
                  <a:cubicBezTo>
                    <a:pt x="4197148" y="4430732"/>
                    <a:pt x="4202587" y="4531151"/>
                    <a:pt x="4207855" y="4622431"/>
                  </a:cubicBezTo>
                  <a:cubicBezTo>
                    <a:pt x="4215838" y="4768479"/>
                    <a:pt x="4223376" y="4891128"/>
                    <a:pt x="4213177" y="4753701"/>
                  </a:cubicBezTo>
                  <a:cubicBezTo>
                    <a:pt x="4191000" y="4531306"/>
                    <a:pt x="4232248" y="5048752"/>
                    <a:pt x="4214508" y="4877828"/>
                  </a:cubicBezTo>
                  <a:lnTo>
                    <a:pt x="4217169" y="4910092"/>
                  </a:lnTo>
                  <a:lnTo>
                    <a:pt x="4213176" y="4864529"/>
                  </a:lnTo>
                  <a:lnTo>
                    <a:pt x="4213177" y="4863545"/>
                  </a:lnTo>
                  <a:lnTo>
                    <a:pt x="4213176" y="4863297"/>
                  </a:lnTo>
                  <a:cubicBezTo>
                    <a:pt x="4194104" y="4641394"/>
                    <a:pt x="4208298" y="4862312"/>
                    <a:pt x="4203419" y="4832757"/>
                  </a:cubicBezTo>
                  <a:lnTo>
                    <a:pt x="4213176" y="5003436"/>
                  </a:lnTo>
                  <a:cubicBezTo>
                    <a:pt x="4234909" y="5274102"/>
                    <a:pt x="4233578" y="5263265"/>
                    <a:pt x="4226039" y="5182238"/>
                  </a:cubicBezTo>
                  <a:cubicBezTo>
                    <a:pt x="4218499" y="5101210"/>
                    <a:pt x="4204749" y="4949989"/>
                    <a:pt x="4202533" y="4939400"/>
                  </a:cubicBezTo>
                  <a:lnTo>
                    <a:pt x="4235796" y="5325821"/>
                  </a:lnTo>
                  <a:cubicBezTo>
                    <a:pt x="4195878" y="4910586"/>
                    <a:pt x="4163943" y="4704197"/>
                    <a:pt x="4146647" y="4650509"/>
                  </a:cubicBezTo>
                  <a:cubicBezTo>
                    <a:pt x="4116042" y="4384027"/>
                    <a:pt x="4122252" y="4478600"/>
                    <a:pt x="4129791" y="4575143"/>
                  </a:cubicBezTo>
                  <a:lnTo>
                    <a:pt x="4150638" y="4739665"/>
                  </a:lnTo>
                  <a:cubicBezTo>
                    <a:pt x="4139327" y="4670210"/>
                    <a:pt x="4129827" y="4614370"/>
                    <a:pt x="4121830" y="4569710"/>
                  </a:cubicBezTo>
                  <a:lnTo>
                    <a:pt x="4117171" y="4544252"/>
                  </a:lnTo>
                  <a:lnTo>
                    <a:pt x="4113405" y="4602757"/>
                  </a:lnTo>
                  <a:lnTo>
                    <a:pt x="4104158" y="4662290"/>
                  </a:lnTo>
                  <a:lnTo>
                    <a:pt x="4115154" y="4743356"/>
                  </a:lnTo>
                  <a:lnTo>
                    <a:pt x="4104012" y="4663225"/>
                  </a:lnTo>
                  <a:lnTo>
                    <a:pt x="4102575" y="4672481"/>
                  </a:lnTo>
                  <a:cubicBezTo>
                    <a:pt x="4098022" y="4696202"/>
                    <a:pt x="4092587" y="4719912"/>
                    <a:pt x="4086449" y="4742152"/>
                  </a:cubicBezTo>
                  <a:cubicBezTo>
                    <a:pt x="4074173" y="4786632"/>
                    <a:pt x="4059195" y="4824784"/>
                    <a:pt x="4042456" y="4845027"/>
                  </a:cubicBezTo>
                  <a:cubicBezTo>
                    <a:pt x="4026161" y="4865377"/>
                    <a:pt x="4007715" y="4867487"/>
                    <a:pt x="3993563" y="4840411"/>
                  </a:cubicBezTo>
                  <a:cubicBezTo>
                    <a:pt x="3986042" y="4826764"/>
                    <a:pt x="3980263" y="4805985"/>
                    <a:pt x="3975715" y="4776293"/>
                  </a:cubicBezTo>
                  <a:cubicBezTo>
                    <a:pt x="3973691" y="4761391"/>
                    <a:pt x="3972157" y="4744483"/>
                    <a:pt x="3971222" y="4725120"/>
                  </a:cubicBezTo>
                  <a:cubicBezTo>
                    <a:pt x="3970726" y="4715550"/>
                    <a:pt x="3970395" y="4705312"/>
                    <a:pt x="3970227" y="4694407"/>
                  </a:cubicBezTo>
                  <a:cubicBezTo>
                    <a:pt x="3970380" y="4691846"/>
                    <a:pt x="3969697" y="4688845"/>
                    <a:pt x="3969404" y="4686175"/>
                  </a:cubicBezTo>
                  <a:lnTo>
                    <a:pt x="3967802" y="4677280"/>
                  </a:lnTo>
                  <a:cubicBezTo>
                    <a:pt x="3966881" y="4671385"/>
                    <a:pt x="3966462" y="4665378"/>
                    <a:pt x="3965595" y="4659261"/>
                  </a:cubicBezTo>
                  <a:cubicBezTo>
                    <a:pt x="3922550" y="4518602"/>
                    <a:pt x="3877517" y="4465325"/>
                    <a:pt x="3828531" y="4453365"/>
                  </a:cubicBezTo>
                  <a:cubicBezTo>
                    <a:pt x="3779935" y="4441735"/>
                    <a:pt x="3728330" y="4471416"/>
                    <a:pt x="3676598" y="4497760"/>
                  </a:cubicBezTo>
                  <a:cubicBezTo>
                    <a:pt x="3624865" y="4524103"/>
                    <a:pt x="3573504" y="4546994"/>
                    <a:pt x="3528620" y="4522098"/>
                  </a:cubicBezTo>
                  <a:cubicBezTo>
                    <a:pt x="3484180" y="4497312"/>
                    <a:pt x="3446663" y="4424848"/>
                    <a:pt x="3425737" y="4261244"/>
                  </a:cubicBezTo>
                  <a:cubicBezTo>
                    <a:pt x="3353387" y="4109177"/>
                    <a:pt x="3276949" y="4035713"/>
                    <a:pt x="3192905" y="4006926"/>
                  </a:cubicBezTo>
                  <a:cubicBezTo>
                    <a:pt x="3109251" y="3978470"/>
                    <a:pt x="3018383" y="3995022"/>
                    <a:pt x="2921470" y="4024742"/>
                  </a:cubicBezTo>
                  <a:cubicBezTo>
                    <a:pt x="2825003" y="4054572"/>
                    <a:pt x="2723432" y="4097564"/>
                    <a:pt x="2622435" y="4122744"/>
                  </a:cubicBezTo>
                  <a:cubicBezTo>
                    <a:pt x="2609887" y="4125822"/>
                    <a:pt x="2597393" y="4128676"/>
                    <a:pt x="2584953" y="4131308"/>
                  </a:cubicBezTo>
                  <a:cubicBezTo>
                    <a:pt x="2578956" y="4132679"/>
                    <a:pt x="2572122" y="4133608"/>
                    <a:pt x="2565289" y="4134538"/>
                  </a:cubicBezTo>
                  <a:lnTo>
                    <a:pt x="2555512" y="4135930"/>
                  </a:lnTo>
                  <a:cubicBezTo>
                    <a:pt x="2554012" y="4136272"/>
                    <a:pt x="2552068" y="4136507"/>
                    <a:pt x="2550623" y="4136626"/>
                  </a:cubicBezTo>
                  <a:lnTo>
                    <a:pt x="2546625" y="4137539"/>
                  </a:lnTo>
                  <a:cubicBezTo>
                    <a:pt x="2524799" y="4141895"/>
                    <a:pt x="2503799" y="4144799"/>
                    <a:pt x="2483289" y="4145697"/>
                  </a:cubicBezTo>
                  <a:cubicBezTo>
                    <a:pt x="2442715" y="4147600"/>
                    <a:pt x="2404544" y="4141587"/>
                    <a:pt x="2370596" y="4124086"/>
                  </a:cubicBezTo>
                  <a:lnTo>
                    <a:pt x="2384900" y="4084825"/>
                  </a:lnTo>
                  <a:cubicBezTo>
                    <a:pt x="2378961" y="4012513"/>
                    <a:pt x="2383835" y="3892056"/>
                    <a:pt x="2375002" y="3829666"/>
                  </a:cubicBezTo>
                  <a:cubicBezTo>
                    <a:pt x="2365778" y="3766945"/>
                    <a:pt x="2342012" y="3761853"/>
                    <a:pt x="2274951" y="3918617"/>
                  </a:cubicBezTo>
                  <a:cubicBezTo>
                    <a:pt x="2284590" y="3890737"/>
                    <a:pt x="2297094" y="3847256"/>
                    <a:pt x="2304941" y="3817048"/>
                  </a:cubicBezTo>
                  <a:lnTo>
                    <a:pt x="2251117" y="3879020"/>
                  </a:lnTo>
                  <a:lnTo>
                    <a:pt x="2265975" y="3839423"/>
                  </a:lnTo>
                  <a:cubicBezTo>
                    <a:pt x="2221482" y="3787679"/>
                    <a:pt x="2170527" y="3763676"/>
                    <a:pt x="2044210" y="3986369"/>
                  </a:cubicBezTo>
                  <a:lnTo>
                    <a:pt x="2034444" y="4004249"/>
                  </a:lnTo>
                  <a:lnTo>
                    <a:pt x="1962279" y="4455821"/>
                  </a:lnTo>
                  <a:lnTo>
                    <a:pt x="1976968" y="4114357"/>
                  </a:lnTo>
                  <a:lnTo>
                    <a:pt x="1973881" y="4120727"/>
                  </a:lnTo>
                  <a:lnTo>
                    <a:pt x="1897522" y="4751608"/>
                  </a:lnTo>
                  <a:cubicBezTo>
                    <a:pt x="1896635" y="4713928"/>
                    <a:pt x="1894417" y="4675999"/>
                    <a:pt x="1890425" y="4638318"/>
                  </a:cubicBezTo>
                  <a:cubicBezTo>
                    <a:pt x="1888208" y="4600636"/>
                    <a:pt x="1878893" y="4562954"/>
                    <a:pt x="1864256" y="4525272"/>
                  </a:cubicBezTo>
                  <a:cubicBezTo>
                    <a:pt x="1862039" y="4366911"/>
                    <a:pt x="1859378" y="4208550"/>
                    <a:pt x="1855829" y="4050187"/>
                  </a:cubicBezTo>
                  <a:cubicBezTo>
                    <a:pt x="1850508" y="4257808"/>
                    <a:pt x="1845628" y="4353858"/>
                    <a:pt x="1839418" y="4390308"/>
                  </a:cubicBezTo>
                  <a:cubicBezTo>
                    <a:pt x="1833209" y="4427004"/>
                    <a:pt x="1825670" y="4403855"/>
                    <a:pt x="1817242" y="4373561"/>
                  </a:cubicBezTo>
                  <a:cubicBezTo>
                    <a:pt x="1808372" y="4343268"/>
                    <a:pt x="1798614" y="4305341"/>
                    <a:pt x="1789743" y="4312236"/>
                  </a:cubicBezTo>
                  <a:cubicBezTo>
                    <a:pt x="1780872" y="4319132"/>
                    <a:pt x="1772889" y="4370607"/>
                    <a:pt x="1769784" y="4518869"/>
                  </a:cubicBezTo>
                  <a:lnTo>
                    <a:pt x="1753372" y="4110035"/>
                  </a:lnTo>
                  <a:cubicBezTo>
                    <a:pt x="1740953" y="4086145"/>
                    <a:pt x="1752042" y="4339327"/>
                    <a:pt x="1752486" y="4410751"/>
                  </a:cubicBezTo>
                  <a:cubicBezTo>
                    <a:pt x="1726317" y="4388338"/>
                    <a:pt x="1695270" y="4337849"/>
                    <a:pt x="1660230" y="4282682"/>
                  </a:cubicBezTo>
                  <a:cubicBezTo>
                    <a:pt x="1625190" y="4227267"/>
                    <a:pt x="1586603" y="4167666"/>
                    <a:pt x="1546685" y="4126782"/>
                  </a:cubicBezTo>
                  <a:cubicBezTo>
                    <a:pt x="1466405" y="4045262"/>
                    <a:pt x="1382133" y="4039844"/>
                    <a:pt x="1312054" y="4299182"/>
                  </a:cubicBezTo>
                  <a:cubicBezTo>
                    <a:pt x="1313385" y="4569604"/>
                    <a:pt x="1249960" y="4411489"/>
                    <a:pt x="1253064" y="4697426"/>
                  </a:cubicBezTo>
                  <a:cubicBezTo>
                    <a:pt x="1160809" y="4198945"/>
                    <a:pt x="1095166" y="4205101"/>
                    <a:pt x="1029079" y="4257561"/>
                  </a:cubicBezTo>
                  <a:lnTo>
                    <a:pt x="1033957" y="4302630"/>
                  </a:lnTo>
                  <a:lnTo>
                    <a:pt x="997588" y="4224311"/>
                  </a:lnTo>
                  <a:cubicBezTo>
                    <a:pt x="998032" y="4257807"/>
                    <a:pt x="999806" y="4306325"/>
                    <a:pt x="1002467" y="4337850"/>
                  </a:cubicBezTo>
                  <a:cubicBezTo>
                    <a:pt x="975410" y="4157322"/>
                    <a:pt x="951904" y="4156582"/>
                    <a:pt x="928840" y="4219633"/>
                  </a:cubicBezTo>
                  <a:cubicBezTo>
                    <a:pt x="906219" y="4282436"/>
                    <a:pt x="883156" y="4409273"/>
                    <a:pt x="860978" y="4483158"/>
                  </a:cubicBezTo>
                  <a:lnTo>
                    <a:pt x="865414" y="4527736"/>
                  </a:lnTo>
                  <a:cubicBezTo>
                    <a:pt x="829488" y="4537341"/>
                    <a:pt x="792231" y="4533893"/>
                    <a:pt x="754530" y="4521579"/>
                  </a:cubicBezTo>
                  <a:cubicBezTo>
                    <a:pt x="735458" y="4515421"/>
                    <a:pt x="716386" y="4507048"/>
                    <a:pt x="696870" y="4496950"/>
                  </a:cubicBezTo>
                  <a:lnTo>
                    <a:pt x="693322" y="4494979"/>
                  </a:lnTo>
                  <a:cubicBezTo>
                    <a:pt x="691991" y="4494486"/>
                    <a:pt x="690218" y="4493748"/>
                    <a:pt x="688886" y="4493009"/>
                  </a:cubicBezTo>
                  <a:lnTo>
                    <a:pt x="680016" y="4489068"/>
                  </a:lnTo>
                  <a:cubicBezTo>
                    <a:pt x="673806" y="4486358"/>
                    <a:pt x="667597" y="4483651"/>
                    <a:pt x="662274" y="4480694"/>
                  </a:cubicBezTo>
                  <a:cubicBezTo>
                    <a:pt x="651186" y="4474783"/>
                    <a:pt x="640098" y="4468627"/>
                    <a:pt x="629010" y="4462223"/>
                  </a:cubicBezTo>
                  <a:cubicBezTo>
                    <a:pt x="539859" y="4410258"/>
                    <a:pt x="454256" y="4339573"/>
                    <a:pt x="370428" y="4283913"/>
                  </a:cubicBezTo>
                  <a:cubicBezTo>
                    <a:pt x="286156" y="4228252"/>
                    <a:pt x="204545" y="4187861"/>
                    <a:pt x="119386" y="4196234"/>
                  </a:cubicBezTo>
                  <a:cubicBezTo>
                    <a:pt x="97986" y="4198389"/>
                    <a:pt x="76392" y="4203577"/>
                    <a:pt x="54430" y="4212336"/>
                  </a:cubicBezTo>
                  <a:lnTo>
                    <a:pt x="0" y="4242750"/>
                  </a:lnTo>
                  <a:lnTo>
                    <a:pt x="0" y="2"/>
                  </a:lnTo>
                  <a:lnTo>
                    <a:pt x="8229600" y="2"/>
                  </a:lnTo>
                  <a:close/>
                </a:path>
              </a:pathLst>
            </a:custGeom>
            <a:solidFill>
              <a:srgbClr val="4EBBC2">
                <a:alpha val="84780"/>
              </a:srgb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8" name="TextBox 7"/>
          <p:cNvSpPr txBox="1">
            <a:spLocks/>
          </p:cNvSpPr>
          <p:nvPr/>
        </p:nvSpPr>
        <p:spPr>
          <a:xfrm rot="0">
            <a:off x="1078230" y="720725"/>
            <a:ext cx="2194560" cy="166116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u="sng" i="1" b="0" strike="noStrike">
                <a:solidFill>
                  <a:srgbClr val="FFFFFF"/>
                </a:solidFill>
                <a:latin typeface="맑은 고딕" charset="0"/>
                <a:ea typeface="맑은 고딕" charset="0"/>
              </a:rPr>
              <a:t>0</a:t>
            </a:r>
            <a:r>
              <a:rPr lang="en-US" altLang="ko-KR" sz="3600" cap="none" dirty="0" smtClean="0" u="sng" i="1" b="1" strike="noStrike">
                <a:solidFill>
                  <a:srgbClr val="FFFFFF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3600" cap="none" dirty="0" smtClean="0" u="sng" i="1" b="1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i="1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2400" cap="none" dirty="0" smtClean="0" i="1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Enjoy your stylish business 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and campus life with BIZCAM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직사각형 8"/>
          <p:cNvSpPr>
            <a:spLocks/>
          </p:cNvSpPr>
          <p:nvPr/>
        </p:nvSpPr>
        <p:spPr>
          <a:xfrm rot="0">
            <a:off x="4627880" y="227965"/>
            <a:ext cx="2592070" cy="6391910"/>
          </a:xfrm>
          <a:prstGeom prst="rect"/>
          <a:solidFill>
            <a:schemeClr val="bg1"/>
          </a:solidFill>
          <a:ln w="0">
            <a:noFill/>
            <a:prstDash/>
          </a:ln>
          <a:effectLst>
            <a:outerShdw sx="100000" sy="100000" blurRad="190500" dist="38100" dir="0" rotWithShape="0" algn="l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4627880" y="227965"/>
            <a:ext cx="2591435" cy="5114925"/>
            <a:chOff x="4627880" y="227965"/>
            <a:chExt cx="2591435" cy="5114925"/>
          </a:xfrm>
        </p:grpSpPr>
        <p:sp>
          <p:nvSpPr>
            <p:cNvPr id="10" name="자유형 9"/>
            <p:cNvSpPr>
              <a:spLocks/>
            </p:cNvSpPr>
            <p:nvPr/>
          </p:nvSpPr>
          <p:spPr>
            <a:xfrm rot="0" flipH="1">
              <a:off x="4627880" y="227965"/>
              <a:ext cx="2592070" cy="5115560"/>
            </a:xfrm>
            <a:custGeom>
              <a:gdLst>
                <a:gd fmla="*/ 6998753 w 12192001" name="TX0"/>
                <a:gd fmla="*/ 4861557 h 6047037" name="TY0"/>
                <a:gd fmla="*/ 6999125 w 12192001" name="TX1"/>
                <a:gd fmla="*/ 4862967 h 6047037" name="TY1"/>
                <a:gd fmla="*/ 6999458 w 12192001" name="TX2"/>
                <a:gd fmla="*/ 4864308 h 6047037" name="TY2"/>
                <a:gd fmla="*/ 6981403 w 12192001" name="TX3"/>
                <a:gd fmla="*/ 4921608 h 6047037" name="TY3"/>
                <a:gd fmla="*/ 6980778 w 12192001" name="TX4"/>
                <a:gd fmla="*/ 4919418 h 6047037" name="TY4"/>
                <a:gd fmla="*/ 7116525 w 12192001" name="TX6"/>
                <a:gd fmla="*/ 4767113 h 6047037" name="TY6"/>
                <a:gd fmla="*/ 7123707 w 12192001" name="TX7"/>
                <a:gd fmla="*/ 4787223 h 6047037" name="TY7"/>
                <a:gd fmla="*/ 7115797 w 12192001" name="TX8"/>
                <a:gd fmla="*/ 4806237 h 6047037" name="TY8"/>
                <a:gd fmla="*/ 7110787 w 12192001" name="TX9"/>
                <a:gd fmla="*/ 4780641 h 6047037" name="TY9"/>
                <a:gd fmla="*/ 7091685 w 12192001" name="TX11"/>
                <a:gd fmla="*/ 4697561 h 6047037" name="TY11"/>
                <a:gd fmla="*/ 7112004 w 12192001" name="TX12"/>
                <a:gd fmla="*/ 4754451 h 6047037" name="TY12"/>
                <a:gd fmla="*/ 7107671 w 12192001" name="TX13"/>
                <a:gd fmla="*/ 4764900 h 6047037" name="TY13"/>
                <a:gd fmla="*/ 7112094 w 12192001" name="TX14"/>
                <a:gd fmla="*/ 4754703 h 6047037" name="TY14"/>
                <a:gd fmla="*/ 7116177 w 12192001" name="TX15"/>
                <a:gd fmla="*/ 4766138 h 6047037" name="TY15"/>
                <a:gd fmla="*/ 7110631 w 12192001" name="TX16"/>
                <a:gd fmla="*/ 4779837 h 6047037" name="TY16"/>
                <a:gd fmla="*/ 7109346 w 12192001" name="TX17"/>
                <a:gd fmla="*/ 4773269 h 6047037" name="TY17"/>
                <a:gd fmla="*/ 7091685 w 12192001" name="TX18"/>
                <a:gd fmla="*/ 4697561 h 6047037" name="TY18"/>
                <a:gd fmla="*/ 6938555 w 12192001" name="TX20"/>
                <a:gd fmla="*/ 4648262 h 6047037" name="TY20"/>
                <a:gd fmla="*/ 6992518 w 12192001" name="TX21"/>
                <a:gd fmla="*/ 4837870 h 6047037" name="TY21"/>
                <a:gd fmla="*/ 6998414 w 12192001" name="TX22"/>
                <a:gd fmla="*/ 4860267 h 6047037" name="TY22"/>
                <a:gd fmla="*/ 6980536 w 12192001" name="TX23"/>
                <a:gd fmla="*/ 4918573 h 6047037" name="TY23"/>
                <a:gd fmla="*/ 6968495 w 12192001" name="TX24"/>
                <a:gd fmla="*/ 4876421 h 6047037" name="TY24"/>
                <a:gd fmla="*/ 6938555 w 12192001" name="TX25"/>
                <a:gd fmla="*/ 4648262 h 6047037" name="TY25"/>
                <a:gd fmla="*/ 4194519 w 12192001" name="TX27"/>
                <a:gd fmla="*/ 4634415 h 6047037" name="TY27"/>
                <a:gd fmla="*/ 4195572 w 12192001" name="TX28"/>
                <a:gd fmla="*/ 4639695 h 6047037" name="TY28"/>
                <a:gd fmla="*/ 4194880 w 12192001" name="TX29"/>
                <a:gd fmla="*/ 4644747 h 6047037" name="TY29"/>
                <a:gd fmla="*/ 4194420 w 12192001" name="TX30"/>
                <a:gd fmla="*/ 4647973 h 6047037" name="TY30"/>
                <a:gd fmla="*/ 4194319 w 12192001" name="TX31"/>
                <a:gd fmla="*/ 4644795 h 6047037" name="TY31"/>
                <a:gd fmla="*/ 4194519 w 12192001" name="TX32"/>
                <a:gd fmla="*/ 4634415 h 6047037" name="TY32"/>
                <a:gd fmla="*/ 7785167 w 12192001" name="TX34"/>
                <a:gd fmla="*/ 4551494 h 6047037" name="TY34"/>
                <a:gd fmla="*/ 7814094 w 12192001" name="TX35"/>
                <a:gd fmla="*/ 4657199 h 6047037" name="TY35"/>
                <a:gd fmla="*/ 7806894 w 12192001" name="TX36"/>
                <a:gd fmla="*/ 4685391 h 6047037" name="TY36"/>
                <a:gd fmla="*/ 7785714 w 12192001" name="TX37"/>
                <a:gd fmla="*/ 4607196 h 6047037" name="TY37"/>
                <a:gd fmla="*/ 7774664 w 12192001" name="TX38"/>
                <a:gd fmla="*/ 4563923 h 6047037" name="TY38"/>
                <a:gd fmla="*/ 7986144 w 12192001" name="TX40"/>
                <a:gd fmla="*/ 4540432 h 6047037" name="TY40"/>
                <a:gd fmla="*/ 7986703 w 12192001" name="TX41"/>
                <a:gd fmla="*/ 4588961 h 6047037" name="TY41"/>
                <a:gd fmla="*/ 7981231 w 12192001" name="TX42"/>
                <a:gd fmla="*/ 4610982 h 6047037" name="TY42"/>
                <a:gd fmla="*/ 7979384 w 12192001" name="TX43"/>
                <a:gd fmla="*/ 4587785 h 6047037" name="TY43"/>
                <a:gd fmla="*/ 7976887 w 12192001" name="TX44"/>
                <a:gd fmla="*/ 4543729 h 6047037" name="TY44"/>
                <a:gd fmla="*/ 9545937 w 12192001" name="TX46"/>
                <a:gd fmla="*/ 4505421 h 6047037" name="TY46"/>
                <a:gd fmla="*/ 9541633 w 12192001" name="TX47"/>
                <a:gd fmla="*/ 4512579 h 6047037" name="TY47"/>
                <a:gd fmla="*/ 9543771 w 12192001" name="TX48"/>
                <a:gd fmla="*/ 4512126 h 6047037" name="TY48"/>
                <a:gd fmla="*/ 7861021 w 12192001" name="TX50"/>
                <a:gd fmla="*/ 4471309 h 6047037" name="TY50"/>
                <a:gd fmla="*/ 7863179 w 12192001" name="TX51"/>
                <a:gd fmla="*/ 4481112 h 6047037" name="TY51"/>
                <a:gd fmla="*/ 7867088 w 12192001" name="TX52"/>
                <a:gd fmla="*/ 4498983 h 6047037" name="TY52"/>
                <a:gd fmla="*/ 7865303 w 12192001" name="TX53"/>
                <a:gd fmla="*/ 4503681 h 6047037" name="TY53"/>
                <a:gd fmla="*/ 7819266 w 12192001" name="TX54"/>
                <a:gd fmla="*/ 4636954 h 6047037" name="TY54"/>
                <a:gd fmla="*/ 7815022 w 12192001" name="TX55"/>
                <a:gd fmla="*/ 4653572 h 6047037" name="TY55"/>
                <a:gd fmla="*/ 7787760 w 12192001" name="TX56"/>
                <a:gd fmla="*/ 4548490 h 6047037" name="TY56"/>
                <a:gd fmla="*/ 7801239 w 12192001" name="TX57"/>
                <a:gd fmla="*/ 4534290 h 6047037" name="TY57"/>
                <a:gd fmla="*/ 7802051 w 12192001" name="TX58"/>
                <a:gd fmla="*/ 4537066 h 6047037" name="TY58"/>
                <a:gd fmla="*/ 7805669 w 12192001" name="TX59"/>
                <a:gd fmla="*/ 4545441 h 6047037" name="TY59"/>
                <a:gd fmla="*/ 7802826 w 12192001" name="TX60"/>
                <a:gd fmla="*/ 4532621 h 6047037" name="TY60"/>
                <a:gd fmla="*/ 7820636 w 12192001" name="TX61"/>
                <a:gd fmla="*/ 4513856 h 6047037" name="TY61"/>
                <a:gd fmla="*/ 7823153 w 12192001" name="TX62"/>
                <a:gd fmla="*/ 4521243 h 6047037" name="TY62"/>
                <a:gd fmla="*/ 7828711 w 12192001" name="TX63"/>
                <a:gd fmla="*/ 4522465 h 6047037" name="TY63"/>
                <a:gd fmla="*/ 7826053 w 12192001" name="TX64"/>
                <a:gd fmla="*/ 4508150 h 6047037" name="TY64"/>
                <a:gd fmla="*/ 11323806 w 12192001" name="TX66"/>
                <a:gd fmla="*/ 4448151 h 6047037" name="TY66"/>
                <a:gd fmla="*/ 11336391 w 12192001" name="TX67"/>
                <a:gd fmla="*/ 4469428 h 6047037" name="TY67"/>
                <a:gd fmla="*/ 11331625 w 12192001" name="TX68"/>
                <a:gd fmla="*/ 4460733 h 6047037" name="TY68"/>
                <a:gd fmla="*/ 11309605 w 12192001" name="TX70"/>
                <a:gd fmla="*/ 4424463 h 6047037" name="TY70"/>
                <a:gd fmla="*/ 11318144 w 12192001" name="TX71"/>
                <a:gd fmla="*/ 4439042 h 6047037" name="TY71"/>
                <a:gd fmla="*/ 11323806 w 12192001" name="TX72"/>
                <a:gd fmla="*/ 4448151 h 6047037" name="TY72"/>
                <a:gd fmla="*/ 11313649 w 12192001" name="TX73"/>
                <a:gd fmla="*/ 4430980 h 6047037" name="TY73"/>
                <a:gd fmla="*/ 4256724 w 12192001" name="TX75"/>
                <a:gd fmla="*/ 4356878 h 6047037" name="TY75"/>
                <a:gd fmla="*/ 4257501 w 12192001" name="TX76"/>
                <a:gd fmla="*/ 4360095 h 6047037" name="TY76"/>
                <a:gd fmla="*/ 4258508 w 12192001" name="TX77"/>
                <a:gd fmla="*/ 4371214 h 6047037" name="TY77"/>
                <a:gd fmla="*/ 4249181 w 12192001" name="TX78"/>
                <a:gd fmla="*/ 4425876 h 6047037" name="TY78"/>
                <a:gd fmla="*/ 4250391 w 12192001" name="TX79"/>
                <a:gd fmla="*/ 4387033 h 6047037" name="TY79"/>
                <a:gd fmla="*/ 4251174 w 12192001" name="TX80"/>
                <a:gd fmla="*/ 4375299 h 6047037" name="TY80"/>
                <a:gd fmla="*/ 12192000 w 12192001" name="TX82"/>
                <a:gd fmla="*/ 0 h 6047037" name="TY82"/>
                <a:gd fmla="*/ 0 w 12192001" name="TX83"/>
                <a:gd fmla="*/ 0 h 6047037" name="TY83"/>
                <a:gd fmla="*/ 0 w 12192001" name="TX84"/>
                <a:gd fmla="*/ 290709 h 6047037" name="TY84"/>
                <a:gd fmla="*/ 0 w 12192001" name="TX85"/>
                <a:gd fmla="*/ 622300 h 6047037" name="TY85"/>
                <a:gd fmla="*/ 0 w 12192001" name="TX86"/>
                <a:gd fmla="*/ 4533457 h 6047037" name="TY86"/>
                <a:gd fmla="*/ 54430 w 12192001" name="TX87"/>
                <a:gd fmla="*/ 4503043 h 6047037" name="TY87"/>
                <a:gd fmla="*/ 119386 w 12192001" name="TX88"/>
                <a:gd fmla="*/ 4486941 h 6047037" name="TY88"/>
                <a:gd fmla="*/ 370428 w 12192001" name="TX89"/>
                <a:gd fmla="*/ 4574620 h 6047037" name="TY89"/>
                <a:gd fmla="*/ 629010 w 12192001" name="TX90"/>
                <a:gd fmla="*/ 4752930 h 6047037" name="TY90"/>
                <a:gd fmla="*/ 662274 w 12192001" name="TX91"/>
                <a:gd fmla="*/ 4771401 h 6047037" name="TY91"/>
                <a:gd fmla="*/ 680016 w 12192001" name="TX92"/>
                <a:gd fmla="*/ 4779775 h 6047037" name="TY92"/>
                <a:gd fmla="*/ 688886 w 12192001" name="TX93"/>
                <a:gd fmla="*/ 4783716 h 6047037" name="TY93"/>
                <a:gd fmla="*/ 693322 w 12192001" name="TX94"/>
                <a:gd fmla="*/ 4785686 h 6047037" name="TY94"/>
                <a:gd fmla="*/ 696870 w 12192001" name="TX95"/>
                <a:gd fmla="*/ 4787657 h 6047037" name="TY95"/>
                <a:gd fmla="*/ 754530 w 12192001" name="TX96"/>
                <a:gd fmla="*/ 4812286 h 6047037" name="TY96"/>
                <a:gd fmla="*/ 865414 w 12192001" name="TX97"/>
                <a:gd fmla="*/ 4818443 h 6047037" name="TY97"/>
                <a:gd fmla="*/ 860978 w 12192001" name="TX98"/>
                <a:gd fmla="*/ 4773865 h 6047037" name="TY98"/>
                <a:gd fmla="*/ 928840 w 12192001" name="TX99"/>
                <a:gd fmla="*/ 4510340 h 6047037" name="TY99"/>
                <a:gd fmla="*/ 1002467 w 12192001" name="TX100"/>
                <a:gd fmla="*/ 4628557 h 6047037" name="TY100"/>
                <a:gd fmla="*/ 997588 w 12192001" name="TX101"/>
                <a:gd fmla="*/ 4515018 h 6047037" name="TY101"/>
                <a:gd fmla="*/ 1033957 w 12192001" name="TX102"/>
                <a:gd fmla="*/ 4593337 h 6047037" name="TY102"/>
                <a:gd fmla="*/ 1029079 w 12192001" name="TX103"/>
                <a:gd fmla="*/ 4548268 h 6047037" name="TY103"/>
                <a:gd fmla="*/ 1253064 w 12192001" name="TX104"/>
                <a:gd fmla="*/ 4988133 h 6047037" name="TY104"/>
                <a:gd fmla="*/ 1312054 w 12192001" name="TX105"/>
                <a:gd fmla="*/ 4589889 h 6047037" name="TY105"/>
                <a:gd fmla="*/ 1546685 w 12192001" name="TX106"/>
                <a:gd fmla="*/ 4417489 h 6047037" name="TY106"/>
                <a:gd fmla="*/ 1660230 w 12192001" name="TX107"/>
                <a:gd fmla="*/ 4573389 h 6047037" name="TY107"/>
                <a:gd fmla="*/ 1752486 w 12192001" name="TX108"/>
                <a:gd fmla="*/ 4701458 h 6047037" name="TY108"/>
                <a:gd fmla="*/ 1753372 w 12192001" name="TX109"/>
                <a:gd fmla="*/ 4400742 h 6047037" name="TY109"/>
                <a:gd fmla="*/ 1769784 w 12192001" name="TX110"/>
                <a:gd fmla="*/ 4809576 h 6047037" name="TY110"/>
                <a:gd fmla="*/ 1789743 w 12192001" name="TX111"/>
                <a:gd fmla="*/ 4602943 h 6047037" name="TY111"/>
                <a:gd fmla="*/ 1817242 w 12192001" name="TX112"/>
                <a:gd fmla="*/ 4664268 h 6047037" name="TY112"/>
                <a:gd fmla="*/ 1839418 w 12192001" name="TX113"/>
                <a:gd fmla="*/ 4681015 h 6047037" name="TY113"/>
                <a:gd fmla="*/ 1855829 w 12192001" name="TX114"/>
                <a:gd fmla="*/ 4340894 h 6047037" name="TY114"/>
                <a:gd fmla="*/ 1864256 w 12192001" name="TX115"/>
                <a:gd fmla="*/ 4815979 h 6047037" name="TY115"/>
                <a:gd fmla="*/ 1890425 w 12192001" name="TX116"/>
                <a:gd fmla="*/ 4929025 h 6047037" name="TY116"/>
                <a:gd fmla="*/ 1897522 w 12192001" name="TX117"/>
                <a:gd fmla="*/ 5042315 h 6047037" name="TY117"/>
                <a:gd fmla="*/ 1973881 w 12192001" name="TX118"/>
                <a:gd fmla="*/ 4411434 h 6047037" name="TY118"/>
                <a:gd fmla="*/ 1976968 w 12192001" name="TX119"/>
                <a:gd fmla="*/ 4405064 h 6047037" name="TY119"/>
                <a:gd fmla="*/ 1962279 w 12192001" name="TX120"/>
                <a:gd fmla="*/ 4746528 h 6047037" name="TY120"/>
                <a:gd fmla="*/ 2034444 w 12192001" name="TX121"/>
                <a:gd fmla="*/ 4294956 h 6047037" name="TY121"/>
                <a:gd fmla="*/ 2044210 w 12192001" name="TX122"/>
                <a:gd fmla="*/ 4277076 h 6047037" name="TY122"/>
                <a:gd fmla="*/ 2265975 w 12192001" name="TX123"/>
                <a:gd fmla="*/ 4130130 h 6047037" name="TY123"/>
                <a:gd fmla="*/ 2251117 w 12192001" name="TX124"/>
                <a:gd fmla="*/ 4169727 h 6047037" name="TY124"/>
                <a:gd fmla="*/ 2304941 w 12192001" name="TX125"/>
                <a:gd fmla="*/ 4107755 h 6047037" name="TY125"/>
                <a:gd fmla="*/ 2274951 w 12192001" name="TX126"/>
                <a:gd fmla="*/ 4209324 h 6047037" name="TY126"/>
                <a:gd fmla="*/ 2375002 w 12192001" name="TX127"/>
                <a:gd fmla="*/ 4120373 h 6047037" name="TY127"/>
                <a:gd fmla="*/ 2384900 w 12192001" name="TX128"/>
                <a:gd fmla="*/ 4375532 h 6047037" name="TY128"/>
                <a:gd fmla="*/ 2370596 w 12192001" name="TX129"/>
                <a:gd fmla="*/ 4414793 h 6047037" name="TY129"/>
                <a:gd fmla="*/ 2483289 w 12192001" name="TX130"/>
                <a:gd fmla="*/ 4436404 h 6047037" name="TY130"/>
                <a:gd fmla="*/ 2546625 w 12192001" name="TX131"/>
                <a:gd fmla="*/ 4428246 h 6047037" name="TY131"/>
                <a:gd fmla="*/ 2550623 w 12192001" name="TX132"/>
                <a:gd fmla="*/ 4427333 h 6047037" name="TY132"/>
                <a:gd fmla="*/ 2555512 w 12192001" name="TX133"/>
                <a:gd fmla="*/ 4426637 h 6047037" name="TY133"/>
                <a:gd fmla="*/ 2565289 w 12192001" name="TX134"/>
                <a:gd fmla="*/ 4425245 h 6047037" name="TY134"/>
                <a:gd fmla="*/ 2584953 w 12192001" name="TX135"/>
                <a:gd fmla="*/ 4422015 h 6047037" name="TY135"/>
                <a:gd fmla="*/ 2622435 w 12192001" name="TX136"/>
                <a:gd fmla="*/ 4413451 h 6047037" name="TY136"/>
                <a:gd fmla="*/ 2921470 w 12192001" name="TX137"/>
                <a:gd fmla="*/ 4315449 h 6047037" name="TY137"/>
                <a:gd fmla="*/ 3192905 w 12192001" name="TX138"/>
                <a:gd fmla="*/ 4297633 h 6047037" name="TY138"/>
                <a:gd fmla="*/ 3425737 w 12192001" name="TX139"/>
                <a:gd fmla="*/ 4551951 h 6047037" name="TY139"/>
                <a:gd fmla="*/ 3528620 w 12192001" name="TX140"/>
                <a:gd fmla="*/ 4812805 h 6047037" name="TY140"/>
                <a:gd fmla="*/ 3676598 w 12192001" name="TX141"/>
                <a:gd fmla="*/ 4788467 h 6047037" name="TY141"/>
                <a:gd fmla="*/ 3828531 w 12192001" name="TX142"/>
                <a:gd fmla="*/ 4744072 h 6047037" name="TY142"/>
                <a:gd fmla="*/ 3965595 w 12192001" name="TX143"/>
                <a:gd fmla="*/ 4949968 h 6047037" name="TY143"/>
                <a:gd fmla="*/ 3967802 w 12192001" name="TX144"/>
                <a:gd fmla="*/ 4967987 h 6047037" name="TY144"/>
                <a:gd fmla="*/ 3969404 w 12192001" name="TX145"/>
                <a:gd fmla="*/ 4976882 h 6047037" name="TY145"/>
                <a:gd fmla="*/ 3970227 w 12192001" name="TX146"/>
                <a:gd fmla="*/ 4985114 h 6047037" name="TY146"/>
                <a:gd fmla="*/ 3971222 w 12192001" name="TX147"/>
                <a:gd fmla="*/ 5015827 h 6047037" name="TY147"/>
                <a:gd fmla="*/ 3975715 w 12192001" name="TX148"/>
                <a:gd fmla="*/ 5067000 h 6047037" name="TY148"/>
                <a:gd fmla="*/ 3993563 w 12192001" name="TX149"/>
                <a:gd fmla="*/ 5131118 h 6047037" name="TY149"/>
                <a:gd fmla="*/ 4042456 w 12192001" name="TX150"/>
                <a:gd fmla="*/ 5135734 h 6047037" name="TY150"/>
                <a:gd fmla="*/ 4086449 w 12192001" name="TX151"/>
                <a:gd fmla="*/ 5032859 h 6047037" name="TY151"/>
                <a:gd fmla="*/ 4102575 w 12192001" name="TX152"/>
                <a:gd fmla="*/ 4963188 h 6047037" name="TY152"/>
                <a:gd fmla="*/ 4104012 w 12192001" name="TX153"/>
                <a:gd fmla="*/ 4953932 h 6047037" name="TY153"/>
                <a:gd fmla="*/ 4115154 w 12192001" name="TX154"/>
                <a:gd fmla="*/ 5034063 h 6047037" name="TY154"/>
                <a:gd fmla="*/ 4104158 w 12192001" name="TX155"/>
                <a:gd fmla="*/ 4952997 h 6047037" name="TY155"/>
                <a:gd fmla="*/ 4113405 w 12192001" name="TX156"/>
                <a:gd fmla="*/ 4893464 h 6047037" name="TY156"/>
                <a:gd fmla="*/ 4117171 w 12192001" name="TX157"/>
                <a:gd fmla="*/ 4834959 h 6047037" name="TY157"/>
                <a:gd fmla="*/ 4121830 w 12192001" name="TX158"/>
                <a:gd fmla="*/ 4860417 h 6047037" name="TY158"/>
                <a:gd fmla="*/ 4150638 w 12192001" name="TX159"/>
                <a:gd fmla="*/ 5030372 h 6047037" name="TY159"/>
                <a:gd fmla="*/ 4129791 w 12192001" name="TX160"/>
                <a:gd fmla="*/ 4865850 h 6047037" name="TY160"/>
                <a:gd fmla="*/ 4146647 w 12192001" name="TX161"/>
                <a:gd fmla="*/ 4941216 h 6047037" name="TY161"/>
                <a:gd fmla="*/ 4235796 w 12192001" name="TX162"/>
                <a:gd fmla="*/ 5616528 h 6047037" name="TY162"/>
                <a:gd fmla="*/ 4202533 w 12192001" name="TX163"/>
                <a:gd fmla="*/ 5230107 h 6047037" name="TY163"/>
                <a:gd fmla="*/ 4226039 w 12192001" name="TX164"/>
                <a:gd fmla="*/ 5472945 h 6047037" name="TY164"/>
                <a:gd fmla="*/ 4213176 w 12192001" name="TX165"/>
                <a:gd fmla="*/ 5294143 h 6047037" name="TY165"/>
                <a:gd fmla="*/ 4203419 w 12192001" name="TX166"/>
                <a:gd fmla="*/ 5123464 h 6047037" name="TY166"/>
                <a:gd fmla="*/ 4213176 w 12192001" name="TX167"/>
                <a:gd fmla="*/ 5154004 h 6047037" name="TY167"/>
                <a:gd fmla="*/ 4213177 w 12192001" name="TX168"/>
                <a:gd fmla="*/ 5154252 h 6047037" name="TY168"/>
                <a:gd fmla="*/ 4213176 w 12192001" name="TX169"/>
                <a:gd fmla="*/ 5155236 h 6047037" name="TY169"/>
                <a:gd fmla="*/ 4217169 w 12192001" name="TX170"/>
                <a:gd fmla="*/ 5200799 h 6047037" name="TY170"/>
                <a:gd fmla="*/ 4214508 w 12192001" name="TX171"/>
                <a:gd fmla="*/ 5168535 h 6047037" name="TY171"/>
                <a:gd fmla="*/ 4213177 w 12192001" name="TX172"/>
                <a:gd fmla="*/ 5044408 h 6047037" name="TY172"/>
                <a:gd fmla="*/ 4207855 w 12192001" name="TX173"/>
                <a:gd fmla="*/ 4913138 h 6047037" name="TY173"/>
                <a:gd fmla="*/ 4195106 w 12192001" name="TX174"/>
                <a:gd fmla="*/ 4669604 h 6047037" name="TY174"/>
                <a:gd fmla="*/ 4194658 w 12192001" name="TX175"/>
                <a:gd fmla="*/ 4655485 h 6047037" name="TY175"/>
                <a:gd fmla="*/ 4196145 w 12192001" name="TX176"/>
                <a:gd fmla="*/ 4645360 h 6047037" name="TY176"/>
                <a:gd fmla="*/ 4231805 w 12192001" name="TX177"/>
                <a:gd fmla="*/ 5195872 h 6047037" name="TY177"/>
                <a:gd fmla="*/ 4238016 w 12192001" name="TX178"/>
                <a:gd fmla="*/ 5196119 h 6047037" name="TY178"/>
                <a:gd fmla="*/ 4236683 w 12192001" name="TX179"/>
                <a:gd fmla="*/ 4955991 h 6047037" name="TY179"/>
                <a:gd fmla="*/ 4258859 w 12192001" name="TX180"/>
                <a:gd fmla="*/ 5418023 h 6047037" name="TY180"/>
                <a:gd fmla="*/ 4282369 w 12192001" name="TX181"/>
                <a:gd fmla="*/ 6047036 h 6047037" name="TY181"/>
                <a:gd fmla="*/ 4269062 w 12192001" name="TX182"/>
                <a:gd fmla="*/ 5660122 h 6047037" name="TY182"/>
                <a:gd fmla="*/ 4265069 w 12192001" name="TX183"/>
                <a:gd fmla="*/ 5471467 h 6047037" name="TY183"/>
                <a:gd fmla="*/ 4278820 w 12192001" name="TX184"/>
                <a:gd fmla="*/ 5912809 h 6047037" name="TY184"/>
                <a:gd fmla="*/ 4275715 w 12192001" name="TX185"/>
                <a:gd fmla="*/ 5736469 h 6047037" name="TY185"/>
                <a:gd fmla="*/ 4252651 w 12192001" name="TX186"/>
                <a:gd fmla="*/ 4689758 h 6047037" name="TY186"/>
                <a:gd fmla="*/ 4247771 w 12192001" name="TX187"/>
                <a:gd fmla="*/ 4566860 h 6047037" name="TY187"/>
                <a:gd fmla="*/ 4248079 w 12192001" name="TX188"/>
                <a:gd fmla="*/ 4493518 h 6047037" name="TY188"/>
                <a:gd fmla="*/ 4248767 w 12192001" name="TX189"/>
                <a:gd fmla="*/ 4446391 h 6047037" name="TY189"/>
                <a:gd fmla="*/ 4259944 w 12192001" name="TX190"/>
                <a:gd fmla="*/ 4387066 h 6047037" name="TY190"/>
                <a:gd fmla="*/ 4260675 w 12192001" name="TX191"/>
                <a:gd fmla="*/ 4395142 h 6047037" name="TY191"/>
                <a:gd fmla="*/ 4264182 w 12192001" name="TX192"/>
                <a:gd fmla="*/ 4455786 h 6047037" name="TY192"/>
                <a:gd fmla="*/ 4266400 w 12192001" name="TX193"/>
                <a:gd fmla="*/ 4653798 h 6047037" name="TY193"/>
                <a:gd fmla="*/ 4272166 w 12192001" name="TX194"/>
                <a:gd fmla="*/ 4553315 h 6047037" name="TY194"/>
                <a:gd fmla="*/ 4274829 w 12192001" name="TX195"/>
                <a:gd fmla="*/ 4806989 h 6047037" name="TY195"/>
                <a:gd fmla="*/ 4282811 w 12192001" name="TX196"/>
                <a:gd fmla="*/ 4728179 h 6047037" name="TY196"/>
                <a:gd fmla="*/ 4281482 w 12192001" name="TX197"/>
                <a:gd fmla="*/ 4659956 h 6047037" name="TY197"/>
                <a:gd fmla="*/ 4294787 w 12192001" name="TX198"/>
                <a:gd fmla="*/ 4671779 h 6047037" name="TY198"/>
                <a:gd fmla="*/ 4293899 w 12192001" name="TX199"/>
                <a:gd fmla="*/ 4812406 h 6047037" name="TY199"/>
                <a:gd fmla="*/ 4307650 w 12192001" name="TX200"/>
                <a:gd fmla="*/ 4903287 h 6047037" name="TY200"/>
                <a:gd fmla="*/ 4311640 w 12192001" name="TX201"/>
                <a:gd fmla="*/ 4823735 h 6047037" name="TY201"/>
                <a:gd fmla="*/ 4313860 w 12192001" name="TX202"/>
                <a:gd fmla="*/ 4781130 h 6047037" name="TY202"/>
                <a:gd fmla="*/ 4317849 w 12192001" name="TX203"/>
                <a:gd fmla="*/ 4739752 h 6047037" name="TY203"/>
                <a:gd fmla="*/ 4334705 w 12192001" name="TX204"/>
                <a:gd fmla="*/ 4629909 h 6047037" name="TY204"/>
                <a:gd fmla="*/ 4324948 w 12192001" name="TX205"/>
                <a:gd fmla="*/ 4917324 h 6047037" name="TY205"/>
                <a:gd fmla="*/ 4342687 w 12192001" name="TX206"/>
                <a:gd fmla="*/ 4617843 h 6047037" name="TY206"/>
                <a:gd fmla="*/ 4333818 w 12192001" name="TX207"/>
                <a:gd fmla="*/ 4971014 h 6047037" name="TY207"/>
                <a:gd fmla="*/ 4344463 w 12192001" name="TX208"/>
                <a:gd fmla="*/ 4868067 h 6047037" name="TY208"/>
                <a:gd fmla="*/ 4339585 w 12192001" name="TX209"/>
                <a:gd fmla="*/ 5245129 h 6047037" name="TY209"/>
                <a:gd fmla="*/ 4351117 w 12192001" name="TX210"/>
                <a:gd fmla="*/ 4782607 h 6047037" name="TY210"/>
                <a:gd fmla="*/ 4358212 w 12192001" name="TX211"/>
                <a:gd fmla="*/ 4880135 h 6047037" name="TY211"/>
                <a:gd fmla="*/ 4335592 w 12192001" name="TX212"/>
                <a:gd fmla="*/ 5706669 h 6047037" name="TY212"/>
                <a:gd fmla="*/ 4354666 w 12192001" name="TX213"/>
                <a:gd fmla="*/ 5342166 h 6047037" name="TY213"/>
                <a:gd fmla="*/ 4341359 w 12192001" name="TX214"/>
                <a:gd fmla="*/ 5750507 h 6047037" name="TY214"/>
                <a:gd fmla="*/ 4352889 w 12192001" name="TX215"/>
                <a:gd fmla="*/ 5578847 h 6047037" name="TY215"/>
                <a:gd fmla="*/ 4360874 w 12192001" name="TX216"/>
                <a:gd fmla="*/ 5572197 h 6047037" name="TY216"/>
                <a:gd fmla="*/ 4350674 w 12192001" name="TX217"/>
                <a:gd fmla="*/ 5880793 h 6047037" name="TY217"/>
                <a:gd fmla="*/ 4388373 w 12192001" name="TX218"/>
                <a:gd fmla="*/ 5305470 h 6047037" name="TY218"/>
                <a:gd fmla="*/ 4368856 w 12192001" name="TX219"/>
                <a:gd fmla="*/ 5560375 h 6047037" name="TY219"/>
                <a:gd fmla="*/ 4393694 w 12192001" name="TX220"/>
                <a:gd fmla="*/ 4963872 h 6047037" name="TY220"/>
                <a:gd fmla="*/ 4412323 w 12192001" name="TX221"/>
                <a:gd fmla="*/ 4806003 h 6047037" name="TY221"/>
                <a:gd fmla="*/ 4420307 w 12192001" name="TX222"/>
                <a:gd fmla="*/ 4862896 h 6047037" name="TY222"/>
                <a:gd fmla="*/ 4407002 w 12192001" name="TX223"/>
                <a:gd fmla="*/ 5039975 h 6047037" name="TY223"/>
                <a:gd fmla="*/ 4416315 w 12192001" name="TX224"/>
                <a:gd fmla="*/ 5281335 h 6047037" name="TY224"/>
                <a:gd fmla="*/ 4432283 w 12192001" name="TX225"/>
                <a:gd fmla="*/ 4927670 h 6047037" name="TY225"/>
                <a:gd fmla="*/ 4425185 w 12192001" name="TX226"/>
                <a:gd fmla="*/ 5203261 h 6047037" name="TY226"/>
                <a:gd fmla="*/ 4465103 w 12192001" name="TX227"/>
                <a:gd fmla="*/ 4783098 h 6047037" name="TY227"/>
                <a:gd fmla="*/ 4456678 w 12192001" name="TX228"/>
                <a:gd fmla="*/ 4930377 h 6047037" name="TY228"/>
                <a:gd fmla="*/ 4467765 w 12192001" name="TX229"/>
                <a:gd fmla="*/ 4859201 h 6047037" name="TY229"/>
                <a:gd fmla="*/ 4442928 w 12192001" name="TX230"/>
                <a:gd fmla="*/ 5300791 h 6047037" name="TY230"/>
                <a:gd fmla="*/ 4472200 w 12192001" name="TX231"/>
                <a:gd fmla="*/ 4880381 h 6047037" name="TY231"/>
                <a:gd fmla="*/ 4478856 w 12192001" name="TX232"/>
                <a:gd fmla="*/ 4979388 h 6047037" name="TY232"/>
                <a:gd fmla="*/ 4471314 w 12192001" name="TX233"/>
                <a:gd fmla="*/ 5067805 h 6047037" name="TY233"/>
                <a:gd fmla="*/ 4505466 w 12192001" name="TX234"/>
                <a:gd fmla="*/ 5174939 h 6047037" name="TY234"/>
                <a:gd fmla="*/ 4485508 w 12192001" name="TX235"/>
                <a:gd fmla="*/ 5528111 h 6047037" name="TY235"/>
                <a:gd fmla="*/ 4531634 w 12192001" name="TX236"/>
                <a:gd fmla="*/ 5106471 h 6047037" name="TY236"/>
                <a:gd fmla="*/ 4544497 w 12192001" name="TX237"/>
                <a:gd fmla="*/ 5199567 h 6047037" name="TY237"/>
                <a:gd fmla="*/ 4531190 w 12192001" name="TX238"/>
                <a:gd fmla="*/ 5557420 h 6047037" name="TY238"/>
                <a:gd fmla="*/ 4631873 w 12192001" name="TX239"/>
                <a:gd fmla="*/ 5286507 h 6047037" name="TY239"/>
                <a:gd fmla="*/ 4638527 w 12192001" name="TX240"/>
                <a:gd fmla="*/ 5709133 h 6047037" name="TY240"/>
                <a:gd fmla="*/ 4681551 w 12192001" name="TX241"/>
                <a:gd fmla="*/ 5742382 h 6047037" name="TY241"/>
                <a:gd fmla="*/ 4776909 w 12192001" name="TX242"/>
                <a:gd fmla="*/ 5398813 h 6047037" name="TY242"/>
                <a:gd fmla="*/ 4874929 w 12192001" name="TX243"/>
                <a:gd fmla="*/ 5097852 h 6047037" name="TY243"/>
                <a:gd fmla="*/ 4926823 w 12192001" name="TX244"/>
                <a:gd fmla="*/ 5320986 h 6047037" name="TY244"/>
                <a:gd fmla="*/ 5001339 w 12192001" name="TX245"/>
                <a:gd fmla="*/ 5279364 h 6047037" name="TY245"/>
                <a:gd fmla="*/ 5031499 w 12192001" name="TX246"/>
                <a:gd fmla="*/ 4957469 h 6047037" name="TY246"/>
                <a:gd fmla="*/ 5073634 w 12192001" name="TX247"/>
                <a:gd fmla="*/ 5155976 h 6047037" name="TY247"/>
                <a:gd fmla="*/ 5128633 w 12192001" name="TX248"/>
                <a:gd fmla="*/ 5344876 h 6047037" name="TY248"/>
                <a:gd fmla="*/ 5157020 w 12192001" name="TX249"/>
                <a:gd fmla="*/ 5148094 h 6047037" name="TY249"/>
                <a:gd fmla="*/ 5164117 w 12192001" name="TX250"/>
                <a:gd fmla="*/ 4867082 h 6047037" name="TY250"/>
                <a:gd fmla="*/ 5183188 w 12192001" name="TX251"/>
                <a:gd fmla="*/ 5239958 h 6047037" name="TY251"/>
                <a:gd fmla="*/ 5177866 w 12192001" name="TX252"/>
                <a:gd fmla="*/ 5281827 h 6047037" name="TY252"/>
                <a:gd fmla="*/ 5194276 w 12192001" name="TX253"/>
                <a:gd fmla="*/ 5384036 h 6047037" name="TY253"/>
                <a:gd fmla="*/ 5225324 w 12192001" name="TX254"/>
                <a:gd fmla="*/ 5445361 h 6047037" name="TY254"/>
                <a:gd fmla="*/ 5235081 w 12192001" name="TX255"/>
                <a:gd fmla="*/ 5007711 h 6047037" name="TY255"/>
                <a:gd fmla="*/ 5256371 w 12192001" name="TX256"/>
                <a:gd fmla="*/ 5081844 h 6047037" name="TY256"/>
                <a:gd fmla="*/ 5246613 w 12192001" name="TX257"/>
                <a:gd fmla="*/ 5165827 h 6047037" name="TY257"/>
                <a:gd fmla="*/ 5330442 w 12192001" name="TX258"/>
                <a:gd fmla="*/ 4808220 h 6047037" name="TY258"/>
                <a:gd fmla="*/ 5388546 w 12192001" name="TX259"/>
                <a:gd fmla="*/ 4900577 h 6047037" name="TY259"/>
                <a:gd fmla="*/ 5447534 w 12192001" name="TX260"/>
                <a:gd fmla="*/ 5008451 h 6047037" name="TY260"/>
                <a:gd fmla="*/ 5523824 w 12192001" name="TX261"/>
                <a:gd fmla="*/ 4697638 h 6047037" name="TY261"/>
                <a:gd fmla="*/ 5528259 w 12192001" name="TX262"/>
                <a:gd fmla="*/ 4816593 h 6047037" name="TY262"/>
                <a:gd fmla="*/ 5544669 w 12192001" name="TX263"/>
                <a:gd fmla="*/ 4968798 h 6047037" name="TY263"/>
                <a:gd fmla="*/ 5584146 w 12192001" name="TX264"/>
                <a:gd fmla="*/ 5122234 h 6047037" name="TY264"/>
                <a:gd fmla="*/ 5620072 w 12192001" name="TX265"/>
                <a:gd fmla="*/ 4652076 h 6047037" name="TY265"/>
                <a:gd fmla="*/ 5621401 w 12192001" name="TX266"/>
                <a:gd fmla="*/ 4556270 h 6047037" name="TY266"/>
                <a:gd fmla="*/ 5661318 w 12192001" name="TX267"/>
                <a:gd fmla="*/ 4618580 h 6047037" name="TY267"/>
                <a:gd fmla="*/ 5664424 w 12192001" name="TX268"/>
                <a:gd fmla="*/ 4662665 h 6047037" name="TY268"/>
                <a:gd fmla="*/ 5668416 w 12192001" name="TX269"/>
                <a:gd fmla="*/ 4632618 h 6047037" name="TY269"/>
                <a:gd fmla="*/ 5758012 w 12192001" name="TX270"/>
                <a:gd fmla="*/ 4842700 h 6047037" name="TY270"/>
                <a:gd fmla="*/ 5806357 w 12192001" name="TX271"/>
                <a:gd fmla="*/ 4857970 h 6047037" name="TY271"/>
                <a:gd fmla="*/ 5856477 w 12192001" name="TX272"/>
                <a:gd fmla="*/ 4840237 h 6047037" name="TY272"/>
                <a:gd fmla="*/ 5902573 w 12192001" name="TX273"/>
                <a:gd fmla="*/ 4812507 h 6047037" name="TY273"/>
                <a:gd fmla="*/ 5906802 w 12192001" name="TX274"/>
                <a:gd fmla="*/ 4826937 h 6047037" name="TY274"/>
                <a:gd fmla="*/ 5928517 w 12192001" name="TX275"/>
                <a:gd fmla="*/ 4803933 h 6047037" name="TY275"/>
                <a:gd fmla="*/ 5928393 w 12192001" name="TX276"/>
                <a:gd fmla="*/ 4800317 h 6047037" name="TY276"/>
                <a:gd fmla="*/ 5956271 w 12192001" name="TX277"/>
                <a:gd fmla="*/ 4787778 h 6047037" name="TY277"/>
                <a:gd fmla="*/ 6007224 w 12192001" name="TX278"/>
                <a:gd fmla="*/ 4793012 h 6047037" name="TY278"/>
                <a:gd fmla="*/ 6028738 w 12192001" name="TX279"/>
                <a:gd fmla="*/ 4809019 h 6047037" name="TY279"/>
                <a:gd fmla="*/ 6034021 w 12192001" name="TX280"/>
                <a:gd fmla="*/ 4849507 h 6047037" name="TY280"/>
                <a:gd fmla="*/ 6045451 w 12192001" name="TX281"/>
                <a:gd fmla="*/ 4827667 h 6047037" name="TY281"/>
                <a:gd fmla="*/ 6060504 w 12192001" name="TX282"/>
                <a:gd fmla="*/ 4846641 h 6047037" name="TY282"/>
                <a:gd fmla="*/ 6056727 w 12192001" name="TX283"/>
                <a:gd fmla="*/ 4808623 h 6047037" name="TY283"/>
                <a:gd fmla="*/ 6075665 w 12192001" name="TX284"/>
                <a:gd fmla="*/ 4787905 h 6047037" name="TY284"/>
                <a:gd fmla="*/ 6125665 w 12192001" name="TX285"/>
                <a:gd fmla="*/ 4770677 h 6047037" name="TY285"/>
                <a:gd fmla="*/ 6149598 w 12192001" name="TX286"/>
                <a:gd fmla="*/ 4774190 h 6047037" name="TY286"/>
                <a:gd fmla="*/ 6157195 w 12192001" name="TX287"/>
                <a:gd fmla="*/ 4811811 h 6047037" name="TY287"/>
                <a:gd fmla="*/ 6174898 w 12192001" name="TX288"/>
                <a:gd fmla="*/ 4790719 h 6047037" name="TY288"/>
                <a:gd fmla="*/ 6175423 w 12192001" name="TX289"/>
                <a:gd fmla="*/ 4777982 h 6047037" name="TY289"/>
                <a:gd fmla="*/ 6180725 w 12192001" name="TX290"/>
                <a:gd fmla="*/ 4778759 h 6047037" name="TY290"/>
                <a:gd fmla="*/ 6237458 w 12192001" name="TX291"/>
                <a:gd fmla="*/ 4793695 h 6047037" name="TY291"/>
                <a:gd fmla="*/ 6291698 w 12192001" name="TX292"/>
                <a:gd fmla="*/ 4797458 h 6047037" name="TY292"/>
                <a:gd fmla="*/ 6336867 w 12192001" name="TX293"/>
                <a:gd fmla="*/ 4771786 h 6047037" name="TY293"/>
                <a:gd fmla="*/ 6380396 w 12192001" name="TX294"/>
                <a:gd fmla="*/ 4559672 h 6047037" name="TY294"/>
                <a:gd fmla="*/ 6391045 w 12192001" name="TX295"/>
                <a:gd fmla="*/ 4585890 h 6047037" name="TY295"/>
                <a:gd fmla="*/ 6384419 w 12192001" name="TX296"/>
                <a:gd fmla="*/ 4545226 h 6047037" name="TY296"/>
                <a:gd fmla="*/ 6410729 w 12192001" name="TX297"/>
                <a:gd fmla="*/ 4479041 h 6047037" name="TY297"/>
                <a:gd fmla="*/ 6433237 w 12192001" name="TX298"/>
                <a:gd fmla="*/ 4565430 h 6047037" name="TY298"/>
                <a:gd fmla="*/ 6573212 w 12192001" name="TX299"/>
                <a:gd fmla="*/ 4982175 h 6047037" name="TY299"/>
                <a:gd fmla="*/ 6578938 w 12192001" name="TX300"/>
                <a:gd fmla="*/ 4833620 h 6047037" name="TY300"/>
                <a:gd fmla="*/ 6561780 w 12192001" name="TX301"/>
                <a:gd fmla="*/ 4691832 h 6047037" name="TY301"/>
                <a:gd fmla="*/ 6539944 w 12192001" name="TX302"/>
                <a:gd fmla="*/ 4583076 h 6047037" name="TY302"/>
                <a:gd fmla="*/ 6685229 w 12192001" name="TX303"/>
                <a:gd fmla="*/ 4845698 h 6047037" name="TY303"/>
                <a:gd fmla="*/ 6720618 w 12192001" name="TX304"/>
                <a:gd fmla="*/ 4733598 h 6047037" name="TY304"/>
                <a:gd fmla="*/ 6758547 w 12192001" name="TX305"/>
                <a:gd fmla="*/ 4635759 h 6047037" name="TY305"/>
                <a:gd fmla="*/ 6921744 w 12192001" name="TX306"/>
                <a:gd fmla="*/ 4938887 h 6047037" name="TY306"/>
                <a:gd fmla="*/ 6893387 w 12192001" name="TX307"/>
                <a:gd fmla="*/ 4865264 h 6047037" name="TY307"/>
                <a:gd fmla="*/ 6898380 w 12192001" name="TX308"/>
                <a:gd fmla="*/ 4792945 h 6047037" name="TY308"/>
                <a:gd fmla="*/ 6954944 w 12192001" name="TX309"/>
                <a:gd fmla="*/ 5002041 h 6047037" name="TY309"/>
                <a:gd fmla="*/ 6942513 w 12192001" name="TX310"/>
                <a:gd fmla="*/ 5042588 h 6047037" name="TY310"/>
                <a:gd fmla="*/ 6955022 w 12192001" name="TX311"/>
                <a:gd fmla="*/ 5002323 h 6047037" name="TY311"/>
                <a:gd fmla="*/ 7004896 w 12192001" name="TX312"/>
                <a:gd fmla="*/ 5186679 h 6047037" name="TY312"/>
                <a:gd fmla="*/ 7022516 w 12192001" name="TX313"/>
                <a:gd fmla="*/ 5123561 h 6047037" name="TY313"/>
                <a:gd fmla="*/ 7016406 w 12192001" name="TX314"/>
                <a:gd fmla="*/ 5027027 h 6047037" name="TY314"/>
                <a:gd fmla="*/ 7001809 w 12192001" name="TX315"/>
                <a:gd fmla="*/ 4990435 h 6047037" name="TY315"/>
                <a:gd fmla="*/ 6983211 w 12192001" name="TX316"/>
                <a:gd fmla="*/ 4927937 h 6047037" name="TY316"/>
                <a:gd fmla="*/ 6981961 w 12192001" name="TX317"/>
                <a:gd fmla="*/ 4923562 h 6047037" name="TY317"/>
                <a:gd fmla="*/ 6982099 w 12192001" name="TX318"/>
                <a:gd fmla="*/ 4923135 h 6047037" name="TY318"/>
                <a:gd fmla="*/ 6999331 w 12192001" name="TX319"/>
                <a:gd fmla="*/ 4869454 h 6047037" name="TY319"/>
                <a:gd fmla="*/ 7000124 w 12192001" name="TX320"/>
                <a:gd fmla="*/ 4866992 h 6047037" name="TY320"/>
                <a:gd fmla="*/ 7003648 w 12192001" name="TX321"/>
                <a:gd fmla="*/ 4881161 h 6047037" name="TY321"/>
                <a:gd fmla="*/ 7007782 w 12192001" name="TX322"/>
                <a:gd fmla="*/ 4900872 h 6047037" name="TY322"/>
                <a:gd fmla="*/ 7079771 w 12192001" name="TX323"/>
                <a:gd fmla="*/ 5072025 h 6047037" name="TY323"/>
                <a:gd fmla="*/ 7072727 w 12192001" name="TX324"/>
                <a:gd fmla="*/ 4874943 h 6047037" name="TY324"/>
                <a:gd fmla="*/ 7084875 w 12192001" name="TX325"/>
                <a:gd fmla="*/ 4882414 h 6047037" name="TY325"/>
                <a:gd fmla="*/ 7069436 w 12192001" name="TX326"/>
                <a:gd fmla="*/ 4923533 h 6047037" name="TY326"/>
                <a:gd fmla="*/ 7087376 w 12192001" name="TX327"/>
                <a:gd fmla="*/ 4883952 h 6047037" name="TY327"/>
                <a:gd fmla="*/ 7093247 w 12192001" name="TX328"/>
                <a:gd fmla="*/ 4887564 h 6047037" name="TY328"/>
                <a:gd fmla="*/ 7120100 w 12192001" name="TX329"/>
                <a:gd fmla="*/ 4828227 h 6047037" name="TY329"/>
                <a:gd fmla="*/ 7117849 w 12192001" name="TX330"/>
                <a:gd fmla="*/ 4816721 h 6047037" name="TY330"/>
                <a:gd fmla="*/ 7127019 w 12192001" name="TX331"/>
                <a:gd fmla="*/ 4796490 h 6047037" name="TY331"/>
                <a:gd fmla="*/ 7193104 w 12192001" name="TX332"/>
                <a:gd fmla="*/ 4981522 h 6047037" name="TY332"/>
                <a:gd fmla="*/ 7277118 w 12192001" name="TX333"/>
                <a:gd fmla="*/ 5000928 h 6047037" name="TY333"/>
                <a:gd fmla="*/ 7279910 w 12192001" name="TX334"/>
                <a:gd fmla="*/ 4786242 h 6047037" name="TY334"/>
                <a:gd fmla="*/ 7444839 w 12192001" name="TX335"/>
                <a:gd fmla="*/ 5034620 h 6047037" name="TY335"/>
                <a:gd fmla="*/ 7616513 w 12192001" name="TX336"/>
                <a:gd fmla="*/ 5322212 h 6047037" name="TY336"/>
                <a:gd fmla="*/ 7652363 w 12192001" name="TX337"/>
                <a:gd fmla="*/ 5281571 h 6047037" name="TY337"/>
                <a:gd fmla="*/ 7565644 w 12192001" name="TX338"/>
                <a:gd fmla="*/ 4897412 h 6047037" name="TY338"/>
                <a:gd fmla="*/ 7558025 w 12192001" name="TX339"/>
                <a:gd fmla="*/ 4850049 h 6047037" name="TY339"/>
                <a:gd fmla="*/ 7556509 w 12192001" name="TX340"/>
                <a:gd fmla="*/ 4829970 h 6047037" name="TY340"/>
                <a:gd fmla="*/ 7568600 w 12192001" name="TX341"/>
                <a:gd fmla="*/ 4814930 h 6047037" name="TY341"/>
                <a:gd fmla="*/ 7575373 w 12192001" name="TX342"/>
                <a:gd fmla="*/ 4823904 h 6047037" name="TY342"/>
                <a:gd fmla="*/ 7726606 w 12192001" name="TX343"/>
                <a:gd fmla="*/ 5117941 h 6047037" name="TY343"/>
                <a:gd fmla="*/ 7634162 w 12192001" name="TX344"/>
                <a:gd fmla="*/ 4797303 h 6047037" name="TY344"/>
                <a:gd fmla="*/ 7639415 w 12192001" name="TX345"/>
                <a:gd fmla="*/ 4756695 h 6047037" name="TY345"/>
                <a:gd fmla="*/ 7633285 w 12192001" name="TX346"/>
                <a:gd fmla="*/ 4734472 h 6047037" name="TY346"/>
                <a:gd fmla="*/ 7633970 w 12192001" name="TX347"/>
                <a:gd fmla="*/ 4733618 h 6047037" name="TY347"/>
                <a:gd fmla="*/ 7654358 w 12192001" name="TX348"/>
                <a:gd fmla="*/ 4798419 h 6047037" name="TY348"/>
                <a:gd fmla="*/ 7765998 w 12192001" name="TX349"/>
                <a:gd fmla="*/ 5080214 h 6047037" name="TY349"/>
                <a:gd fmla="*/ 7667908 w 12192001" name="TX350"/>
                <a:gd fmla="*/ 4765442 h 6047037" name="TY350"/>
                <a:gd fmla="*/ 7676438 w 12192001" name="TX351"/>
                <a:gd fmla="*/ 4680794 h 6047037" name="TY351"/>
                <a:gd fmla="*/ 7686919 w 12192001" name="TX352"/>
                <a:gd fmla="*/ 4667759 h 6047037" name="TY352"/>
                <a:gd fmla="*/ 7692181 w 12192001" name="TX353"/>
                <a:gd fmla="*/ 4661532 h 6047037" name="TY353"/>
                <a:gd fmla="*/ 7758514 w 12192001" name="TX354"/>
                <a:gd fmla="*/ 4864023 h 6047037" name="TY354"/>
                <a:gd fmla="*/ 7694590 w 12192001" name="TX355"/>
                <a:gd fmla="*/ 4658679 h 6047037" name="TY355"/>
                <a:gd fmla="*/ 7713328 w 12192001" name="TX356"/>
                <a:gd fmla="*/ 4636506 h 6047037" name="TY356"/>
                <a:gd fmla="*/ 7716530 w 12192001" name="TX357"/>
                <a:gd fmla="*/ 4646657 h 6047037" name="TY357"/>
                <a:gd fmla="*/ 7754772 w 12192001" name="TX358"/>
                <a:gd fmla="*/ 4771397 h 6047037" name="TY358"/>
                <a:gd fmla="*/ 7736368 w 12192001" name="TX359"/>
                <a:gd fmla="*/ 4703567 h 6047037" name="TY359"/>
                <a:gd fmla="*/ 7716016 w 12192001" name="TX360"/>
                <a:gd fmla="*/ 4633324 h 6047037" name="TY360"/>
                <a:gd fmla="*/ 7720602 w 12192001" name="TX361"/>
                <a:gd fmla="*/ 4627897 h 6047037" name="TY361"/>
                <a:gd fmla="*/ 7733294 w 12192001" name="TX362"/>
                <a:gd fmla="*/ 4670141 h 6047037" name="TY362"/>
                <a:gd fmla="*/ 7780934 w 12192001" name="TX363"/>
                <a:gd fmla="*/ 4839888 h 6047037" name="TY363"/>
                <a:gd fmla="*/ 7729151 w 12192001" name="TX364"/>
                <a:gd fmla="*/ 4637228 h 6047037" name="TY364"/>
                <a:gd fmla="*/ 7725604 w 12192001" name="TX365"/>
                <a:gd fmla="*/ 4621979 h 6047037" name="TY365"/>
                <a:gd fmla="*/ 7733977 w 12192001" name="TX366"/>
                <a:gd fmla="*/ 4612070 h 6047037" name="TY366"/>
                <a:gd fmla="*/ 7736946 w 12192001" name="TX367"/>
                <a:gd fmla="*/ 4619145 h 6047037" name="TY367"/>
                <a:gd fmla="*/ 7734410 w 12192001" name="TX368"/>
                <a:gd fmla="*/ 4611559 h 6047037" name="TY368"/>
                <a:gd fmla="*/ 7747794 w 12192001" name="TX369"/>
                <a:gd fmla="*/ 4595720 h 6047037" name="TY369"/>
                <a:gd fmla="*/ 7890251 w 12192001" name="TX370"/>
                <a:gd fmla="*/ 5080819 h 6047037" name="TY370"/>
                <a:gd fmla="*/ 7814322 w 12192001" name="TX371"/>
                <a:gd fmla="*/ 4854884 h 6047037" name="TY371"/>
                <a:gd fmla="*/ 7979319 w 12192001" name="TX372"/>
                <a:gd fmla="*/ 5366379 h 6047037" name="TY372"/>
                <a:gd fmla="*/ 7900879 w 12192001" name="TX373"/>
                <a:gd fmla="*/ 5089563 h 6047037" name="TY373"/>
                <a:gd fmla="*/ 7910364 w 12192001" name="TX374"/>
                <a:gd fmla="*/ 5093623 h 6047037" name="TY374"/>
                <a:gd fmla="*/ 7959879 w 12192001" name="TX375"/>
                <a:gd fmla="*/ 5246171 h 6047037" name="TY375"/>
                <a:gd fmla="*/ 7856277 w 12192001" name="TX376"/>
                <a:gd fmla="*/ 4879835 h 6047037" name="TY376"/>
                <a:gd fmla="*/ 7955981 w 12192001" name="TX377"/>
                <a:gd fmla="*/ 5205079 h 6047037" name="TY377"/>
                <a:gd fmla="*/ 7840248 w 12192001" name="TX378"/>
                <a:gd fmla="*/ 4805002 h 6047037" name="TY378"/>
                <a:gd fmla="*/ 7816138 w 12192001" name="TX379"/>
                <a:gd fmla="*/ 4718940 h 6047037" name="TY379"/>
                <a:gd fmla="*/ 7828672 w 12192001" name="TX380"/>
                <a:gd fmla="*/ 4710776 h 6047037" name="TY380"/>
                <a:gd fmla="*/ 7828738 w 12192001" name="TX381"/>
                <a:gd fmla="*/ 4710708 h 6047037" name="TY381"/>
                <a:gd fmla="*/ 7849974 w 12192001" name="TX382"/>
                <a:gd fmla="*/ 4788308 h 6047037" name="TY382"/>
                <a:gd fmla="*/ 7829608 w 12192001" name="TX383"/>
                <a:gd fmla="*/ 4709801 h 6047037" name="TY383"/>
                <a:gd fmla="*/ 7850160 w 12192001" name="TX384"/>
                <a:gd fmla="*/ 4688393 h 6047037" name="TY384"/>
                <a:gd fmla="*/ 7875278 w 12192001" name="TX385"/>
                <a:gd fmla="*/ 4658224 h 6047037" name="TY385"/>
                <a:gd fmla="*/ 7896197 w 12192001" name="TX386"/>
                <a:gd fmla="*/ 4632122 h 6047037" name="TY386"/>
                <a:gd fmla="*/ 7924884 w 12192001" name="TX387"/>
                <a:gd fmla="*/ 4763949 h 6047037" name="TY387"/>
                <a:gd fmla="*/ 8022685 w 12192001" name="TX388"/>
                <a:gd fmla="*/ 5217373 h 6047037" name="TY388"/>
                <a:gd fmla="*/ 8058539 w 12192001" name="TX389"/>
                <a:gd fmla="*/ 5377743 h 6047037" name="TY389"/>
                <a:gd fmla="*/ 7974810 w 12192001" name="TX390"/>
                <a:gd fmla="*/ 4974902 h 6047037" name="TY390"/>
                <a:gd fmla="*/ 8012494 w 12192001" name="TX391"/>
                <a:gd fmla="*/ 5146637 h 6047037" name="TY391"/>
                <a:gd fmla="*/ 8084639 w 12192001" name="TX392"/>
                <a:gd fmla="*/ 5500104 h 6047037" name="TY392"/>
                <a:gd fmla="*/ 7969234 w 12192001" name="TX393"/>
                <a:gd fmla="*/ 4925008 h 6047037" name="TY393"/>
                <a:gd fmla="*/ 7921626 w 12192001" name="TX394"/>
                <a:gd fmla="*/ 4680257 h 6047037" name="TY394"/>
                <a:gd fmla="*/ 7909631 w 12192001" name="TX395"/>
                <a:gd fmla="*/ 4615360 h 6047037" name="TY395"/>
                <a:gd fmla="*/ 7916694 w 12192001" name="TX396"/>
                <a:gd fmla="*/ 4606548 h 6047037" name="TY396"/>
                <a:gd fmla="*/ 7925590 w 12192001" name="TX397"/>
                <a:gd fmla="*/ 4646631 h 6047037" name="TY397"/>
                <a:gd fmla="*/ 7941125 w 12192001" name="TX398"/>
                <a:gd fmla="*/ 4719048 h 6047037" name="TY398"/>
                <a:gd fmla="*/ 7947305 w 12192001" name="TX399"/>
                <a:gd fmla="*/ 4717303 h 6047037" name="TY399"/>
                <a:gd fmla="*/ 7926482 w 12192001" name="TX400"/>
                <a:gd fmla="*/ 4594334 h 6047037" name="TY400"/>
                <a:gd fmla="*/ 7928673 w 12192001" name="TX401"/>
                <a:gd fmla="*/ 4591601 h 6047037" name="TY401"/>
                <a:gd fmla="*/ 7932543 w 12192001" name="TX402"/>
                <a:gd fmla="*/ 4587129 h 6047037" name="TY402"/>
                <a:gd fmla="*/ 7937349 w 12192001" name="TX403"/>
                <a:gd fmla="*/ 4613470 h 6047037" name="TY403"/>
                <a:gd fmla="*/ 7938293 w 12192001" name="TX404"/>
                <a:gd fmla="*/ 4612413 h 6047037" name="TY404"/>
                <a:gd fmla="*/ 7934061 w 12192001" name="TX405"/>
                <a:gd fmla="*/ 4585377 h 6047037" name="TY405"/>
                <a:gd fmla="*/ 7937466 w 12192001" name="TX406"/>
                <a:gd fmla="*/ 4581444 h 6047037" name="TY406"/>
                <a:gd fmla="*/ 7942987 w 12192001" name="TX407"/>
                <a:gd fmla="*/ 4614100 h 6047037" name="TY407"/>
                <a:gd fmla="*/ 7958632 w 12192001" name="TX408"/>
                <a:gd fmla="*/ 4688317 h 6047037" name="TY408"/>
                <a:gd fmla="*/ 7963090 w 12192001" name="TX409"/>
                <a:gd fmla="*/ 4718173 h 6047037" name="TY409"/>
                <a:gd fmla="*/ 7957029 w 12192001" name="TX410"/>
                <a:gd fmla="*/ 4675954 h 6047037" name="TY410"/>
                <a:gd fmla="*/ 7956811 w 12192001" name="TX411"/>
                <a:gd fmla="*/ 4675063 h 6047037" name="TY411"/>
                <a:gd fmla="*/ 7956757 w 12192001" name="TX412"/>
                <a:gd fmla="*/ 4674840 h 6047037" name="TY412"/>
                <a:gd fmla="*/ 7959803 w 12192001" name="TX413"/>
                <a:gd fmla="*/ 4644805 h 6047037" name="TY413"/>
                <a:gd fmla="*/ 7987726 w 12192001" name="TX414"/>
                <a:gd fmla="*/ 4801680 h 6047037" name="TY414"/>
                <a:gd fmla="*/ 8014325 w 12192001" name="TX415"/>
                <a:gd fmla="*/ 4966673 h 6047037" name="TY415"/>
                <a:gd fmla="*/ 7984262 w 12192001" name="TX416"/>
                <a:gd fmla="*/ 4741113 h 6047037" name="TY416"/>
                <a:gd fmla="*/ 8036259 w 12192001" name="TX417"/>
                <a:gd fmla="*/ 5099025 h 6047037" name="TY417"/>
                <a:gd fmla="*/ 7984949 w 12192001" name="TX418"/>
                <a:gd fmla="*/ 4657680 h 6047037" name="TY418"/>
                <a:gd fmla="*/ 7982392 w 12192001" name="TX419"/>
                <a:gd fmla="*/ 4625566 h 6047037" name="TY419"/>
                <a:gd fmla="*/ 8027903 w 12192001" name="TX420"/>
                <a:gd fmla="*/ 4533781 h 6047037" name="TY420"/>
                <a:gd fmla="*/ 8028669 w 12192001" name="TX421"/>
                <a:gd fmla="*/ 4542248 h 6047037" name="TY421"/>
                <a:gd fmla="*/ 8027931 w 12192001" name="TX422"/>
                <a:gd fmla="*/ 4533727 h 6047037" name="TY422"/>
                <a:gd fmla="*/ 8103964 w 12192001" name="TX423"/>
                <a:gd fmla="*/ 4380386 h 6047037" name="TY423"/>
                <a:gd fmla="*/ 8087646 w 12192001" name="TX424"/>
                <a:gd fmla="*/ 4571004 h 6047037" name="TY424"/>
                <a:gd fmla="*/ 8088410 w 12192001" name="TX425"/>
                <a:gd fmla="*/ 4758235 h 6047037" name="TY425"/>
                <a:gd fmla="*/ 8181288 w 12192001" name="TX426"/>
                <a:gd fmla="*/ 4596755 h 6047037" name="TY426"/>
                <a:gd fmla="*/ 8277362 w 12192001" name="TX427"/>
                <a:gd fmla="*/ 4353058 h 6047037" name="TY427"/>
                <a:gd fmla="*/ 8181028 w 12192001" name="TX428"/>
                <a:gd fmla="*/ 4687582 h 6047037" name="TY428"/>
                <a:gd fmla="*/ 8162052 w 12192001" name="TX429"/>
                <a:gd fmla="*/ 4722222 h 6047037" name="TY429"/>
                <a:gd fmla="*/ 8147871 w 12192001" name="TX430"/>
                <a:gd fmla="*/ 4818296 h 6047037" name="TY430"/>
                <a:gd fmla="*/ 8162543 w 12192001" name="TX431"/>
                <a:gd fmla="*/ 4884247 h 6047037" name="TY431"/>
                <a:gd fmla="*/ 8310753 w 12192001" name="TX432"/>
                <a:gd fmla="*/ 4504205 h 6047037" name="TY432"/>
                <a:gd fmla="*/ 8310732 w 12192001" name="TX433"/>
                <a:gd fmla="*/ 4577567 h 6047037" name="TY433"/>
                <a:gd fmla="*/ 8273669 w 12192001" name="TX434"/>
                <a:gd fmla="*/ 4647406 h 6047037" name="TY434"/>
                <a:gd fmla="*/ 8477705 w 12192001" name="TX435"/>
                <a:gd fmla="*/ 4366586 h 6047037" name="TY435"/>
                <a:gd fmla="*/ 8512203 w 12192001" name="TX436"/>
                <a:gd fmla="*/ 4470354 h 6047037" name="TY436"/>
                <a:gd fmla="*/ 8542795 w 12192001" name="TX437"/>
                <a:gd fmla="*/ 4588080 h 6047037" name="TY437"/>
                <a:gd fmla="*/ 8723883 w 12192001" name="TX438"/>
                <a:gd fmla="*/ 4345348 h 6047037" name="TY438"/>
                <a:gd fmla="*/ 8691346 w 12192001" name="TX439"/>
                <a:gd fmla="*/ 4451424 h 6047037" name="TY439"/>
                <a:gd fmla="*/ 8661456 w 12192001" name="TX440"/>
                <a:gd fmla="*/ 4591351 h 6047037" name="TY440"/>
                <a:gd fmla="*/ 8656393 w 12192001" name="TX441"/>
                <a:gd fmla="*/ 4741395 h 6047037" name="TY441"/>
                <a:gd fmla="*/ 8843430 w 12192001" name="TX442"/>
                <a:gd fmla="*/ 4343089 h 6047037" name="TY442"/>
                <a:gd fmla="*/ 8874994 w 12192001" name="TX443"/>
                <a:gd fmla="*/ 4259579 h 6047037" name="TY443"/>
                <a:gd fmla="*/ 8899053 w 12192001" name="TX444"/>
                <a:gd fmla="*/ 4329870 h 6047037" name="TY444"/>
                <a:gd fmla="*/ 8888594 w 12192001" name="TX445"/>
                <a:gd fmla="*/ 4369753 h 6047037" name="TY445"/>
                <a:gd fmla="*/ 8902401 w 12192001" name="TX446"/>
                <a:gd fmla="*/ 4344963 h 6047037" name="TY446"/>
                <a:gd fmla="*/ 8934333 w 12192001" name="TX447"/>
                <a:gd fmla="*/ 4564324 h 6047037" name="TY447"/>
                <a:gd fmla="*/ 8982389 w 12192001" name="TX448"/>
                <a:gd fmla="*/ 4596655 h 6047037" name="TY448"/>
                <a:gd fmla="*/ 9042758 w 12192001" name="TX449"/>
                <a:gd fmla="*/ 4600737 h 6047037" name="TY449"/>
                <a:gd fmla="*/ 9168352 w 12192001" name="TX450"/>
                <a:gd fmla="*/ 4593819 h 6047037" name="TY450"/>
                <a:gd fmla="*/ 9263809 w 12192001" name="TX451"/>
                <a:gd fmla="*/ 4686277 h 6047037" name="TY451"/>
                <a:gd fmla="*/ 9298712 w 12192001" name="TX452"/>
                <a:gd fmla="*/ 4530838 h 6047037" name="TY452"/>
                <a:gd fmla="*/ 9365209 w 12192001" name="TX453"/>
                <a:gd fmla="*/ 4513228 h 6047037" name="TY453"/>
                <a:gd fmla="*/ 9384167 w 12192001" name="TX454"/>
                <a:gd fmla="*/ 4655792 h 6047037" name="TY454"/>
                <a:gd fmla="*/ 9451868 w 12192001" name="TX455"/>
                <a:gd fmla="*/ 4563049 h 6047037" name="TY455"/>
                <a:gd fmla="*/ 9554143 w 12192001" name="TX456"/>
                <a:gd fmla="*/ 4262340 h 6047037" name="TY456"/>
                <a:gd fmla="*/ 9583495 w 12192001" name="TX457"/>
                <a:gd fmla="*/ 4302594 h 6047037" name="TY457"/>
                <a:gd fmla="*/ 9547588 w 12192001" name="TX458"/>
                <a:gd fmla="*/ 4500298 h 6047037" name="TY458"/>
                <a:gd fmla="*/ 9545937 w 12192001" name="TX459"/>
                <a:gd fmla="*/ 4505421 h 6047037" name="TY459"/>
                <a:gd fmla="*/ 9551962 w 12192001" name="TX460"/>
                <a:gd fmla="*/ 4495396 h 6047037" name="TY460"/>
                <a:gd fmla="*/ 9658455 w 12192001" name="TX461"/>
                <a:gd fmla="*/ 4217084 h 6047037" name="TY461"/>
                <a:gd fmla="*/ 9728373 w 12192001" name="TX462"/>
                <a:gd fmla="*/ 4156335 h 6047037" name="TY462"/>
                <a:gd fmla="*/ 9787136 w 12192001" name="TX463"/>
                <a:gd fmla="*/ 4189334 h 6047037" name="TY463"/>
                <a:gd fmla="*/ 9826831 w 12192001" name="TX464"/>
                <a:gd fmla="*/ 4267907 h 6047037" name="TY464"/>
                <a:gd fmla="*/ 9836684 w 12192001" name="TX465"/>
                <a:gd fmla="*/ 4219031 h 6047037" name="TY465"/>
                <a:gd fmla="*/ 9904403 w 12192001" name="TX466"/>
                <a:gd fmla="*/ 4300333 h 6047037" name="TY466"/>
                <a:gd fmla="*/ 9981698 w 12192001" name="TX467"/>
                <a:gd fmla="*/ 4353380 h 6047037" name="TY467"/>
                <a:gd fmla="*/ 9965550 w 12192001" name="TX468"/>
                <a:gd fmla="*/ 4435100 h 6047037" name="TY468"/>
                <a:gd fmla="*/ 10159375 w 12192001" name="TX469"/>
                <a:gd fmla="*/ 3558761 h 6047037" name="TY469"/>
                <a:gd fmla="*/ 10201170 w 12192001" name="TX470"/>
                <a:gd fmla="*/ 3349054 h 6047037" name="TY470"/>
                <a:gd fmla="*/ 10218029 w 12192001" name="TX471"/>
                <a:gd fmla="*/ 3377545 h 6047037" name="TY471"/>
                <a:gd fmla="*/ 10275600 w 12192001" name="TX472"/>
                <a:gd fmla="*/ 3468120 h 6047037" name="TY472"/>
                <a:gd fmla="*/ 10336430 w 12192001" name="TX473"/>
                <a:gd fmla="*/ 3540472 h 6047037" name="TY473"/>
                <a:gd fmla="*/ 10350125 w 12192001" name="TX474"/>
                <a:gd fmla="*/ 3514677 h 6047037" name="TY474"/>
                <a:gd fmla="*/ 10468664 w 12192001" name="TX475"/>
                <a:gd fmla="*/ 3703364 h 6047037" name="TY475"/>
                <a:gd fmla="*/ 10622516 w 12192001" name="TX476"/>
                <a:gd fmla="*/ 3979020 h 6047037" name="TY476"/>
                <a:gd fmla="*/ 10589613 w 12192001" name="TX477"/>
                <a:gd fmla="*/ 3903494 h 6047037" name="TY477"/>
                <a:gd fmla="*/ 10493408 w 12192001" name="TX478"/>
                <a:gd fmla="*/ 3724995 h 6047037" name="TY478"/>
                <a:gd fmla="*/ 10662551 w 12192001" name="TX479"/>
                <a:gd fmla="*/ 4000118 h 6047037" name="TY479"/>
                <a:gd fmla="*/ 10779309 w 12192001" name="TX480"/>
                <a:gd fmla="*/ 4228478 h 6047037" name="TY480"/>
                <a:gd fmla="*/ 10899246 w 12192001" name="TX481"/>
                <a:gd fmla="*/ 4379899 h 6047037" name="TY481"/>
                <a:gd fmla="*/ 10831667 w 12192001" name="TX482"/>
                <a:gd fmla="*/ 4205658 h 6047037" name="TY482"/>
                <a:gd fmla="*/ 11072267 w 12192001" name="TX483"/>
                <a:gd fmla="*/ 4564817 h 6047037" name="TY483"/>
                <a:gd fmla="*/ 10939429 w 12192001" name="TX484"/>
                <a:gd fmla="*/ 4347552 h 6047037" name="TY484"/>
                <a:gd fmla="*/ 10894024 w 12192001" name="TX485"/>
                <a:gd fmla="*/ 4263388 h 6047037" name="TY485"/>
                <a:gd fmla="*/ 11074137 w 12192001" name="TX486"/>
                <a:gd fmla="*/ 4488936 h 6047037" name="TY486"/>
                <a:gd fmla="*/ 11134351 w 12192001" name="TX487"/>
                <a:gd fmla="*/ 4517645 h 6047037" name="TY487"/>
                <a:gd fmla="*/ 11179989 w 12192001" name="TX488"/>
                <a:gd fmla="*/ 4598217 h 6047037" name="TY488"/>
                <a:gd fmla="*/ 10717678 w 12192001" name="TX489"/>
                <a:gd fmla="*/ 3765333 h 6047037" name="TY489"/>
                <a:gd fmla="*/ 10806862 w 12192001" name="TX490"/>
                <a:gd fmla="*/ 3909162 h 6047037" name="TY490"/>
                <a:gd fmla="*/ 10735359 w 12192001" name="TX491"/>
                <a:gd fmla="*/ 3763783 h 6047037" name="TY491"/>
                <a:gd fmla="*/ 10871929 w 12192001" name="TX492"/>
                <a:gd fmla="*/ 3996417 h 6047037" name="TY492"/>
                <a:gd fmla="*/ 10876025 w 12192001" name="TX493"/>
                <a:gd fmla="*/ 3947277 h 6047037" name="TY493"/>
                <a:gd fmla="*/ 10966023 w 12192001" name="TX494"/>
                <a:gd fmla="*/ 4043362 h 6047037" name="TY494"/>
                <a:gd fmla="*/ 10432644 w 12192001" name="TX495"/>
                <a:gd fmla="*/ 3160452 h 6047037" name="TY495"/>
                <a:gd fmla="*/ 10661084 w 12192001" name="TX496"/>
                <a:gd fmla="*/ 3501845 h 6047037" name="TY496"/>
                <a:gd fmla="*/ 10667583 w 12192001" name="TX497"/>
                <a:gd fmla="*/ 3477372 h 6047037" name="TY497"/>
                <a:gd fmla="*/ 10850567 w 12192001" name="TX498"/>
                <a:gd fmla="*/ 3772539 h 6047037" name="TY498"/>
                <a:gd fmla="*/ 10937256 w 12192001" name="TX499"/>
                <a:gd fmla="*/ 3873278 h 6047037" name="TY499"/>
                <a:gd fmla="*/ 10835470 w 12192001" name="TX500"/>
                <a:gd fmla="*/ 3681690 h 6047037" name="TY500"/>
                <a:gd fmla="*/ 11040600 w 12192001" name="TX501"/>
                <a:gd fmla="*/ 3999844 h 6047037" name="TY501"/>
                <a:gd fmla="*/ 11023814 w 12192001" name="TX502"/>
                <a:gd fmla="*/ 4001014 h 6047037" name="TY502"/>
                <a:gd fmla="*/ 11171794 w 12192001" name="TX503"/>
                <a:gd fmla="*/ 4216561 h 6047037" name="TY503"/>
                <a:gd fmla="*/ 11247603 w 12192001" name="TX504"/>
                <a:gd fmla="*/ 4330669 h 6047037" name="TY504"/>
                <a:gd fmla="*/ 11290793 w 12192001" name="TX505"/>
                <a:gd fmla="*/ 4395573 h 6047037" name="TY505"/>
                <a:gd fmla="*/ 11302087 w 12192001" name="TX506"/>
                <a:gd fmla="*/ 4412960 h 6047037" name="TY506"/>
                <a:gd fmla="*/ 11308017 w 12192001" name="TX507"/>
                <a:gd fmla="*/ 4421905 h 6047037" name="TY507"/>
                <a:gd fmla="*/ 11309605 w 12192001" name="TX508"/>
                <a:gd fmla="*/ 4424463 h 6047037" name="TY508"/>
                <a:gd fmla="*/ 11302594 w 12192001" name="TX509"/>
                <a:gd fmla="*/ 4412493 h 6047037" name="TY509"/>
                <a:gd fmla="*/ 11298397 w 12192001" name="TX510"/>
                <a:gd fmla="*/ 4404305 h 6047037" name="TY510"/>
                <a:gd fmla="*/ 11152745 w 12192001" name="TX511"/>
                <a:gd fmla="*/ 4137126 h 6047037" name="TY511"/>
                <a:gd fmla="*/ 11141499 w 12192001" name="TX512"/>
                <a:gd fmla="*/ 4095024 h 6047037" name="TY512"/>
                <a:gd fmla="*/ 11262057 w 12192001" name="TX513"/>
                <a:gd fmla="*/ 4276863 h 6047037" name="TY513"/>
                <a:gd fmla="*/ 11074462 w 12192001" name="TX514"/>
                <a:gd fmla="*/ 3940258 h 6047037" name="TY514"/>
                <a:gd fmla="*/ 11195970 w 12192001" name="TX515"/>
                <a:gd fmla="*/ 4135911 h 6047037" name="TY515"/>
                <a:gd fmla="*/ 11346013 w 12192001" name="TX516"/>
                <a:gd fmla="*/ 4403462 h 6047037" name="TY516"/>
                <a:gd fmla="*/ 11354398 w 12192001" name="TX517"/>
                <a:gd fmla="*/ 4448780 h 6047037" name="TY517"/>
                <a:gd fmla="*/ 11374860 w 12192001" name="TX518"/>
                <a:gd fmla="*/ 4516638 h 6047037" name="TY518"/>
                <a:gd fmla="*/ 11445512 w 12192001" name="TX519"/>
                <a:gd fmla="*/ 4637682 h 6047037" name="TY519"/>
                <a:gd fmla="*/ 11405428 w 12192001" name="TX520"/>
                <a:gd fmla="*/ 4539526 h 6047037" name="TY520"/>
                <a:gd fmla="*/ 11526837 w 12192001" name="TX521"/>
                <a:gd fmla="*/ 4745698 h 6047037" name="TY521"/>
                <a:gd fmla="*/ 11699049 w 12192001" name="TX522"/>
                <a:gd fmla="*/ 5048700 h 6047037" name="TY522"/>
                <a:gd fmla="*/ 11552718 w 12192001" name="TX523"/>
                <a:gd fmla="*/ 4786550 h 6047037" name="TY523"/>
                <a:gd fmla="*/ 11569028 w 12192001" name="TX524"/>
                <a:gd fmla="*/ 4785085 h 6047037" name="TY524"/>
                <a:gd fmla="*/ 11721581 w 12192001" name="TX525"/>
                <a:gd fmla="*/ 5035353 h 6047037" name="TY525"/>
                <a:gd fmla="*/ 11647438 w 12192001" name="TX526"/>
                <a:gd fmla="*/ 4900329 h 6047037" name="TY526"/>
                <a:gd fmla="*/ 11686319 w 12192001" name="TX527"/>
                <a:gd fmla="*/ 4960086 h 6047037" name="TY527"/>
                <a:gd fmla="*/ 11993068 w 12192001" name="TX528"/>
                <a:gd fmla="*/ 5513302 h 6047037" name="TY528"/>
                <a:gd fmla="*/ 11829487 w 12192001" name="TX529"/>
                <a:gd fmla="*/ 5191654 h 6047037" name="TY529"/>
                <a:gd fmla="*/ 11934038 w 12192001" name="TX530"/>
                <a:gd fmla="*/ 5393039 h 6047037" name="TY530"/>
                <a:gd fmla="*/ 11860049 w 12192001" name="TX531"/>
                <a:gd fmla="*/ 5243481 h 6047037" name="TY531"/>
                <a:gd fmla="*/ 11791119 w 12192001" name="TX532"/>
                <a:gd fmla="*/ 5099999 h 6047037" name="TY532"/>
                <a:gd fmla="*/ 11808846 w 12192001" name="TX533"/>
                <a:gd fmla="*/ 5123373 h 6047037" name="TY533"/>
                <a:gd fmla="*/ 11808933 w 12192001" name="TX534"/>
                <a:gd fmla="*/ 5123586 h 6047037" name="TY534"/>
                <a:gd fmla="*/ 11809295 w 12192001" name="TX535"/>
                <a:gd fmla="*/ 5124430 h 6047037" name="TY535"/>
                <a:gd fmla="*/ 11828629 w 12192001" name="TX536"/>
                <a:gd fmla="*/ 5162335 h 6047037" name="TY536"/>
                <a:gd fmla="*/ 11815049 w 12192001" name="TX537"/>
                <a:gd fmla="*/ 5135446 h 6047037" name="TY537"/>
                <a:gd fmla="*/ 11768800 w 12192001" name="TX538"/>
                <a:gd fmla="*/ 5029441 h 6047037" name="TY538"/>
                <a:gd fmla="*/ 11717254 w 12192001" name="TX539"/>
                <a:gd fmla="*/ 4918460 h 6047037" name="TY539"/>
                <a:gd fmla="*/ 11609847 w 12192001" name="TX540"/>
                <a:gd fmla="*/ 4688858 h 6047037" name="TY540"/>
                <a:gd fmla="*/ 11836680 w 12192001" name="TX541"/>
                <a:gd fmla="*/ 5153914 h 6047037" name="TY541"/>
                <a:gd fmla="*/ 11840949 w 12192001" name="TX542"/>
                <a:gd fmla="*/ 5152343 h 6047037" name="TY542"/>
                <a:gd fmla="*/ 11752314 w 12192001" name="TX543"/>
                <a:gd fmla="*/ 4946917 h 6047037" name="TY543"/>
                <a:gd fmla="*/ 11936060 w 12192001" name="TX544"/>
                <a:gd fmla="*/ 5336550 h 6047037" name="TY544"/>
                <a:gd fmla="*/ 12181712 w 12192001" name="TX545"/>
                <a:gd fmla="*/ 5868916 h 6047037" name="TY545"/>
                <a:gd fmla="*/ 12031384 w 12192001" name="TX546"/>
                <a:gd fmla="*/ 5541120 h 6047037" name="TY546"/>
                <a:gd fmla="*/ 11959766 w 12192001" name="TX547"/>
                <a:gd fmla="*/ 5380573 h 6047037" name="TY547"/>
                <a:gd fmla="*/ 12130279 w 12192001" name="TX548"/>
                <a:gd fmla="*/ 5754893 h 6047037" name="TY548"/>
                <a:gd fmla="*/ 12063758 w 12192001" name="TX549"/>
                <a:gd fmla="*/ 5604647 h 6047037" name="TY549"/>
                <a:gd fmla="*/ 11665783 w 12192001" name="TX550"/>
                <a:gd fmla="*/ 4714153 h 6047037" name="TY550"/>
                <a:gd fmla="*/ 11617596 w 12192001" name="TX551"/>
                <a:gd fmla="*/ 4610221 h 6047037" name="TY551"/>
                <a:gd fmla="*/ 11588055 w 12192001" name="TX552"/>
                <a:gd fmla="*/ 4510312 h 6047037" name="TY552"/>
                <a:gd fmla="*/ 11661898 w 12192001" name="TX553"/>
                <a:gd fmla="*/ 4679389 h 6047037" name="TY553"/>
                <a:gd fmla="*/ 11629063 w 12192001" name="TX554"/>
                <a:gd fmla="*/ 4591611 h 6047037" name="TY554"/>
                <a:gd fmla="*/ 11723543 w 12192001" name="TX555"/>
                <a:gd fmla="*/ 4808266 h 6047037" name="TY555"/>
                <a:gd fmla="*/ 11700121 w 12192001" name="TX556"/>
                <a:gd fmla="*/ 4738427 h 6047037" name="TY556"/>
                <a:gd fmla="*/ 11674298 w 12192001" name="TX557"/>
                <a:gd fmla="*/ 4680339 h 6047037" name="TY557"/>
                <a:gd fmla="*/ 11687572 w 12192001" name="TX558"/>
                <a:gd fmla="*/ 4686653 h 6047037" name="TY558"/>
                <a:gd fmla="*/ 11738359 w 12192001" name="TX559"/>
                <a:gd fmla="*/ 4807437 h 6047037" name="TY559"/>
                <a:gd fmla="*/ 11780819 w 12192001" name="TX560"/>
                <a:gd fmla="*/ 4881382 h 6047037" name="TY560"/>
                <a:gd fmla="*/ 11754440 w 12192001" name="TX561"/>
                <a:gd fmla="*/ 4812056 h 6047037" name="TY561"/>
                <a:gd fmla="*/ 11740362 w 12192001" name="TX562"/>
                <a:gd fmla="*/ 4774904 h 6047037" name="TY562"/>
                <a:gd fmla="*/ 11727932 w 12192001" name="TX563"/>
                <a:gd fmla="*/ 4738295 h 6047037" name="TY563"/>
                <a:gd fmla="*/ 11699140 w 12192001" name="TX564"/>
                <a:gd fmla="*/ 4639315 h 6047037" name="TY564"/>
                <a:gd fmla="*/ 11797590 w 12192001" name="TX565"/>
                <a:gd fmla="*/ 4888452 h 6047037" name="TY565"/>
                <a:gd fmla="*/ 11700104 w 12192001" name="TX566"/>
                <a:gd fmla="*/ 4626681 h 6047037" name="TY566"/>
                <a:gd fmla="*/ 11823179 w 12192001" name="TX567"/>
                <a:gd fmla="*/ 4931923 h 6047037" name="TY567"/>
                <a:gd fmla="*/ 11792727 w 12192001" name="TX568"/>
                <a:gd fmla="*/ 4840634 h 6047037" name="TY568"/>
                <a:gd fmla="*/ 11927216 w 12192001" name="TX569"/>
                <a:gd fmla="*/ 5165206 h 6047037" name="TY569"/>
                <a:gd fmla="*/ 11765978 w 12192001" name="TX570"/>
                <a:gd fmla="*/ 4765480 h 6047037" name="TY570"/>
                <a:gd fmla="*/ 11806390 w 12192001" name="TX571"/>
                <a:gd fmla="*/ 4847033 h 6047037" name="TY571"/>
                <a:gd fmla="*/ 12093170 w 12192001" name="TX572"/>
                <a:gd fmla="*/ 5561925 h 6047037" name="TY572"/>
                <a:gd fmla="*/ 11972821 w 12192001" name="TX573"/>
                <a:gd fmla="*/ 5244047 h 6047037" name="TY573"/>
                <a:gd fmla="*/ 12113069 w 12192001" name="TX574"/>
                <a:gd fmla="*/ 5597844 h 6047037" name="TY574"/>
                <a:gd fmla="*/ 12058106 w 12192001" name="TX575"/>
                <a:gd fmla="*/ 5447409 h 6047037" name="TY575"/>
                <a:gd fmla="*/ 12061049 w 12192001" name="TX576"/>
                <a:gd fmla="*/ 5439420 h 6047037" name="TY576"/>
                <a:gd fmla="*/ 12166940 w 12192001" name="TX577"/>
                <a:gd fmla="*/ 5706835 h 6047037" name="TY577"/>
                <a:gd fmla="*/ 11982100 w 12192001" name="TX578"/>
                <a:gd fmla="*/ 5202924 h 6047037" name="TY578"/>
                <a:gd fmla="*/ 12062104 w 12192001" name="TX579"/>
                <a:gd fmla="*/ 5426996 h 6047037" name="TY579"/>
                <a:gd fmla="*/ 11860867 w 12192001" name="TX580"/>
                <a:gd fmla="*/ 4908621 h 6047037" name="TY580"/>
                <a:gd fmla="*/ 11815721 w 12192001" name="TX581"/>
                <a:gd fmla="*/ 4767971 h 6047037" name="TY581"/>
                <a:gd fmla="*/ 11841882 w 12192001" name="TX582"/>
                <a:gd fmla="*/ 4814440 h 6047037" name="TY582"/>
                <a:gd fmla="*/ 11897629 w 12192001" name="TX583"/>
                <a:gd fmla="*/ 4970029 h 6047037" name="TY583"/>
                <a:gd fmla="*/ 11992088 w 12192001" name="TX584"/>
                <a:gd fmla="*/ 5174220 h 6047037" name="TY584"/>
                <a:gd fmla="*/ 11873609 w 12192001" name="TX585"/>
                <a:gd fmla="*/ 4866520 h 6047037" name="TY585"/>
                <a:gd fmla="*/ 11969531 w 12192001" name="TX586"/>
                <a:gd fmla="*/ 5104761 h 6047037" name="TY586"/>
                <a:gd fmla="*/ 11842875 w 12192001" name="TX587"/>
                <a:gd fmla="*/ 4733196 h 6047037" name="TY587"/>
                <a:gd fmla="*/ 11891017 w 12192001" name="TX588"/>
                <a:gd fmla="*/ 4861843 h 6047037" name="TY588"/>
                <a:gd fmla="*/ 11872473 w 12192001" name="TX589"/>
                <a:gd fmla="*/ 4797658 h 6047037" name="TY589"/>
                <a:gd fmla="*/ 12017107 w 12192001" name="TX590"/>
                <a:gd fmla="*/ 5183260 h 6047037" name="TY590"/>
                <a:gd fmla="*/ 11883196 w 12192001" name="TX591"/>
                <a:gd fmla="*/ 4814538 h 6047037" name="TY591"/>
                <a:gd fmla="*/ 11923851 w 12192001" name="TX592"/>
                <a:gd fmla="*/ 4897485 h 6047037" name="TY592"/>
                <a:gd fmla="*/ 11951082 w 12192001" name="TX593"/>
                <a:gd fmla="*/ 4975429 h 6047037" name="TY593"/>
                <a:gd fmla="*/ 12013214 w 12192001" name="TX594"/>
                <a:gd fmla="*/ 5057452 h 6047037" name="TY594"/>
                <a:gd fmla="*/ 12128824 w 12192001" name="TX595"/>
                <a:gd fmla="*/ 5365874 h 6047037" name="TY595"/>
                <a:gd fmla="*/ 12005809 w 12192001" name="TX596"/>
                <a:gd fmla="*/ 4991261 h 6047037" name="TY596"/>
                <a:gd fmla="*/ 12048479 w 12192001" name="TX597"/>
                <a:gd fmla="*/ 5067362 h 6047037" name="TY597"/>
                <a:gd fmla="*/ 12170280 w 12192001" name="TX598"/>
                <a:gd fmla="*/ 5377886 h 6047037" name="TY598"/>
                <a:gd fmla="*/ 12139053 w 12192001" name="TX599"/>
                <a:gd fmla="*/ 5116804 h 6047037" name="TY599"/>
                <a:gd fmla="*/ 12173123 w 12192001" name="TX600"/>
                <a:gd fmla="*/ 5203791 h 6047037" name="TY600"/>
                <a:gd fmla="*/ 12192000 w 12192001" name="TX601"/>
                <a:gd fmla="*/ 5250676 h 6047037" name="TY601"/>
                <a:gd fmla="*/ 12192000 w 12192001" name="TX602"/>
                <a:gd fmla="*/ 2554936 h 6047037" name="TY602"/>
                <a:gd fmla="*/ 12192000 w 12192001" name="TX603"/>
                <a:gd fmla="*/ 2081747 h 6047037" name="TY603"/>
                <a:gd fmla="*/ 12192000 w 12192001" name="TX604"/>
                <a:gd fmla="*/ 622300 h 6047037" name="TY604"/>
                <a:gd fmla="*/ 12192000 w 12192001" name="TX605"/>
                <a:gd fmla="*/ 290707 h 6047037" name="TY60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  <a:cxn ang="0">
                  <a:pos x="TX62" y="TY62"/>
                </a:cxn>
                <a:cxn ang="0">
                  <a:pos x="TX63" y="TY63"/>
                </a:cxn>
                <a:cxn ang="0">
                  <a:pos x="TX64" y="TY64"/>
                </a:cxn>
                <a:cxn ang="0">
                  <a:pos x="TX66" y="TY66"/>
                </a:cxn>
                <a:cxn ang="0">
                  <a:pos x="TX67" y="TY67"/>
                </a:cxn>
                <a:cxn ang="0">
                  <a:pos x="TX68" y="TY68"/>
                </a:cxn>
                <a:cxn ang="0">
                  <a:pos x="TX70" y="TY70"/>
                </a:cxn>
                <a:cxn ang="0">
                  <a:pos x="TX71" y="TY71"/>
                </a:cxn>
                <a:cxn ang="0">
                  <a:pos x="TX72" y="TY72"/>
                </a:cxn>
                <a:cxn ang="0">
                  <a:pos x="TX73" y="TY73"/>
                </a:cxn>
                <a:cxn ang="0">
                  <a:pos x="TX75" y="TY75"/>
                </a:cxn>
                <a:cxn ang="0">
                  <a:pos x="TX76" y="TY76"/>
                </a:cxn>
                <a:cxn ang="0">
                  <a:pos x="TX77" y="TY77"/>
                </a:cxn>
                <a:cxn ang="0">
                  <a:pos x="TX78" y="TY78"/>
                </a:cxn>
                <a:cxn ang="0">
                  <a:pos x="TX79" y="TY79"/>
                </a:cxn>
                <a:cxn ang="0">
                  <a:pos x="TX80" y="TY80"/>
                </a:cxn>
                <a:cxn ang="0">
                  <a:pos x="TX82" y="TY82"/>
                </a:cxn>
                <a:cxn ang="0">
                  <a:pos x="TX83" y="TY83"/>
                </a:cxn>
                <a:cxn ang="0">
                  <a:pos x="TX84" y="TY84"/>
                </a:cxn>
                <a:cxn ang="0">
                  <a:pos x="TX85" y="TY85"/>
                </a:cxn>
                <a:cxn ang="0">
                  <a:pos x="TX86" y="TY86"/>
                </a:cxn>
                <a:cxn ang="0">
                  <a:pos x="TX87" y="TY87"/>
                </a:cxn>
                <a:cxn ang="0">
                  <a:pos x="TX88" y="TY88"/>
                </a:cxn>
                <a:cxn ang="0">
                  <a:pos x="TX89" y="TY89"/>
                </a:cxn>
                <a:cxn ang="0">
                  <a:pos x="TX90" y="TY90"/>
                </a:cxn>
                <a:cxn ang="0">
                  <a:pos x="TX91" y="TY91"/>
                </a:cxn>
                <a:cxn ang="0">
                  <a:pos x="TX92" y="TY92"/>
                </a:cxn>
                <a:cxn ang="0">
                  <a:pos x="TX93" y="TY93"/>
                </a:cxn>
                <a:cxn ang="0">
                  <a:pos x="TX94" y="TY94"/>
                </a:cxn>
                <a:cxn ang="0">
                  <a:pos x="TX95" y="TY95"/>
                </a:cxn>
                <a:cxn ang="0">
                  <a:pos x="TX96" y="TY96"/>
                </a:cxn>
                <a:cxn ang="0">
                  <a:pos x="TX97" y="TY97"/>
                </a:cxn>
                <a:cxn ang="0">
                  <a:pos x="TX98" y="TY98"/>
                </a:cxn>
                <a:cxn ang="0">
                  <a:pos x="TX99" y="TY99"/>
                </a:cxn>
                <a:cxn ang="0">
                  <a:pos x="TX100" y="TY100"/>
                </a:cxn>
                <a:cxn ang="0">
                  <a:pos x="TX101" y="TY101"/>
                </a:cxn>
                <a:cxn ang="0">
                  <a:pos x="TX102" y="TY102"/>
                </a:cxn>
                <a:cxn ang="0">
                  <a:pos x="TX103" y="TY103"/>
                </a:cxn>
                <a:cxn ang="0">
                  <a:pos x="TX104" y="TY104"/>
                </a:cxn>
                <a:cxn ang="0">
                  <a:pos x="TX105" y="TY105"/>
                </a:cxn>
                <a:cxn ang="0">
                  <a:pos x="TX106" y="TY106"/>
                </a:cxn>
                <a:cxn ang="0">
                  <a:pos x="TX107" y="TY107"/>
                </a:cxn>
                <a:cxn ang="0">
                  <a:pos x="TX108" y="TY108"/>
                </a:cxn>
                <a:cxn ang="0">
                  <a:pos x="TX109" y="TY109"/>
                </a:cxn>
                <a:cxn ang="0">
                  <a:pos x="TX110" y="TY110"/>
                </a:cxn>
                <a:cxn ang="0">
                  <a:pos x="TX111" y="TY111"/>
                </a:cxn>
                <a:cxn ang="0">
                  <a:pos x="TX112" y="TY112"/>
                </a:cxn>
                <a:cxn ang="0">
                  <a:pos x="TX113" y="TY113"/>
                </a:cxn>
                <a:cxn ang="0">
                  <a:pos x="TX114" y="TY114"/>
                </a:cxn>
                <a:cxn ang="0">
                  <a:pos x="TX115" y="TY115"/>
                </a:cxn>
                <a:cxn ang="0">
                  <a:pos x="TX116" y="TY116"/>
                </a:cxn>
                <a:cxn ang="0">
                  <a:pos x="TX117" y="TY117"/>
                </a:cxn>
                <a:cxn ang="0">
                  <a:pos x="TX118" y="TY118"/>
                </a:cxn>
                <a:cxn ang="0">
                  <a:pos x="TX119" y="TY119"/>
                </a:cxn>
                <a:cxn ang="0">
                  <a:pos x="TX120" y="TY120"/>
                </a:cxn>
                <a:cxn ang="0">
                  <a:pos x="TX121" y="TY121"/>
                </a:cxn>
                <a:cxn ang="0">
                  <a:pos x="TX122" y="TY122"/>
                </a:cxn>
                <a:cxn ang="0">
                  <a:pos x="TX123" y="TY123"/>
                </a:cxn>
                <a:cxn ang="0">
                  <a:pos x="TX124" y="TY124"/>
                </a:cxn>
                <a:cxn ang="0">
                  <a:pos x="TX125" y="TY125"/>
                </a:cxn>
                <a:cxn ang="0">
                  <a:pos x="TX126" y="TY126"/>
                </a:cxn>
                <a:cxn ang="0">
                  <a:pos x="TX127" y="TY127"/>
                </a:cxn>
                <a:cxn ang="0">
                  <a:pos x="TX128" y="TY128"/>
                </a:cxn>
                <a:cxn ang="0">
                  <a:pos x="TX129" y="TY129"/>
                </a:cxn>
                <a:cxn ang="0">
                  <a:pos x="TX130" y="TY130"/>
                </a:cxn>
                <a:cxn ang="0">
                  <a:pos x="TX131" y="TY131"/>
                </a:cxn>
                <a:cxn ang="0">
                  <a:pos x="TX132" y="TY132"/>
                </a:cxn>
                <a:cxn ang="0">
                  <a:pos x="TX133" y="TY133"/>
                </a:cxn>
                <a:cxn ang="0">
                  <a:pos x="TX134" y="TY134"/>
                </a:cxn>
                <a:cxn ang="0">
                  <a:pos x="TX135" y="TY135"/>
                </a:cxn>
                <a:cxn ang="0">
                  <a:pos x="TX136" y="TY136"/>
                </a:cxn>
                <a:cxn ang="0">
                  <a:pos x="TX137" y="TY137"/>
                </a:cxn>
                <a:cxn ang="0">
                  <a:pos x="TX138" y="TY138"/>
                </a:cxn>
                <a:cxn ang="0">
                  <a:pos x="TX139" y="TY139"/>
                </a:cxn>
                <a:cxn ang="0">
                  <a:pos x="TX140" y="TY140"/>
                </a:cxn>
                <a:cxn ang="0">
                  <a:pos x="TX141" y="TY141"/>
                </a:cxn>
                <a:cxn ang="0">
                  <a:pos x="TX142" y="TY142"/>
                </a:cxn>
                <a:cxn ang="0">
                  <a:pos x="TX143" y="TY143"/>
                </a:cxn>
                <a:cxn ang="0">
                  <a:pos x="TX144" y="TY144"/>
                </a:cxn>
                <a:cxn ang="0">
                  <a:pos x="TX145" y="TY145"/>
                </a:cxn>
                <a:cxn ang="0">
                  <a:pos x="TX146" y="TY146"/>
                </a:cxn>
                <a:cxn ang="0">
                  <a:pos x="TX147" y="TY147"/>
                </a:cxn>
                <a:cxn ang="0">
                  <a:pos x="TX148" y="TY148"/>
                </a:cxn>
                <a:cxn ang="0">
                  <a:pos x="TX149" y="TY149"/>
                </a:cxn>
                <a:cxn ang="0">
                  <a:pos x="TX150" y="TY150"/>
                </a:cxn>
                <a:cxn ang="0">
                  <a:pos x="TX151" y="TY151"/>
                </a:cxn>
                <a:cxn ang="0">
                  <a:pos x="TX152" y="TY152"/>
                </a:cxn>
                <a:cxn ang="0">
                  <a:pos x="TX153" y="TY153"/>
                </a:cxn>
                <a:cxn ang="0">
                  <a:pos x="TX154" y="TY154"/>
                </a:cxn>
                <a:cxn ang="0">
                  <a:pos x="TX155" y="TY155"/>
                </a:cxn>
                <a:cxn ang="0">
                  <a:pos x="TX156" y="TY156"/>
                </a:cxn>
                <a:cxn ang="0">
                  <a:pos x="TX157" y="TY157"/>
                </a:cxn>
                <a:cxn ang="0">
                  <a:pos x="TX158" y="TY158"/>
                </a:cxn>
                <a:cxn ang="0">
                  <a:pos x="TX159" y="TY159"/>
                </a:cxn>
                <a:cxn ang="0">
                  <a:pos x="TX160" y="TY160"/>
                </a:cxn>
                <a:cxn ang="0">
                  <a:pos x="TX161" y="TY161"/>
                </a:cxn>
                <a:cxn ang="0">
                  <a:pos x="TX162" y="TY162"/>
                </a:cxn>
                <a:cxn ang="0">
                  <a:pos x="TX163" y="TY163"/>
                </a:cxn>
                <a:cxn ang="0">
                  <a:pos x="TX164" y="TY164"/>
                </a:cxn>
                <a:cxn ang="0">
                  <a:pos x="TX165" y="TY165"/>
                </a:cxn>
                <a:cxn ang="0">
                  <a:pos x="TX166" y="TY166"/>
                </a:cxn>
                <a:cxn ang="0">
                  <a:pos x="TX167" y="TY167"/>
                </a:cxn>
                <a:cxn ang="0">
                  <a:pos x="TX168" y="TY168"/>
                </a:cxn>
                <a:cxn ang="0">
                  <a:pos x="TX169" y="TY169"/>
                </a:cxn>
                <a:cxn ang="0">
                  <a:pos x="TX170" y="TY170"/>
                </a:cxn>
                <a:cxn ang="0">
                  <a:pos x="TX171" y="TY171"/>
                </a:cxn>
                <a:cxn ang="0">
                  <a:pos x="TX172" y="TY172"/>
                </a:cxn>
                <a:cxn ang="0">
                  <a:pos x="TX173" y="TY173"/>
                </a:cxn>
                <a:cxn ang="0">
                  <a:pos x="TX174" y="TY174"/>
                </a:cxn>
                <a:cxn ang="0">
                  <a:pos x="TX175" y="TY175"/>
                </a:cxn>
                <a:cxn ang="0">
                  <a:pos x="TX176" y="TY176"/>
                </a:cxn>
                <a:cxn ang="0">
                  <a:pos x="TX177" y="TY177"/>
                </a:cxn>
                <a:cxn ang="0">
                  <a:pos x="TX178" y="TY178"/>
                </a:cxn>
                <a:cxn ang="0">
                  <a:pos x="TX179" y="TY179"/>
                </a:cxn>
                <a:cxn ang="0">
                  <a:pos x="TX180" y="TY180"/>
                </a:cxn>
                <a:cxn ang="0">
                  <a:pos x="TX181" y="TY181"/>
                </a:cxn>
                <a:cxn ang="0">
                  <a:pos x="TX182" y="TY182"/>
                </a:cxn>
                <a:cxn ang="0">
                  <a:pos x="TX183" y="TY183"/>
                </a:cxn>
                <a:cxn ang="0">
                  <a:pos x="TX184" y="TY184"/>
                </a:cxn>
                <a:cxn ang="0">
                  <a:pos x="TX185" y="TY185"/>
                </a:cxn>
                <a:cxn ang="0">
                  <a:pos x="TX186" y="TY186"/>
                </a:cxn>
                <a:cxn ang="0">
                  <a:pos x="TX187" y="TY187"/>
                </a:cxn>
                <a:cxn ang="0">
                  <a:pos x="TX188" y="TY188"/>
                </a:cxn>
                <a:cxn ang="0">
                  <a:pos x="TX189" y="TY189"/>
                </a:cxn>
                <a:cxn ang="0">
                  <a:pos x="TX190" y="TY190"/>
                </a:cxn>
                <a:cxn ang="0">
                  <a:pos x="TX191" y="TY191"/>
                </a:cxn>
                <a:cxn ang="0">
                  <a:pos x="TX192" y="TY192"/>
                </a:cxn>
                <a:cxn ang="0">
                  <a:pos x="TX193" y="TY193"/>
                </a:cxn>
                <a:cxn ang="0">
                  <a:pos x="TX194" y="TY194"/>
                </a:cxn>
                <a:cxn ang="0">
                  <a:pos x="TX195" y="TY195"/>
                </a:cxn>
                <a:cxn ang="0">
                  <a:pos x="TX196" y="TY196"/>
                </a:cxn>
                <a:cxn ang="0">
                  <a:pos x="TX197" y="TY197"/>
                </a:cxn>
                <a:cxn ang="0">
                  <a:pos x="TX198" y="TY198"/>
                </a:cxn>
                <a:cxn ang="0">
                  <a:pos x="TX199" y="TY199"/>
                </a:cxn>
                <a:cxn ang="0">
                  <a:pos x="TX200" y="TY200"/>
                </a:cxn>
                <a:cxn ang="0">
                  <a:pos x="TX201" y="TY201"/>
                </a:cxn>
                <a:cxn ang="0">
                  <a:pos x="TX202" y="TY202"/>
                </a:cxn>
                <a:cxn ang="0">
                  <a:pos x="TX203" y="TY203"/>
                </a:cxn>
                <a:cxn ang="0">
                  <a:pos x="TX204" y="TY204"/>
                </a:cxn>
                <a:cxn ang="0">
                  <a:pos x="TX205" y="TY205"/>
                </a:cxn>
                <a:cxn ang="0">
                  <a:pos x="TX206" y="TY206"/>
                </a:cxn>
                <a:cxn ang="0">
                  <a:pos x="TX207" y="TY207"/>
                </a:cxn>
                <a:cxn ang="0">
                  <a:pos x="TX208" y="TY208"/>
                </a:cxn>
                <a:cxn ang="0">
                  <a:pos x="TX209" y="TY209"/>
                </a:cxn>
                <a:cxn ang="0">
                  <a:pos x="TX210" y="TY210"/>
                </a:cxn>
                <a:cxn ang="0">
                  <a:pos x="TX211" y="TY211"/>
                </a:cxn>
                <a:cxn ang="0">
                  <a:pos x="TX212" y="TY212"/>
                </a:cxn>
                <a:cxn ang="0">
                  <a:pos x="TX213" y="TY213"/>
                </a:cxn>
                <a:cxn ang="0">
                  <a:pos x="TX214" y="TY214"/>
                </a:cxn>
                <a:cxn ang="0">
                  <a:pos x="TX215" y="TY215"/>
                </a:cxn>
                <a:cxn ang="0">
                  <a:pos x="TX216" y="TY216"/>
                </a:cxn>
                <a:cxn ang="0">
                  <a:pos x="TX217" y="TY217"/>
                </a:cxn>
                <a:cxn ang="0">
                  <a:pos x="TX218" y="TY218"/>
                </a:cxn>
                <a:cxn ang="0">
                  <a:pos x="TX219" y="TY219"/>
                </a:cxn>
                <a:cxn ang="0">
                  <a:pos x="TX220" y="TY220"/>
                </a:cxn>
                <a:cxn ang="0">
                  <a:pos x="TX221" y="TY221"/>
                </a:cxn>
                <a:cxn ang="0">
                  <a:pos x="TX222" y="TY222"/>
                </a:cxn>
                <a:cxn ang="0">
                  <a:pos x="TX223" y="TY223"/>
                </a:cxn>
                <a:cxn ang="0">
                  <a:pos x="TX224" y="TY224"/>
                </a:cxn>
                <a:cxn ang="0">
                  <a:pos x="TX225" y="TY225"/>
                </a:cxn>
                <a:cxn ang="0">
                  <a:pos x="TX226" y="TY226"/>
                </a:cxn>
                <a:cxn ang="0">
                  <a:pos x="TX227" y="TY227"/>
                </a:cxn>
                <a:cxn ang="0">
                  <a:pos x="TX228" y="TY228"/>
                </a:cxn>
                <a:cxn ang="0">
                  <a:pos x="TX229" y="TY229"/>
                </a:cxn>
                <a:cxn ang="0">
                  <a:pos x="TX230" y="TY230"/>
                </a:cxn>
                <a:cxn ang="0">
                  <a:pos x="TX231" y="TY231"/>
                </a:cxn>
                <a:cxn ang="0">
                  <a:pos x="TX232" y="TY232"/>
                </a:cxn>
                <a:cxn ang="0">
                  <a:pos x="TX233" y="TY233"/>
                </a:cxn>
                <a:cxn ang="0">
                  <a:pos x="TX234" y="TY234"/>
                </a:cxn>
                <a:cxn ang="0">
                  <a:pos x="TX235" y="TY235"/>
                </a:cxn>
                <a:cxn ang="0">
                  <a:pos x="TX236" y="TY236"/>
                </a:cxn>
                <a:cxn ang="0">
                  <a:pos x="TX237" y="TY237"/>
                </a:cxn>
                <a:cxn ang="0">
                  <a:pos x="TX238" y="TY238"/>
                </a:cxn>
                <a:cxn ang="0">
                  <a:pos x="TX239" y="TY239"/>
                </a:cxn>
                <a:cxn ang="0">
                  <a:pos x="TX240" y="TY240"/>
                </a:cxn>
                <a:cxn ang="0">
                  <a:pos x="TX241" y="TY241"/>
                </a:cxn>
                <a:cxn ang="0">
                  <a:pos x="TX242" y="TY242"/>
                </a:cxn>
                <a:cxn ang="0">
                  <a:pos x="TX243" y="TY243"/>
                </a:cxn>
                <a:cxn ang="0">
                  <a:pos x="TX244" y="TY244"/>
                </a:cxn>
                <a:cxn ang="0">
                  <a:pos x="TX245" y="TY245"/>
                </a:cxn>
                <a:cxn ang="0">
                  <a:pos x="TX246" y="TY246"/>
                </a:cxn>
                <a:cxn ang="0">
                  <a:pos x="TX247" y="TY247"/>
                </a:cxn>
                <a:cxn ang="0">
                  <a:pos x="TX248" y="TY248"/>
                </a:cxn>
                <a:cxn ang="0">
                  <a:pos x="TX249" y="TY249"/>
                </a:cxn>
                <a:cxn ang="0">
                  <a:pos x="TX250" y="TY250"/>
                </a:cxn>
                <a:cxn ang="0">
                  <a:pos x="TX251" y="TY251"/>
                </a:cxn>
                <a:cxn ang="0">
                  <a:pos x="TX252" y="TY252"/>
                </a:cxn>
                <a:cxn ang="0">
                  <a:pos x="TX253" y="TY253"/>
                </a:cxn>
                <a:cxn ang="0">
                  <a:pos x="TX254" y="TY254"/>
                </a:cxn>
                <a:cxn ang="0">
                  <a:pos x="TX255" y="TY255"/>
                </a:cxn>
                <a:cxn ang="0">
                  <a:pos x="TX256" y="TY256"/>
                </a:cxn>
                <a:cxn ang="0">
                  <a:pos x="TX257" y="TY257"/>
                </a:cxn>
                <a:cxn ang="0">
                  <a:pos x="TX258" y="TY258"/>
                </a:cxn>
                <a:cxn ang="0">
                  <a:pos x="TX259" y="TY259"/>
                </a:cxn>
                <a:cxn ang="0">
                  <a:pos x="TX260" y="TY260"/>
                </a:cxn>
                <a:cxn ang="0">
                  <a:pos x="TX261" y="TY261"/>
                </a:cxn>
                <a:cxn ang="0">
                  <a:pos x="TX262" y="TY262"/>
                </a:cxn>
                <a:cxn ang="0">
                  <a:pos x="TX263" y="TY263"/>
                </a:cxn>
                <a:cxn ang="0">
                  <a:pos x="TX264" y="TY264"/>
                </a:cxn>
                <a:cxn ang="0">
                  <a:pos x="TX265" y="TY265"/>
                </a:cxn>
                <a:cxn ang="0">
                  <a:pos x="TX266" y="TY266"/>
                </a:cxn>
                <a:cxn ang="0">
                  <a:pos x="TX267" y="TY267"/>
                </a:cxn>
                <a:cxn ang="0">
                  <a:pos x="TX268" y="TY268"/>
                </a:cxn>
                <a:cxn ang="0">
                  <a:pos x="TX269" y="TY269"/>
                </a:cxn>
                <a:cxn ang="0">
                  <a:pos x="TX270" y="TY270"/>
                </a:cxn>
                <a:cxn ang="0">
                  <a:pos x="TX271" y="TY271"/>
                </a:cxn>
                <a:cxn ang="0">
                  <a:pos x="TX272" y="TY272"/>
                </a:cxn>
                <a:cxn ang="0">
                  <a:pos x="TX273" y="TY273"/>
                </a:cxn>
                <a:cxn ang="0">
                  <a:pos x="TX274" y="TY274"/>
                </a:cxn>
                <a:cxn ang="0">
                  <a:pos x="TX275" y="TY275"/>
                </a:cxn>
                <a:cxn ang="0">
                  <a:pos x="TX276" y="TY276"/>
                </a:cxn>
                <a:cxn ang="0">
                  <a:pos x="TX277" y="TY277"/>
                </a:cxn>
                <a:cxn ang="0">
                  <a:pos x="TX278" y="TY278"/>
                </a:cxn>
                <a:cxn ang="0">
                  <a:pos x="TX279" y="TY279"/>
                </a:cxn>
                <a:cxn ang="0">
                  <a:pos x="TX280" y="TY280"/>
                </a:cxn>
                <a:cxn ang="0">
                  <a:pos x="TX281" y="TY281"/>
                </a:cxn>
                <a:cxn ang="0">
                  <a:pos x="TX282" y="TY282"/>
                </a:cxn>
                <a:cxn ang="0">
                  <a:pos x="TX283" y="TY283"/>
                </a:cxn>
                <a:cxn ang="0">
                  <a:pos x="TX284" y="TY284"/>
                </a:cxn>
                <a:cxn ang="0">
                  <a:pos x="TX285" y="TY285"/>
                </a:cxn>
                <a:cxn ang="0">
                  <a:pos x="TX286" y="TY286"/>
                </a:cxn>
                <a:cxn ang="0">
                  <a:pos x="TX287" y="TY287"/>
                </a:cxn>
                <a:cxn ang="0">
                  <a:pos x="TX288" y="TY288"/>
                </a:cxn>
                <a:cxn ang="0">
                  <a:pos x="TX289" y="TY289"/>
                </a:cxn>
                <a:cxn ang="0">
                  <a:pos x="TX290" y="TY290"/>
                </a:cxn>
                <a:cxn ang="0">
                  <a:pos x="TX291" y="TY291"/>
                </a:cxn>
                <a:cxn ang="0">
                  <a:pos x="TX292" y="TY292"/>
                </a:cxn>
                <a:cxn ang="0">
                  <a:pos x="TX293" y="TY293"/>
                </a:cxn>
                <a:cxn ang="0">
                  <a:pos x="TX294" y="TY294"/>
                </a:cxn>
                <a:cxn ang="0">
                  <a:pos x="TX295" y="TY295"/>
                </a:cxn>
                <a:cxn ang="0">
                  <a:pos x="TX296" y="TY296"/>
                </a:cxn>
                <a:cxn ang="0">
                  <a:pos x="TX297" y="TY297"/>
                </a:cxn>
                <a:cxn ang="0">
                  <a:pos x="TX298" y="TY298"/>
                </a:cxn>
                <a:cxn ang="0">
                  <a:pos x="TX299" y="TY299"/>
                </a:cxn>
                <a:cxn ang="0">
                  <a:pos x="TX300" y="TY300"/>
                </a:cxn>
                <a:cxn ang="0">
                  <a:pos x="TX301" y="TY301"/>
                </a:cxn>
                <a:cxn ang="0">
                  <a:pos x="TX302" y="TY302"/>
                </a:cxn>
                <a:cxn ang="0">
                  <a:pos x="TX303" y="TY303"/>
                </a:cxn>
                <a:cxn ang="0">
                  <a:pos x="TX304" y="TY304"/>
                </a:cxn>
                <a:cxn ang="0">
                  <a:pos x="TX305" y="TY305"/>
                </a:cxn>
                <a:cxn ang="0">
                  <a:pos x="TX306" y="TY306"/>
                </a:cxn>
                <a:cxn ang="0">
                  <a:pos x="TX307" y="TY307"/>
                </a:cxn>
                <a:cxn ang="0">
                  <a:pos x="TX308" y="TY308"/>
                </a:cxn>
                <a:cxn ang="0">
                  <a:pos x="TX309" y="TY309"/>
                </a:cxn>
                <a:cxn ang="0">
                  <a:pos x="TX310" y="TY310"/>
                </a:cxn>
                <a:cxn ang="0">
                  <a:pos x="TX311" y="TY311"/>
                </a:cxn>
                <a:cxn ang="0">
                  <a:pos x="TX312" y="TY312"/>
                </a:cxn>
                <a:cxn ang="0">
                  <a:pos x="TX313" y="TY313"/>
                </a:cxn>
                <a:cxn ang="0">
                  <a:pos x="TX314" y="TY314"/>
                </a:cxn>
                <a:cxn ang="0">
                  <a:pos x="TX315" y="TY315"/>
                </a:cxn>
                <a:cxn ang="0">
                  <a:pos x="TX316" y="TY316"/>
                </a:cxn>
                <a:cxn ang="0">
                  <a:pos x="TX317" y="TY317"/>
                </a:cxn>
                <a:cxn ang="0">
                  <a:pos x="TX318" y="TY318"/>
                </a:cxn>
                <a:cxn ang="0">
                  <a:pos x="TX319" y="TY319"/>
                </a:cxn>
                <a:cxn ang="0">
                  <a:pos x="TX320" y="TY320"/>
                </a:cxn>
                <a:cxn ang="0">
                  <a:pos x="TX321" y="TY321"/>
                </a:cxn>
                <a:cxn ang="0">
                  <a:pos x="TX322" y="TY322"/>
                </a:cxn>
                <a:cxn ang="0">
                  <a:pos x="TX323" y="TY323"/>
                </a:cxn>
                <a:cxn ang="0">
                  <a:pos x="TX324" y="TY324"/>
                </a:cxn>
                <a:cxn ang="0">
                  <a:pos x="TX325" y="TY325"/>
                </a:cxn>
                <a:cxn ang="0">
                  <a:pos x="TX326" y="TY326"/>
                </a:cxn>
                <a:cxn ang="0">
                  <a:pos x="TX327" y="TY327"/>
                </a:cxn>
                <a:cxn ang="0">
                  <a:pos x="TX328" y="TY328"/>
                </a:cxn>
                <a:cxn ang="0">
                  <a:pos x="TX329" y="TY329"/>
                </a:cxn>
                <a:cxn ang="0">
                  <a:pos x="TX330" y="TY330"/>
                </a:cxn>
                <a:cxn ang="0">
                  <a:pos x="TX331" y="TY331"/>
                </a:cxn>
                <a:cxn ang="0">
                  <a:pos x="TX332" y="TY332"/>
                </a:cxn>
                <a:cxn ang="0">
                  <a:pos x="TX333" y="TY333"/>
                </a:cxn>
                <a:cxn ang="0">
                  <a:pos x="TX334" y="TY334"/>
                </a:cxn>
                <a:cxn ang="0">
                  <a:pos x="TX335" y="TY335"/>
                </a:cxn>
                <a:cxn ang="0">
                  <a:pos x="TX336" y="TY336"/>
                </a:cxn>
                <a:cxn ang="0">
                  <a:pos x="TX337" y="TY337"/>
                </a:cxn>
                <a:cxn ang="0">
                  <a:pos x="TX338" y="TY338"/>
                </a:cxn>
                <a:cxn ang="0">
                  <a:pos x="TX339" y="TY339"/>
                </a:cxn>
                <a:cxn ang="0">
                  <a:pos x="TX340" y="TY340"/>
                </a:cxn>
                <a:cxn ang="0">
                  <a:pos x="TX341" y="TY341"/>
                </a:cxn>
                <a:cxn ang="0">
                  <a:pos x="TX342" y="TY342"/>
                </a:cxn>
                <a:cxn ang="0">
                  <a:pos x="TX343" y="TY343"/>
                </a:cxn>
                <a:cxn ang="0">
                  <a:pos x="TX344" y="TY344"/>
                </a:cxn>
                <a:cxn ang="0">
                  <a:pos x="TX345" y="TY345"/>
                </a:cxn>
                <a:cxn ang="0">
                  <a:pos x="TX346" y="TY346"/>
                </a:cxn>
                <a:cxn ang="0">
                  <a:pos x="TX347" y="TY347"/>
                </a:cxn>
                <a:cxn ang="0">
                  <a:pos x="TX348" y="TY348"/>
                </a:cxn>
                <a:cxn ang="0">
                  <a:pos x="TX349" y="TY349"/>
                </a:cxn>
                <a:cxn ang="0">
                  <a:pos x="TX350" y="TY350"/>
                </a:cxn>
                <a:cxn ang="0">
                  <a:pos x="TX351" y="TY351"/>
                </a:cxn>
                <a:cxn ang="0">
                  <a:pos x="TX352" y="TY352"/>
                </a:cxn>
                <a:cxn ang="0">
                  <a:pos x="TX353" y="TY353"/>
                </a:cxn>
                <a:cxn ang="0">
                  <a:pos x="TX354" y="TY354"/>
                </a:cxn>
                <a:cxn ang="0">
                  <a:pos x="TX355" y="TY355"/>
                </a:cxn>
                <a:cxn ang="0">
                  <a:pos x="TX356" y="TY356"/>
                </a:cxn>
                <a:cxn ang="0">
                  <a:pos x="TX357" y="TY357"/>
                </a:cxn>
                <a:cxn ang="0">
                  <a:pos x="TX358" y="TY358"/>
                </a:cxn>
                <a:cxn ang="0">
                  <a:pos x="TX359" y="TY359"/>
                </a:cxn>
                <a:cxn ang="0">
                  <a:pos x="TX360" y="TY360"/>
                </a:cxn>
                <a:cxn ang="0">
                  <a:pos x="TX361" y="TY361"/>
                </a:cxn>
                <a:cxn ang="0">
                  <a:pos x="TX362" y="TY362"/>
                </a:cxn>
                <a:cxn ang="0">
                  <a:pos x="TX363" y="TY363"/>
                </a:cxn>
                <a:cxn ang="0">
                  <a:pos x="TX364" y="TY364"/>
                </a:cxn>
                <a:cxn ang="0">
                  <a:pos x="TX365" y="TY365"/>
                </a:cxn>
                <a:cxn ang="0">
                  <a:pos x="TX366" y="TY366"/>
                </a:cxn>
                <a:cxn ang="0">
                  <a:pos x="TX367" y="TY367"/>
                </a:cxn>
                <a:cxn ang="0">
                  <a:pos x="TX368" y="TY368"/>
                </a:cxn>
                <a:cxn ang="0">
                  <a:pos x="TX369" y="TY369"/>
                </a:cxn>
                <a:cxn ang="0">
                  <a:pos x="TX370" y="TY370"/>
                </a:cxn>
                <a:cxn ang="0">
                  <a:pos x="TX371" y="TY371"/>
                </a:cxn>
                <a:cxn ang="0">
                  <a:pos x="TX372" y="TY372"/>
                </a:cxn>
                <a:cxn ang="0">
                  <a:pos x="TX373" y="TY373"/>
                </a:cxn>
                <a:cxn ang="0">
                  <a:pos x="TX374" y="TY374"/>
                </a:cxn>
                <a:cxn ang="0">
                  <a:pos x="TX375" y="TY375"/>
                </a:cxn>
                <a:cxn ang="0">
                  <a:pos x="TX376" y="TY376"/>
                </a:cxn>
                <a:cxn ang="0">
                  <a:pos x="TX377" y="TY377"/>
                </a:cxn>
                <a:cxn ang="0">
                  <a:pos x="TX378" y="TY378"/>
                </a:cxn>
                <a:cxn ang="0">
                  <a:pos x="TX379" y="TY379"/>
                </a:cxn>
                <a:cxn ang="0">
                  <a:pos x="TX380" y="TY380"/>
                </a:cxn>
                <a:cxn ang="0">
                  <a:pos x="TX381" y="TY381"/>
                </a:cxn>
                <a:cxn ang="0">
                  <a:pos x="TX382" y="TY382"/>
                </a:cxn>
                <a:cxn ang="0">
                  <a:pos x="TX383" y="TY383"/>
                </a:cxn>
                <a:cxn ang="0">
                  <a:pos x="TX384" y="TY384"/>
                </a:cxn>
                <a:cxn ang="0">
                  <a:pos x="TX385" y="TY385"/>
                </a:cxn>
                <a:cxn ang="0">
                  <a:pos x="TX386" y="TY386"/>
                </a:cxn>
                <a:cxn ang="0">
                  <a:pos x="TX387" y="TY387"/>
                </a:cxn>
                <a:cxn ang="0">
                  <a:pos x="TX388" y="TY388"/>
                </a:cxn>
                <a:cxn ang="0">
                  <a:pos x="TX389" y="TY389"/>
                </a:cxn>
                <a:cxn ang="0">
                  <a:pos x="TX390" y="TY390"/>
                </a:cxn>
                <a:cxn ang="0">
                  <a:pos x="TX391" y="TY391"/>
                </a:cxn>
                <a:cxn ang="0">
                  <a:pos x="TX392" y="TY392"/>
                </a:cxn>
                <a:cxn ang="0">
                  <a:pos x="TX393" y="TY393"/>
                </a:cxn>
                <a:cxn ang="0">
                  <a:pos x="TX394" y="TY394"/>
                </a:cxn>
                <a:cxn ang="0">
                  <a:pos x="TX395" y="TY395"/>
                </a:cxn>
                <a:cxn ang="0">
                  <a:pos x="TX396" y="TY396"/>
                </a:cxn>
                <a:cxn ang="0">
                  <a:pos x="TX397" y="TY397"/>
                </a:cxn>
                <a:cxn ang="0">
                  <a:pos x="TX398" y="TY398"/>
                </a:cxn>
                <a:cxn ang="0">
                  <a:pos x="TX399" y="TY399"/>
                </a:cxn>
                <a:cxn ang="0">
                  <a:pos x="TX400" y="TY400"/>
                </a:cxn>
                <a:cxn ang="0">
                  <a:pos x="TX401" y="TY401"/>
                </a:cxn>
                <a:cxn ang="0">
                  <a:pos x="TX402" y="TY402"/>
                </a:cxn>
                <a:cxn ang="0">
                  <a:pos x="TX403" y="TY403"/>
                </a:cxn>
                <a:cxn ang="0">
                  <a:pos x="TX404" y="TY404"/>
                </a:cxn>
                <a:cxn ang="0">
                  <a:pos x="TX405" y="TY405"/>
                </a:cxn>
                <a:cxn ang="0">
                  <a:pos x="TX406" y="TY406"/>
                </a:cxn>
                <a:cxn ang="0">
                  <a:pos x="TX407" y="TY407"/>
                </a:cxn>
                <a:cxn ang="0">
                  <a:pos x="TX408" y="TY408"/>
                </a:cxn>
                <a:cxn ang="0">
                  <a:pos x="TX409" y="TY409"/>
                </a:cxn>
                <a:cxn ang="0">
                  <a:pos x="TX410" y="TY410"/>
                </a:cxn>
                <a:cxn ang="0">
                  <a:pos x="TX411" y="TY411"/>
                </a:cxn>
                <a:cxn ang="0">
                  <a:pos x="TX412" y="TY412"/>
                </a:cxn>
                <a:cxn ang="0">
                  <a:pos x="TX413" y="TY413"/>
                </a:cxn>
                <a:cxn ang="0">
                  <a:pos x="TX414" y="TY414"/>
                </a:cxn>
                <a:cxn ang="0">
                  <a:pos x="TX415" y="TY415"/>
                </a:cxn>
                <a:cxn ang="0">
                  <a:pos x="TX416" y="TY416"/>
                </a:cxn>
                <a:cxn ang="0">
                  <a:pos x="TX417" y="TY417"/>
                </a:cxn>
                <a:cxn ang="0">
                  <a:pos x="TX418" y="TY418"/>
                </a:cxn>
                <a:cxn ang="0">
                  <a:pos x="TX419" y="TY419"/>
                </a:cxn>
                <a:cxn ang="0">
                  <a:pos x="TX420" y="TY420"/>
                </a:cxn>
                <a:cxn ang="0">
                  <a:pos x="TX421" y="TY421"/>
                </a:cxn>
                <a:cxn ang="0">
                  <a:pos x="TX422" y="TY422"/>
                </a:cxn>
                <a:cxn ang="0">
                  <a:pos x="TX423" y="TY423"/>
                </a:cxn>
                <a:cxn ang="0">
                  <a:pos x="TX424" y="TY424"/>
                </a:cxn>
                <a:cxn ang="0">
                  <a:pos x="TX425" y="TY425"/>
                </a:cxn>
                <a:cxn ang="0">
                  <a:pos x="TX426" y="TY426"/>
                </a:cxn>
                <a:cxn ang="0">
                  <a:pos x="TX427" y="TY427"/>
                </a:cxn>
                <a:cxn ang="0">
                  <a:pos x="TX428" y="TY428"/>
                </a:cxn>
                <a:cxn ang="0">
                  <a:pos x="TX429" y="TY429"/>
                </a:cxn>
                <a:cxn ang="0">
                  <a:pos x="TX430" y="TY430"/>
                </a:cxn>
                <a:cxn ang="0">
                  <a:pos x="TX431" y="TY431"/>
                </a:cxn>
                <a:cxn ang="0">
                  <a:pos x="TX432" y="TY432"/>
                </a:cxn>
                <a:cxn ang="0">
                  <a:pos x="TX433" y="TY433"/>
                </a:cxn>
                <a:cxn ang="0">
                  <a:pos x="TX434" y="TY434"/>
                </a:cxn>
                <a:cxn ang="0">
                  <a:pos x="TX435" y="TY435"/>
                </a:cxn>
                <a:cxn ang="0">
                  <a:pos x="TX436" y="TY436"/>
                </a:cxn>
                <a:cxn ang="0">
                  <a:pos x="TX437" y="TY437"/>
                </a:cxn>
                <a:cxn ang="0">
                  <a:pos x="TX438" y="TY438"/>
                </a:cxn>
                <a:cxn ang="0">
                  <a:pos x="TX439" y="TY439"/>
                </a:cxn>
                <a:cxn ang="0">
                  <a:pos x="TX440" y="TY440"/>
                </a:cxn>
                <a:cxn ang="0">
                  <a:pos x="TX441" y="TY441"/>
                </a:cxn>
                <a:cxn ang="0">
                  <a:pos x="TX442" y="TY442"/>
                </a:cxn>
                <a:cxn ang="0">
                  <a:pos x="TX443" y="TY443"/>
                </a:cxn>
                <a:cxn ang="0">
                  <a:pos x="TX444" y="TY444"/>
                </a:cxn>
                <a:cxn ang="0">
                  <a:pos x="TX445" y="TY445"/>
                </a:cxn>
                <a:cxn ang="0">
                  <a:pos x="TX446" y="TY446"/>
                </a:cxn>
                <a:cxn ang="0">
                  <a:pos x="TX447" y="TY447"/>
                </a:cxn>
                <a:cxn ang="0">
                  <a:pos x="TX448" y="TY448"/>
                </a:cxn>
                <a:cxn ang="0">
                  <a:pos x="TX449" y="TY449"/>
                </a:cxn>
                <a:cxn ang="0">
                  <a:pos x="TX450" y="TY450"/>
                </a:cxn>
                <a:cxn ang="0">
                  <a:pos x="TX451" y="TY451"/>
                </a:cxn>
                <a:cxn ang="0">
                  <a:pos x="TX452" y="TY452"/>
                </a:cxn>
                <a:cxn ang="0">
                  <a:pos x="TX453" y="TY453"/>
                </a:cxn>
                <a:cxn ang="0">
                  <a:pos x="TX454" y="TY454"/>
                </a:cxn>
                <a:cxn ang="0">
                  <a:pos x="TX455" y="TY455"/>
                </a:cxn>
                <a:cxn ang="0">
                  <a:pos x="TX456" y="TY456"/>
                </a:cxn>
                <a:cxn ang="0">
                  <a:pos x="TX457" y="TY457"/>
                </a:cxn>
                <a:cxn ang="0">
                  <a:pos x="TX458" y="TY458"/>
                </a:cxn>
                <a:cxn ang="0">
                  <a:pos x="TX459" y="TY459"/>
                </a:cxn>
                <a:cxn ang="0">
                  <a:pos x="TX460" y="TY460"/>
                </a:cxn>
                <a:cxn ang="0">
                  <a:pos x="TX461" y="TY461"/>
                </a:cxn>
                <a:cxn ang="0">
                  <a:pos x="TX462" y="TY462"/>
                </a:cxn>
                <a:cxn ang="0">
                  <a:pos x="TX463" y="TY463"/>
                </a:cxn>
                <a:cxn ang="0">
                  <a:pos x="TX464" y="TY464"/>
                </a:cxn>
                <a:cxn ang="0">
                  <a:pos x="TX465" y="TY465"/>
                </a:cxn>
                <a:cxn ang="0">
                  <a:pos x="TX466" y="TY466"/>
                </a:cxn>
                <a:cxn ang="0">
                  <a:pos x="TX467" y="TY467"/>
                </a:cxn>
                <a:cxn ang="0">
                  <a:pos x="TX468" y="TY468"/>
                </a:cxn>
                <a:cxn ang="0">
                  <a:pos x="TX469" y="TY469"/>
                </a:cxn>
                <a:cxn ang="0">
                  <a:pos x="TX470" y="TY470"/>
                </a:cxn>
                <a:cxn ang="0">
                  <a:pos x="TX471" y="TY471"/>
                </a:cxn>
                <a:cxn ang="0">
                  <a:pos x="TX472" y="TY472"/>
                </a:cxn>
                <a:cxn ang="0">
                  <a:pos x="TX473" y="TY473"/>
                </a:cxn>
                <a:cxn ang="0">
                  <a:pos x="TX474" y="TY474"/>
                </a:cxn>
                <a:cxn ang="0">
                  <a:pos x="TX475" y="TY475"/>
                </a:cxn>
                <a:cxn ang="0">
                  <a:pos x="TX476" y="TY476"/>
                </a:cxn>
                <a:cxn ang="0">
                  <a:pos x="TX477" y="TY477"/>
                </a:cxn>
                <a:cxn ang="0">
                  <a:pos x="TX478" y="TY478"/>
                </a:cxn>
                <a:cxn ang="0">
                  <a:pos x="TX479" y="TY479"/>
                </a:cxn>
                <a:cxn ang="0">
                  <a:pos x="TX480" y="TY480"/>
                </a:cxn>
                <a:cxn ang="0">
                  <a:pos x="TX481" y="TY481"/>
                </a:cxn>
                <a:cxn ang="0">
                  <a:pos x="TX482" y="TY482"/>
                </a:cxn>
                <a:cxn ang="0">
                  <a:pos x="TX483" y="TY483"/>
                </a:cxn>
                <a:cxn ang="0">
                  <a:pos x="TX484" y="TY484"/>
                </a:cxn>
                <a:cxn ang="0">
                  <a:pos x="TX485" y="TY485"/>
                </a:cxn>
                <a:cxn ang="0">
                  <a:pos x="TX486" y="TY486"/>
                </a:cxn>
                <a:cxn ang="0">
                  <a:pos x="TX487" y="TY487"/>
                </a:cxn>
                <a:cxn ang="0">
                  <a:pos x="TX488" y="TY488"/>
                </a:cxn>
                <a:cxn ang="0">
                  <a:pos x="TX489" y="TY489"/>
                </a:cxn>
                <a:cxn ang="0">
                  <a:pos x="TX490" y="TY490"/>
                </a:cxn>
                <a:cxn ang="0">
                  <a:pos x="TX491" y="TY491"/>
                </a:cxn>
                <a:cxn ang="0">
                  <a:pos x="TX492" y="TY492"/>
                </a:cxn>
                <a:cxn ang="0">
                  <a:pos x="TX493" y="TY493"/>
                </a:cxn>
                <a:cxn ang="0">
                  <a:pos x="TX494" y="TY494"/>
                </a:cxn>
                <a:cxn ang="0">
                  <a:pos x="TX495" y="TY495"/>
                </a:cxn>
                <a:cxn ang="0">
                  <a:pos x="TX496" y="TY496"/>
                </a:cxn>
                <a:cxn ang="0">
                  <a:pos x="TX497" y="TY497"/>
                </a:cxn>
                <a:cxn ang="0">
                  <a:pos x="TX498" y="TY498"/>
                </a:cxn>
                <a:cxn ang="0">
                  <a:pos x="TX499" y="TY499"/>
                </a:cxn>
                <a:cxn ang="0">
                  <a:pos x="TX500" y="TY500"/>
                </a:cxn>
                <a:cxn ang="0">
                  <a:pos x="TX501" y="TY501"/>
                </a:cxn>
                <a:cxn ang="0">
                  <a:pos x="TX502" y="TY502"/>
                </a:cxn>
                <a:cxn ang="0">
                  <a:pos x="TX503" y="TY503"/>
                </a:cxn>
                <a:cxn ang="0">
                  <a:pos x="TX504" y="TY504"/>
                </a:cxn>
                <a:cxn ang="0">
                  <a:pos x="TX505" y="TY505"/>
                </a:cxn>
                <a:cxn ang="0">
                  <a:pos x="TX506" y="TY506"/>
                </a:cxn>
                <a:cxn ang="0">
                  <a:pos x="TX507" y="TY507"/>
                </a:cxn>
                <a:cxn ang="0">
                  <a:pos x="TX508" y="TY508"/>
                </a:cxn>
                <a:cxn ang="0">
                  <a:pos x="TX509" y="TY509"/>
                </a:cxn>
                <a:cxn ang="0">
                  <a:pos x="TX510" y="TY510"/>
                </a:cxn>
                <a:cxn ang="0">
                  <a:pos x="TX511" y="TY511"/>
                </a:cxn>
                <a:cxn ang="0">
                  <a:pos x="TX512" y="TY512"/>
                </a:cxn>
                <a:cxn ang="0">
                  <a:pos x="TX513" y="TY513"/>
                </a:cxn>
                <a:cxn ang="0">
                  <a:pos x="TX514" y="TY514"/>
                </a:cxn>
                <a:cxn ang="0">
                  <a:pos x="TX515" y="TY515"/>
                </a:cxn>
                <a:cxn ang="0">
                  <a:pos x="TX516" y="TY516"/>
                </a:cxn>
                <a:cxn ang="0">
                  <a:pos x="TX517" y="TY517"/>
                </a:cxn>
                <a:cxn ang="0">
                  <a:pos x="TX518" y="TY518"/>
                </a:cxn>
                <a:cxn ang="0">
                  <a:pos x="TX519" y="TY519"/>
                </a:cxn>
                <a:cxn ang="0">
                  <a:pos x="TX520" y="TY520"/>
                </a:cxn>
                <a:cxn ang="0">
                  <a:pos x="TX521" y="TY521"/>
                </a:cxn>
                <a:cxn ang="0">
                  <a:pos x="TX522" y="TY522"/>
                </a:cxn>
                <a:cxn ang="0">
                  <a:pos x="TX523" y="TY523"/>
                </a:cxn>
                <a:cxn ang="0">
                  <a:pos x="TX524" y="TY524"/>
                </a:cxn>
                <a:cxn ang="0">
                  <a:pos x="TX525" y="TY525"/>
                </a:cxn>
                <a:cxn ang="0">
                  <a:pos x="TX526" y="TY526"/>
                </a:cxn>
                <a:cxn ang="0">
                  <a:pos x="TX527" y="TY527"/>
                </a:cxn>
                <a:cxn ang="0">
                  <a:pos x="TX528" y="TY528"/>
                </a:cxn>
                <a:cxn ang="0">
                  <a:pos x="TX529" y="TY529"/>
                </a:cxn>
                <a:cxn ang="0">
                  <a:pos x="TX530" y="TY530"/>
                </a:cxn>
                <a:cxn ang="0">
                  <a:pos x="TX531" y="TY531"/>
                </a:cxn>
                <a:cxn ang="0">
                  <a:pos x="TX532" y="TY532"/>
                </a:cxn>
                <a:cxn ang="0">
                  <a:pos x="TX533" y="TY533"/>
                </a:cxn>
                <a:cxn ang="0">
                  <a:pos x="TX534" y="TY534"/>
                </a:cxn>
                <a:cxn ang="0">
                  <a:pos x="TX535" y="TY535"/>
                </a:cxn>
                <a:cxn ang="0">
                  <a:pos x="TX536" y="TY536"/>
                </a:cxn>
                <a:cxn ang="0">
                  <a:pos x="TX537" y="TY537"/>
                </a:cxn>
                <a:cxn ang="0">
                  <a:pos x="TX538" y="TY538"/>
                </a:cxn>
                <a:cxn ang="0">
                  <a:pos x="TX539" y="TY539"/>
                </a:cxn>
                <a:cxn ang="0">
                  <a:pos x="TX540" y="TY540"/>
                </a:cxn>
                <a:cxn ang="0">
                  <a:pos x="TX541" y="TY541"/>
                </a:cxn>
                <a:cxn ang="0">
                  <a:pos x="TX542" y="TY542"/>
                </a:cxn>
                <a:cxn ang="0">
                  <a:pos x="TX543" y="TY543"/>
                </a:cxn>
                <a:cxn ang="0">
                  <a:pos x="TX544" y="TY544"/>
                </a:cxn>
                <a:cxn ang="0">
                  <a:pos x="TX545" y="TY545"/>
                </a:cxn>
                <a:cxn ang="0">
                  <a:pos x="TX546" y="TY546"/>
                </a:cxn>
                <a:cxn ang="0">
                  <a:pos x="TX547" y="TY547"/>
                </a:cxn>
                <a:cxn ang="0">
                  <a:pos x="TX548" y="TY548"/>
                </a:cxn>
                <a:cxn ang="0">
                  <a:pos x="TX549" y="TY549"/>
                </a:cxn>
                <a:cxn ang="0">
                  <a:pos x="TX550" y="TY550"/>
                </a:cxn>
                <a:cxn ang="0">
                  <a:pos x="TX551" y="TY551"/>
                </a:cxn>
                <a:cxn ang="0">
                  <a:pos x="TX552" y="TY552"/>
                </a:cxn>
                <a:cxn ang="0">
                  <a:pos x="TX553" y="TY553"/>
                </a:cxn>
                <a:cxn ang="0">
                  <a:pos x="TX554" y="TY554"/>
                </a:cxn>
                <a:cxn ang="0">
                  <a:pos x="TX555" y="TY555"/>
                </a:cxn>
                <a:cxn ang="0">
                  <a:pos x="TX556" y="TY556"/>
                </a:cxn>
                <a:cxn ang="0">
                  <a:pos x="TX557" y="TY557"/>
                </a:cxn>
                <a:cxn ang="0">
                  <a:pos x="TX558" y="TY558"/>
                </a:cxn>
                <a:cxn ang="0">
                  <a:pos x="TX559" y="TY559"/>
                </a:cxn>
                <a:cxn ang="0">
                  <a:pos x="TX560" y="TY560"/>
                </a:cxn>
                <a:cxn ang="0">
                  <a:pos x="TX561" y="TY561"/>
                </a:cxn>
                <a:cxn ang="0">
                  <a:pos x="TX562" y="TY562"/>
                </a:cxn>
                <a:cxn ang="0">
                  <a:pos x="TX563" y="TY563"/>
                </a:cxn>
                <a:cxn ang="0">
                  <a:pos x="TX564" y="TY564"/>
                </a:cxn>
                <a:cxn ang="0">
                  <a:pos x="TX565" y="TY565"/>
                </a:cxn>
                <a:cxn ang="0">
                  <a:pos x="TX566" y="TY566"/>
                </a:cxn>
                <a:cxn ang="0">
                  <a:pos x="TX567" y="TY567"/>
                </a:cxn>
                <a:cxn ang="0">
                  <a:pos x="TX568" y="TY568"/>
                </a:cxn>
                <a:cxn ang="0">
                  <a:pos x="TX569" y="TY569"/>
                </a:cxn>
                <a:cxn ang="0">
                  <a:pos x="TX570" y="TY570"/>
                </a:cxn>
                <a:cxn ang="0">
                  <a:pos x="TX571" y="TY571"/>
                </a:cxn>
                <a:cxn ang="0">
                  <a:pos x="TX572" y="TY572"/>
                </a:cxn>
                <a:cxn ang="0">
                  <a:pos x="TX573" y="TY573"/>
                </a:cxn>
                <a:cxn ang="0">
                  <a:pos x="TX574" y="TY574"/>
                </a:cxn>
                <a:cxn ang="0">
                  <a:pos x="TX575" y="TY575"/>
                </a:cxn>
                <a:cxn ang="0">
                  <a:pos x="TX576" y="TY576"/>
                </a:cxn>
                <a:cxn ang="0">
                  <a:pos x="TX577" y="TY577"/>
                </a:cxn>
                <a:cxn ang="0">
                  <a:pos x="TX578" y="TY578"/>
                </a:cxn>
                <a:cxn ang="0">
                  <a:pos x="TX579" y="TY579"/>
                </a:cxn>
                <a:cxn ang="0">
                  <a:pos x="TX580" y="TY580"/>
                </a:cxn>
                <a:cxn ang="0">
                  <a:pos x="TX581" y="TY581"/>
                </a:cxn>
                <a:cxn ang="0">
                  <a:pos x="TX582" y="TY582"/>
                </a:cxn>
                <a:cxn ang="0">
                  <a:pos x="TX583" y="TY583"/>
                </a:cxn>
                <a:cxn ang="0">
                  <a:pos x="TX584" y="TY584"/>
                </a:cxn>
                <a:cxn ang="0">
                  <a:pos x="TX585" y="TY585"/>
                </a:cxn>
                <a:cxn ang="0">
                  <a:pos x="TX586" y="TY586"/>
                </a:cxn>
                <a:cxn ang="0">
                  <a:pos x="TX587" y="TY587"/>
                </a:cxn>
                <a:cxn ang="0">
                  <a:pos x="TX588" y="TY588"/>
                </a:cxn>
                <a:cxn ang="0">
                  <a:pos x="TX589" y="TY589"/>
                </a:cxn>
                <a:cxn ang="0">
                  <a:pos x="TX590" y="TY590"/>
                </a:cxn>
                <a:cxn ang="0">
                  <a:pos x="TX591" y="TY591"/>
                </a:cxn>
                <a:cxn ang="0">
                  <a:pos x="TX592" y="TY592"/>
                </a:cxn>
                <a:cxn ang="0">
                  <a:pos x="TX593" y="TY593"/>
                </a:cxn>
                <a:cxn ang="0">
                  <a:pos x="TX594" y="TY594"/>
                </a:cxn>
                <a:cxn ang="0">
                  <a:pos x="TX595" y="TY595"/>
                </a:cxn>
                <a:cxn ang="0">
                  <a:pos x="TX596" y="TY596"/>
                </a:cxn>
                <a:cxn ang="0">
                  <a:pos x="TX597" y="TY597"/>
                </a:cxn>
                <a:cxn ang="0">
                  <a:pos x="TX598" y="TY598"/>
                </a:cxn>
                <a:cxn ang="0">
                  <a:pos x="TX599" y="TY599"/>
                </a:cxn>
                <a:cxn ang="0">
                  <a:pos x="TX600" y="TY600"/>
                </a:cxn>
                <a:cxn ang="0">
                  <a:pos x="TX601" y="TY601"/>
                </a:cxn>
                <a:cxn ang="0">
                  <a:pos x="TX602" y="TY602"/>
                </a:cxn>
                <a:cxn ang="0">
                  <a:pos x="TX603" y="TY603"/>
                </a:cxn>
                <a:cxn ang="0">
                  <a:pos x="TX604" y="TY604"/>
                </a:cxn>
                <a:cxn ang="0">
                  <a:pos x="TX605" y="TY605"/>
                </a:cxn>
              </a:cxnLst>
              <a:rect l="l" t="t" r="r" b="b"/>
              <a:pathLst>
                <a:path w="12192001" h="6047037">
                  <a:moveTo>
                    <a:pt x="6998753" y="4861557"/>
                  </a:moveTo>
                  <a:lnTo>
                    <a:pt x="6999125" y="4862967"/>
                  </a:lnTo>
                  <a:lnTo>
                    <a:pt x="6999458" y="4864308"/>
                  </a:lnTo>
                  <a:lnTo>
                    <a:pt x="6981403" y="4921608"/>
                  </a:lnTo>
                  <a:lnTo>
                    <a:pt x="6980778" y="4919418"/>
                  </a:lnTo>
                  <a:close/>
                  <a:moveTo>
                    <a:pt x="7116525" y="4767113"/>
                  </a:moveTo>
                  <a:lnTo>
                    <a:pt x="7123707" y="4787223"/>
                  </a:lnTo>
                  <a:lnTo>
                    <a:pt x="7115797" y="4806237"/>
                  </a:lnTo>
                  <a:lnTo>
                    <a:pt x="7110787" y="4780641"/>
                  </a:lnTo>
                  <a:close/>
                  <a:moveTo>
                    <a:pt x="7091685" y="4697561"/>
                  </a:moveTo>
                  <a:lnTo>
                    <a:pt x="7112004" y="4754451"/>
                  </a:lnTo>
                  <a:lnTo>
                    <a:pt x="7107671" y="4764900"/>
                  </a:lnTo>
                  <a:lnTo>
                    <a:pt x="7112094" y="4754703"/>
                  </a:lnTo>
                  <a:lnTo>
                    <a:pt x="7116177" y="4766138"/>
                  </a:lnTo>
                  <a:lnTo>
                    <a:pt x="7110631" y="4779837"/>
                  </a:lnTo>
                  <a:lnTo>
                    <a:pt x="7109346" y="4773269"/>
                  </a:lnTo>
                  <a:cubicBezTo>
                    <a:pt x="7104664" y="4751654"/>
                    <a:pt x="7098829" y="4726583"/>
                    <a:pt x="7091685" y="4697561"/>
                  </a:cubicBezTo>
                  <a:close/>
                  <a:moveTo>
                    <a:pt x="6938555" y="4648262"/>
                  </a:moveTo>
                  <a:cubicBezTo>
                    <a:pt x="6965373" y="4739739"/>
                    <a:pt x="6982170" y="4799356"/>
                    <a:pt x="6992518" y="4837870"/>
                  </a:cubicBezTo>
                  <a:lnTo>
                    <a:pt x="6998414" y="4860267"/>
                  </a:lnTo>
                  <a:lnTo>
                    <a:pt x="6980536" y="4918573"/>
                  </a:lnTo>
                  <a:lnTo>
                    <a:pt x="6968495" y="4876421"/>
                  </a:lnTo>
                  <a:cubicBezTo>
                    <a:pt x="6908236" y="4659798"/>
                    <a:pt x="6961301" y="4763410"/>
                    <a:pt x="6938555" y="4648262"/>
                  </a:cubicBezTo>
                  <a:close/>
                  <a:moveTo>
                    <a:pt x="4194519" y="4634415"/>
                  </a:moveTo>
                  <a:lnTo>
                    <a:pt x="4195572" y="4639695"/>
                  </a:lnTo>
                  <a:lnTo>
                    <a:pt x="4194880" y="4644747"/>
                  </a:lnTo>
                  <a:lnTo>
                    <a:pt x="4194420" y="4647973"/>
                  </a:lnTo>
                  <a:lnTo>
                    <a:pt x="4194319" y="4644795"/>
                  </a:lnTo>
                  <a:cubicBezTo>
                    <a:pt x="4194211" y="4638775"/>
                    <a:pt x="4194268" y="4635162"/>
                    <a:pt x="4194519" y="4634415"/>
                  </a:cubicBezTo>
                  <a:close/>
                  <a:moveTo>
                    <a:pt x="7785167" y="4551494"/>
                  </a:moveTo>
                  <a:lnTo>
                    <a:pt x="7814094" y="4657199"/>
                  </a:lnTo>
                  <a:lnTo>
                    <a:pt x="7806894" y="4685391"/>
                  </a:lnTo>
                  <a:lnTo>
                    <a:pt x="7785714" y="4607196"/>
                  </a:lnTo>
                  <a:lnTo>
                    <a:pt x="7774664" y="4563923"/>
                  </a:lnTo>
                  <a:close/>
                  <a:moveTo>
                    <a:pt x="7986144" y="4540432"/>
                  </a:moveTo>
                  <a:cubicBezTo>
                    <a:pt x="7992660" y="4542725"/>
                    <a:pt x="7993710" y="4556992"/>
                    <a:pt x="7986703" y="4588961"/>
                  </a:cubicBezTo>
                  <a:lnTo>
                    <a:pt x="7981231" y="4610982"/>
                  </a:lnTo>
                  <a:lnTo>
                    <a:pt x="7979384" y="4587785"/>
                  </a:lnTo>
                  <a:lnTo>
                    <a:pt x="7976887" y="4543729"/>
                  </a:lnTo>
                  <a:close/>
                  <a:moveTo>
                    <a:pt x="9545937" y="4505421"/>
                  </a:moveTo>
                  <a:lnTo>
                    <a:pt x="9541633" y="4512579"/>
                  </a:lnTo>
                  <a:cubicBezTo>
                    <a:pt x="9542020" y="4514547"/>
                    <a:pt x="9542759" y="4514286"/>
                    <a:pt x="9543771" y="4512126"/>
                  </a:cubicBezTo>
                  <a:close/>
                  <a:moveTo>
                    <a:pt x="7861021" y="4471309"/>
                  </a:moveTo>
                  <a:lnTo>
                    <a:pt x="7863179" y="4481112"/>
                  </a:lnTo>
                  <a:lnTo>
                    <a:pt x="7867088" y="4498983"/>
                  </a:lnTo>
                  <a:lnTo>
                    <a:pt x="7865303" y="4503681"/>
                  </a:lnTo>
                  <a:cubicBezTo>
                    <a:pt x="7844068" y="4560643"/>
                    <a:pt x="7829100" y="4604267"/>
                    <a:pt x="7819266" y="4636954"/>
                  </a:cubicBezTo>
                  <a:lnTo>
                    <a:pt x="7815022" y="4653572"/>
                  </a:lnTo>
                  <a:lnTo>
                    <a:pt x="7787760" y="4548490"/>
                  </a:lnTo>
                  <a:lnTo>
                    <a:pt x="7801239" y="4534290"/>
                  </a:lnTo>
                  <a:lnTo>
                    <a:pt x="7802051" y="4537066"/>
                  </a:lnTo>
                  <a:cubicBezTo>
                    <a:pt x="7805533" y="4548610"/>
                    <a:pt x="7807023" y="4552508"/>
                    <a:pt x="7805669" y="4545441"/>
                  </a:cubicBezTo>
                  <a:lnTo>
                    <a:pt x="7802826" y="4532621"/>
                  </a:lnTo>
                  <a:lnTo>
                    <a:pt x="7820636" y="4513856"/>
                  </a:lnTo>
                  <a:lnTo>
                    <a:pt x="7823153" y="4521243"/>
                  </a:lnTo>
                  <a:cubicBezTo>
                    <a:pt x="7829339" y="4538517"/>
                    <a:pt x="7831863" y="4542012"/>
                    <a:pt x="7828711" y="4522465"/>
                  </a:cubicBezTo>
                  <a:lnTo>
                    <a:pt x="7826053" y="4508150"/>
                  </a:lnTo>
                  <a:close/>
                  <a:moveTo>
                    <a:pt x="11323806" y="4448151"/>
                  </a:moveTo>
                  <a:lnTo>
                    <a:pt x="11336391" y="4469428"/>
                  </a:lnTo>
                  <a:lnTo>
                    <a:pt x="11331625" y="4460733"/>
                  </a:lnTo>
                  <a:close/>
                  <a:moveTo>
                    <a:pt x="11309605" y="4424463"/>
                  </a:moveTo>
                  <a:lnTo>
                    <a:pt x="11318144" y="4439042"/>
                  </a:lnTo>
                  <a:lnTo>
                    <a:pt x="11323806" y="4448151"/>
                  </a:lnTo>
                  <a:lnTo>
                    <a:pt x="11313649" y="4430980"/>
                  </a:lnTo>
                  <a:close/>
                  <a:moveTo>
                    <a:pt x="4256724" y="4356878"/>
                  </a:moveTo>
                  <a:lnTo>
                    <a:pt x="4257501" y="4360095"/>
                  </a:lnTo>
                  <a:lnTo>
                    <a:pt x="4258508" y="4371214"/>
                  </a:lnTo>
                  <a:lnTo>
                    <a:pt x="4249181" y="4425876"/>
                  </a:lnTo>
                  <a:lnTo>
                    <a:pt x="4250391" y="4387033"/>
                  </a:lnTo>
                  <a:lnTo>
                    <a:pt x="4251174" y="4375299"/>
                  </a:lnTo>
                  <a:close/>
                  <a:moveTo>
                    <a:pt x="12192000" y="0"/>
                  </a:moveTo>
                  <a:lnTo>
                    <a:pt x="0" y="0"/>
                  </a:lnTo>
                  <a:lnTo>
                    <a:pt x="0" y="290709"/>
                  </a:lnTo>
                  <a:lnTo>
                    <a:pt x="0" y="622300"/>
                  </a:lnTo>
                  <a:lnTo>
                    <a:pt x="0" y="4533457"/>
                  </a:lnTo>
                  <a:lnTo>
                    <a:pt x="54430" y="4503043"/>
                  </a:lnTo>
                  <a:cubicBezTo>
                    <a:pt x="76392" y="4494284"/>
                    <a:pt x="97986" y="4489096"/>
                    <a:pt x="119386" y="4486941"/>
                  </a:cubicBezTo>
                  <a:cubicBezTo>
                    <a:pt x="204545" y="4478568"/>
                    <a:pt x="286156" y="4518959"/>
                    <a:pt x="370428" y="4574620"/>
                  </a:cubicBezTo>
                  <a:cubicBezTo>
                    <a:pt x="454256" y="4630280"/>
                    <a:pt x="539859" y="4700965"/>
                    <a:pt x="629010" y="4752930"/>
                  </a:cubicBezTo>
                  <a:cubicBezTo>
                    <a:pt x="640098" y="4759334"/>
                    <a:pt x="651186" y="4765490"/>
                    <a:pt x="662274" y="4771401"/>
                  </a:cubicBezTo>
                  <a:cubicBezTo>
                    <a:pt x="667597" y="4774358"/>
                    <a:pt x="673806" y="4777065"/>
                    <a:pt x="680016" y="4779775"/>
                  </a:cubicBezTo>
                  <a:lnTo>
                    <a:pt x="688886" y="4783716"/>
                  </a:lnTo>
                  <a:cubicBezTo>
                    <a:pt x="690218" y="4784455"/>
                    <a:pt x="691991" y="4785193"/>
                    <a:pt x="693322" y="4785686"/>
                  </a:cubicBezTo>
                  <a:lnTo>
                    <a:pt x="696870" y="4787657"/>
                  </a:lnTo>
                  <a:cubicBezTo>
                    <a:pt x="716386" y="4797755"/>
                    <a:pt x="735458" y="4806128"/>
                    <a:pt x="754530" y="4812286"/>
                  </a:cubicBezTo>
                  <a:cubicBezTo>
                    <a:pt x="792231" y="4824600"/>
                    <a:pt x="829488" y="4828048"/>
                    <a:pt x="865414" y="4818443"/>
                  </a:cubicBezTo>
                  <a:lnTo>
                    <a:pt x="860978" y="4773865"/>
                  </a:lnTo>
                  <a:cubicBezTo>
                    <a:pt x="883156" y="4699980"/>
                    <a:pt x="906219" y="4573143"/>
                    <a:pt x="928840" y="4510340"/>
                  </a:cubicBezTo>
                  <a:cubicBezTo>
                    <a:pt x="951904" y="4447289"/>
                    <a:pt x="975410" y="4448029"/>
                    <a:pt x="1002467" y="4628557"/>
                  </a:cubicBezTo>
                  <a:cubicBezTo>
                    <a:pt x="999806" y="4597032"/>
                    <a:pt x="998032" y="4548514"/>
                    <a:pt x="997588" y="4515018"/>
                  </a:cubicBezTo>
                  <a:lnTo>
                    <a:pt x="1033957" y="4593337"/>
                  </a:lnTo>
                  <a:lnTo>
                    <a:pt x="1029079" y="4548268"/>
                  </a:lnTo>
                  <a:cubicBezTo>
                    <a:pt x="1095166" y="4495808"/>
                    <a:pt x="1160809" y="4489652"/>
                    <a:pt x="1253064" y="4988133"/>
                  </a:cubicBezTo>
                  <a:cubicBezTo>
                    <a:pt x="1249960" y="4702196"/>
                    <a:pt x="1313385" y="4860311"/>
                    <a:pt x="1312054" y="4589889"/>
                  </a:cubicBezTo>
                  <a:cubicBezTo>
                    <a:pt x="1382133" y="4330551"/>
                    <a:pt x="1466405" y="4335969"/>
                    <a:pt x="1546685" y="4417489"/>
                  </a:cubicBezTo>
                  <a:cubicBezTo>
                    <a:pt x="1586603" y="4458373"/>
                    <a:pt x="1625190" y="4517974"/>
                    <a:pt x="1660230" y="4573389"/>
                  </a:cubicBezTo>
                  <a:cubicBezTo>
                    <a:pt x="1695270" y="4628556"/>
                    <a:pt x="1726317" y="4679045"/>
                    <a:pt x="1752486" y="4701458"/>
                  </a:cubicBezTo>
                  <a:cubicBezTo>
                    <a:pt x="1752042" y="4630034"/>
                    <a:pt x="1740953" y="4376852"/>
                    <a:pt x="1753372" y="4400742"/>
                  </a:cubicBezTo>
                  <a:lnTo>
                    <a:pt x="1769784" y="4809576"/>
                  </a:lnTo>
                  <a:cubicBezTo>
                    <a:pt x="1772889" y="4661314"/>
                    <a:pt x="1780872" y="4609839"/>
                    <a:pt x="1789743" y="4602943"/>
                  </a:cubicBezTo>
                  <a:cubicBezTo>
                    <a:pt x="1798614" y="4596048"/>
                    <a:pt x="1808372" y="4633975"/>
                    <a:pt x="1817242" y="4664268"/>
                  </a:cubicBezTo>
                  <a:cubicBezTo>
                    <a:pt x="1825670" y="4694562"/>
                    <a:pt x="1833209" y="4717711"/>
                    <a:pt x="1839418" y="4681015"/>
                  </a:cubicBezTo>
                  <a:cubicBezTo>
                    <a:pt x="1845628" y="4644565"/>
                    <a:pt x="1850508" y="4548515"/>
                    <a:pt x="1855829" y="4340894"/>
                  </a:cubicBezTo>
                  <a:cubicBezTo>
                    <a:pt x="1859378" y="4499257"/>
                    <a:pt x="1862039" y="4657618"/>
                    <a:pt x="1864256" y="4815979"/>
                  </a:cubicBezTo>
                  <a:cubicBezTo>
                    <a:pt x="1878893" y="4853661"/>
                    <a:pt x="1888208" y="4891343"/>
                    <a:pt x="1890425" y="4929025"/>
                  </a:cubicBezTo>
                  <a:cubicBezTo>
                    <a:pt x="1894417" y="4966706"/>
                    <a:pt x="1896635" y="5004635"/>
                    <a:pt x="1897522" y="5042315"/>
                  </a:cubicBezTo>
                  <a:lnTo>
                    <a:pt x="1973881" y="4411434"/>
                  </a:lnTo>
                  <a:lnTo>
                    <a:pt x="1976968" y="4405064"/>
                  </a:lnTo>
                  <a:lnTo>
                    <a:pt x="1962279" y="4746528"/>
                  </a:lnTo>
                  <a:lnTo>
                    <a:pt x="2034444" y="4294956"/>
                  </a:lnTo>
                  <a:lnTo>
                    <a:pt x="2044210" y="4277076"/>
                  </a:lnTo>
                  <a:cubicBezTo>
                    <a:pt x="2170527" y="4054383"/>
                    <a:pt x="2221482" y="4078386"/>
                    <a:pt x="2265975" y="4130130"/>
                  </a:cubicBezTo>
                  <a:lnTo>
                    <a:pt x="2251117" y="4169727"/>
                  </a:lnTo>
                  <a:lnTo>
                    <a:pt x="2304941" y="4107755"/>
                  </a:lnTo>
                  <a:cubicBezTo>
                    <a:pt x="2297094" y="4137963"/>
                    <a:pt x="2284590" y="4181444"/>
                    <a:pt x="2274951" y="4209324"/>
                  </a:cubicBezTo>
                  <a:cubicBezTo>
                    <a:pt x="2342012" y="4052560"/>
                    <a:pt x="2365778" y="4057652"/>
                    <a:pt x="2375002" y="4120373"/>
                  </a:cubicBezTo>
                  <a:cubicBezTo>
                    <a:pt x="2383835" y="4182763"/>
                    <a:pt x="2378961" y="4303220"/>
                    <a:pt x="2384900" y="4375532"/>
                  </a:cubicBezTo>
                  <a:lnTo>
                    <a:pt x="2370596" y="4414793"/>
                  </a:lnTo>
                  <a:cubicBezTo>
                    <a:pt x="2404544" y="4432294"/>
                    <a:pt x="2442715" y="4438307"/>
                    <a:pt x="2483289" y="4436404"/>
                  </a:cubicBezTo>
                  <a:cubicBezTo>
                    <a:pt x="2503799" y="4435506"/>
                    <a:pt x="2524799" y="4432602"/>
                    <a:pt x="2546625" y="4428246"/>
                  </a:cubicBezTo>
                  <a:lnTo>
                    <a:pt x="2550623" y="4427333"/>
                  </a:lnTo>
                  <a:cubicBezTo>
                    <a:pt x="2552068" y="4427214"/>
                    <a:pt x="2554012" y="4426979"/>
                    <a:pt x="2555512" y="4426637"/>
                  </a:cubicBezTo>
                  <a:lnTo>
                    <a:pt x="2565289" y="4425245"/>
                  </a:lnTo>
                  <a:cubicBezTo>
                    <a:pt x="2572122" y="4424315"/>
                    <a:pt x="2578956" y="4423386"/>
                    <a:pt x="2584953" y="4422015"/>
                  </a:cubicBezTo>
                  <a:cubicBezTo>
                    <a:pt x="2597393" y="4419383"/>
                    <a:pt x="2609887" y="4416529"/>
                    <a:pt x="2622435" y="4413451"/>
                  </a:cubicBezTo>
                  <a:cubicBezTo>
                    <a:pt x="2723432" y="4388271"/>
                    <a:pt x="2825003" y="4345279"/>
                    <a:pt x="2921470" y="4315449"/>
                  </a:cubicBezTo>
                  <a:cubicBezTo>
                    <a:pt x="3018383" y="4285729"/>
                    <a:pt x="3109251" y="4269177"/>
                    <a:pt x="3192905" y="4297633"/>
                  </a:cubicBezTo>
                  <a:cubicBezTo>
                    <a:pt x="3276949" y="4326420"/>
                    <a:pt x="3353387" y="4399884"/>
                    <a:pt x="3425737" y="4551951"/>
                  </a:cubicBezTo>
                  <a:cubicBezTo>
                    <a:pt x="3446663" y="4715555"/>
                    <a:pt x="3484180" y="4788019"/>
                    <a:pt x="3528620" y="4812805"/>
                  </a:cubicBezTo>
                  <a:cubicBezTo>
                    <a:pt x="3573504" y="4837701"/>
                    <a:pt x="3624865" y="4814810"/>
                    <a:pt x="3676598" y="4788467"/>
                  </a:cubicBezTo>
                  <a:cubicBezTo>
                    <a:pt x="3728330" y="4762123"/>
                    <a:pt x="3779935" y="4732442"/>
                    <a:pt x="3828531" y="4744072"/>
                  </a:cubicBezTo>
                  <a:cubicBezTo>
                    <a:pt x="3877517" y="4756032"/>
                    <a:pt x="3922550" y="4809309"/>
                    <a:pt x="3965595" y="4949968"/>
                  </a:cubicBezTo>
                  <a:cubicBezTo>
                    <a:pt x="3966462" y="4956085"/>
                    <a:pt x="3966881" y="4962092"/>
                    <a:pt x="3967802" y="4967987"/>
                  </a:cubicBezTo>
                  <a:lnTo>
                    <a:pt x="3969404" y="4976882"/>
                  </a:lnTo>
                  <a:cubicBezTo>
                    <a:pt x="3969697" y="4979552"/>
                    <a:pt x="3970380" y="4982553"/>
                    <a:pt x="3970227" y="4985114"/>
                  </a:cubicBezTo>
                  <a:cubicBezTo>
                    <a:pt x="3970395" y="4996019"/>
                    <a:pt x="3970726" y="5006257"/>
                    <a:pt x="3971222" y="5015827"/>
                  </a:cubicBezTo>
                  <a:cubicBezTo>
                    <a:pt x="3972157" y="5035190"/>
                    <a:pt x="3973691" y="5052098"/>
                    <a:pt x="3975715" y="5067000"/>
                  </a:cubicBezTo>
                  <a:cubicBezTo>
                    <a:pt x="3980263" y="5096692"/>
                    <a:pt x="3986042" y="5117471"/>
                    <a:pt x="3993563" y="5131118"/>
                  </a:cubicBezTo>
                  <a:cubicBezTo>
                    <a:pt x="4007715" y="5158194"/>
                    <a:pt x="4026161" y="5156084"/>
                    <a:pt x="4042456" y="5135734"/>
                  </a:cubicBezTo>
                  <a:cubicBezTo>
                    <a:pt x="4059195" y="5115491"/>
                    <a:pt x="4074173" y="5077339"/>
                    <a:pt x="4086449" y="5032859"/>
                  </a:cubicBezTo>
                  <a:cubicBezTo>
                    <a:pt x="4092587" y="5010619"/>
                    <a:pt x="4098022" y="4986909"/>
                    <a:pt x="4102575" y="4963188"/>
                  </a:cubicBezTo>
                  <a:lnTo>
                    <a:pt x="4104012" y="4953932"/>
                  </a:lnTo>
                  <a:lnTo>
                    <a:pt x="4115154" y="5034063"/>
                  </a:lnTo>
                  <a:lnTo>
                    <a:pt x="4104158" y="4952997"/>
                  </a:lnTo>
                  <a:lnTo>
                    <a:pt x="4113405" y="4893464"/>
                  </a:lnTo>
                  <a:lnTo>
                    <a:pt x="4117171" y="4834959"/>
                  </a:lnTo>
                  <a:lnTo>
                    <a:pt x="4121830" y="4860417"/>
                  </a:lnTo>
                  <a:cubicBezTo>
                    <a:pt x="4129827" y="4905077"/>
                    <a:pt x="4139327" y="4960917"/>
                    <a:pt x="4150638" y="5030372"/>
                  </a:cubicBezTo>
                  <a:lnTo>
                    <a:pt x="4129791" y="4865850"/>
                  </a:lnTo>
                  <a:cubicBezTo>
                    <a:pt x="4122252" y="4769307"/>
                    <a:pt x="4116042" y="4674734"/>
                    <a:pt x="4146647" y="4941216"/>
                  </a:cubicBezTo>
                  <a:cubicBezTo>
                    <a:pt x="4163943" y="4994904"/>
                    <a:pt x="4195878" y="5201293"/>
                    <a:pt x="4235796" y="5616528"/>
                  </a:cubicBezTo>
                  <a:lnTo>
                    <a:pt x="4202533" y="5230107"/>
                  </a:lnTo>
                  <a:cubicBezTo>
                    <a:pt x="4204749" y="5240696"/>
                    <a:pt x="4218499" y="5391917"/>
                    <a:pt x="4226039" y="5472945"/>
                  </a:cubicBezTo>
                  <a:cubicBezTo>
                    <a:pt x="4233578" y="5553972"/>
                    <a:pt x="4234909" y="5564809"/>
                    <a:pt x="4213176" y="5294143"/>
                  </a:cubicBezTo>
                  <a:lnTo>
                    <a:pt x="4203419" y="5123464"/>
                  </a:lnTo>
                  <a:cubicBezTo>
                    <a:pt x="4208298" y="5153019"/>
                    <a:pt x="4194104" y="4932101"/>
                    <a:pt x="4213176" y="5154004"/>
                  </a:cubicBezTo>
                  <a:lnTo>
                    <a:pt x="4213177" y="5154252"/>
                  </a:lnTo>
                  <a:lnTo>
                    <a:pt x="4213176" y="5155236"/>
                  </a:lnTo>
                  <a:lnTo>
                    <a:pt x="4217169" y="5200799"/>
                  </a:lnTo>
                  <a:lnTo>
                    <a:pt x="4214508" y="5168535"/>
                  </a:lnTo>
                  <a:cubicBezTo>
                    <a:pt x="4232248" y="5339459"/>
                    <a:pt x="4191000" y="4822013"/>
                    <a:pt x="4213177" y="5044408"/>
                  </a:cubicBezTo>
                  <a:cubicBezTo>
                    <a:pt x="4223376" y="5181835"/>
                    <a:pt x="4215838" y="5059186"/>
                    <a:pt x="4207855" y="4913138"/>
                  </a:cubicBezTo>
                  <a:cubicBezTo>
                    <a:pt x="4202587" y="4821858"/>
                    <a:pt x="4197148" y="4721439"/>
                    <a:pt x="4195106" y="4669604"/>
                  </a:cubicBezTo>
                  <a:lnTo>
                    <a:pt x="4194658" y="4655485"/>
                  </a:lnTo>
                  <a:lnTo>
                    <a:pt x="4196145" y="4645360"/>
                  </a:lnTo>
                  <a:lnTo>
                    <a:pt x="4231805" y="5195872"/>
                  </a:lnTo>
                  <a:cubicBezTo>
                    <a:pt x="4243337" y="5354973"/>
                    <a:pt x="4241119" y="5295620"/>
                    <a:pt x="4238016" y="5196119"/>
                  </a:cubicBezTo>
                  <a:cubicBezTo>
                    <a:pt x="4235355" y="5096373"/>
                    <a:pt x="4231804" y="4956976"/>
                    <a:pt x="4236683" y="4955991"/>
                  </a:cubicBezTo>
                  <a:cubicBezTo>
                    <a:pt x="4243338" y="5054752"/>
                    <a:pt x="4251322" y="5222472"/>
                    <a:pt x="4258859" y="5418023"/>
                  </a:cubicBezTo>
                  <a:lnTo>
                    <a:pt x="4282369" y="6047036"/>
                  </a:lnTo>
                  <a:lnTo>
                    <a:pt x="4269062" y="5660122"/>
                  </a:lnTo>
                  <a:cubicBezTo>
                    <a:pt x="4267731" y="5610371"/>
                    <a:pt x="4267288" y="5593624"/>
                    <a:pt x="4265069" y="5471467"/>
                  </a:cubicBezTo>
                  <a:lnTo>
                    <a:pt x="4278820" y="5912809"/>
                  </a:lnTo>
                  <a:cubicBezTo>
                    <a:pt x="4287247" y="6158111"/>
                    <a:pt x="4273940" y="5724156"/>
                    <a:pt x="4275715" y="5736469"/>
                  </a:cubicBezTo>
                  <a:cubicBezTo>
                    <a:pt x="4265513" y="5342413"/>
                    <a:pt x="4251321" y="4715123"/>
                    <a:pt x="4252651" y="4689758"/>
                  </a:cubicBezTo>
                  <a:lnTo>
                    <a:pt x="4247771" y="4566860"/>
                  </a:lnTo>
                  <a:cubicBezTo>
                    <a:pt x="4247772" y="4540539"/>
                    <a:pt x="4247876" y="4515972"/>
                    <a:pt x="4248079" y="4493518"/>
                  </a:cubicBezTo>
                  <a:lnTo>
                    <a:pt x="4248767" y="4446391"/>
                  </a:lnTo>
                  <a:lnTo>
                    <a:pt x="4259944" y="4387066"/>
                  </a:lnTo>
                  <a:lnTo>
                    <a:pt x="4260675" y="4395142"/>
                  </a:lnTo>
                  <a:cubicBezTo>
                    <a:pt x="4261791" y="4410969"/>
                    <a:pt x="4262962" y="4431064"/>
                    <a:pt x="4264182" y="4455786"/>
                  </a:cubicBezTo>
                  <a:lnTo>
                    <a:pt x="4266400" y="4653798"/>
                  </a:lnTo>
                  <a:lnTo>
                    <a:pt x="4272166" y="4553315"/>
                  </a:lnTo>
                  <a:lnTo>
                    <a:pt x="4274829" y="4806989"/>
                  </a:lnTo>
                  <a:lnTo>
                    <a:pt x="4282811" y="4728179"/>
                  </a:lnTo>
                  <a:lnTo>
                    <a:pt x="4281482" y="4659956"/>
                  </a:lnTo>
                  <a:cubicBezTo>
                    <a:pt x="4283255" y="4626460"/>
                    <a:pt x="4291238" y="4539277"/>
                    <a:pt x="4294787" y="4671779"/>
                  </a:cubicBezTo>
                  <a:lnTo>
                    <a:pt x="4293899" y="4812406"/>
                  </a:lnTo>
                  <a:cubicBezTo>
                    <a:pt x="4298335" y="5031847"/>
                    <a:pt x="4301441" y="4997860"/>
                    <a:pt x="4307650" y="4903287"/>
                  </a:cubicBezTo>
                  <a:cubicBezTo>
                    <a:pt x="4308981" y="4879642"/>
                    <a:pt x="4310311" y="4852059"/>
                    <a:pt x="4311640" y="4823735"/>
                  </a:cubicBezTo>
                  <a:lnTo>
                    <a:pt x="4313860" y="4781130"/>
                  </a:lnTo>
                  <a:lnTo>
                    <a:pt x="4317849" y="4739752"/>
                  </a:lnTo>
                  <a:cubicBezTo>
                    <a:pt x="4323175" y="4686063"/>
                    <a:pt x="4328940" y="4641485"/>
                    <a:pt x="4334705" y="4629909"/>
                  </a:cubicBezTo>
                  <a:lnTo>
                    <a:pt x="4324948" y="4917324"/>
                  </a:lnTo>
                  <a:cubicBezTo>
                    <a:pt x="4324947" y="5203015"/>
                    <a:pt x="4337366" y="4474997"/>
                    <a:pt x="4342687" y="4617843"/>
                  </a:cubicBezTo>
                  <a:lnTo>
                    <a:pt x="4333818" y="4971014"/>
                  </a:lnTo>
                  <a:cubicBezTo>
                    <a:pt x="4343575" y="4739013"/>
                    <a:pt x="4345351" y="4763643"/>
                    <a:pt x="4344463" y="4868067"/>
                  </a:cubicBezTo>
                  <a:lnTo>
                    <a:pt x="4339585" y="5245129"/>
                  </a:lnTo>
                  <a:lnTo>
                    <a:pt x="4351117" y="4782607"/>
                  </a:lnTo>
                  <a:lnTo>
                    <a:pt x="4358212" y="4880135"/>
                  </a:lnTo>
                  <a:cubicBezTo>
                    <a:pt x="4363978" y="5033571"/>
                    <a:pt x="4344907" y="5464325"/>
                    <a:pt x="4335592" y="5706669"/>
                  </a:cubicBezTo>
                  <a:lnTo>
                    <a:pt x="4354666" y="5342166"/>
                  </a:lnTo>
                  <a:lnTo>
                    <a:pt x="4341359" y="5750507"/>
                  </a:lnTo>
                  <a:cubicBezTo>
                    <a:pt x="4352004" y="5513089"/>
                    <a:pt x="4352891" y="5532054"/>
                    <a:pt x="4352889" y="5578847"/>
                  </a:cubicBezTo>
                  <a:cubicBezTo>
                    <a:pt x="4352891" y="5625396"/>
                    <a:pt x="4352004" y="5699527"/>
                    <a:pt x="4360874" y="5572197"/>
                  </a:cubicBezTo>
                  <a:cubicBezTo>
                    <a:pt x="4355550" y="5726618"/>
                    <a:pt x="4350229" y="5815036"/>
                    <a:pt x="4350674" y="5880793"/>
                  </a:cubicBezTo>
                  <a:cubicBezTo>
                    <a:pt x="4362648" y="5689184"/>
                    <a:pt x="4375066" y="5497326"/>
                    <a:pt x="4388373" y="5305470"/>
                  </a:cubicBezTo>
                  <a:lnTo>
                    <a:pt x="4368856" y="5560375"/>
                  </a:lnTo>
                  <a:lnTo>
                    <a:pt x="4393694" y="4963872"/>
                  </a:lnTo>
                  <a:cubicBezTo>
                    <a:pt x="4407888" y="4737538"/>
                    <a:pt x="4411437" y="4754038"/>
                    <a:pt x="4412323" y="4806003"/>
                  </a:cubicBezTo>
                  <a:cubicBezTo>
                    <a:pt x="4413654" y="4858215"/>
                    <a:pt x="4412768" y="4945893"/>
                    <a:pt x="4420307" y="4862896"/>
                  </a:cubicBezTo>
                  <a:lnTo>
                    <a:pt x="4407002" y="5039975"/>
                  </a:lnTo>
                  <a:cubicBezTo>
                    <a:pt x="4426073" y="4895405"/>
                    <a:pt x="4415430" y="5149079"/>
                    <a:pt x="4416315" y="5281335"/>
                  </a:cubicBezTo>
                  <a:cubicBezTo>
                    <a:pt x="4419421" y="5170506"/>
                    <a:pt x="4423412" y="5005740"/>
                    <a:pt x="4432283" y="4927670"/>
                  </a:cubicBezTo>
                  <a:cubicBezTo>
                    <a:pt x="4438049" y="4894912"/>
                    <a:pt x="4424742" y="5137503"/>
                    <a:pt x="4425185" y="5203261"/>
                  </a:cubicBezTo>
                  <a:cubicBezTo>
                    <a:pt x="4444701" y="4806003"/>
                    <a:pt x="4465103" y="4595676"/>
                    <a:pt x="4465103" y="4783098"/>
                  </a:cubicBezTo>
                  <a:cubicBezTo>
                    <a:pt x="4461999" y="4839744"/>
                    <a:pt x="4458895" y="4894174"/>
                    <a:pt x="4456678" y="4930377"/>
                  </a:cubicBezTo>
                  <a:cubicBezTo>
                    <a:pt x="4461999" y="4866097"/>
                    <a:pt x="4468652" y="4763643"/>
                    <a:pt x="4467765" y="4859201"/>
                  </a:cubicBezTo>
                  <a:lnTo>
                    <a:pt x="4442928" y="5300791"/>
                  </a:lnTo>
                  <a:lnTo>
                    <a:pt x="4472200" y="4880381"/>
                  </a:lnTo>
                  <a:cubicBezTo>
                    <a:pt x="4470870" y="5001554"/>
                    <a:pt x="4495707" y="4681383"/>
                    <a:pt x="4478856" y="4979388"/>
                  </a:cubicBezTo>
                  <a:lnTo>
                    <a:pt x="4471314" y="5067805"/>
                  </a:lnTo>
                  <a:cubicBezTo>
                    <a:pt x="4482402" y="5103517"/>
                    <a:pt x="4493934" y="5139227"/>
                    <a:pt x="4505466" y="5174939"/>
                  </a:cubicBezTo>
                  <a:lnTo>
                    <a:pt x="4485508" y="5528111"/>
                  </a:lnTo>
                  <a:cubicBezTo>
                    <a:pt x="4517885" y="5042191"/>
                    <a:pt x="4497039" y="5713320"/>
                    <a:pt x="4531634" y="5106471"/>
                  </a:cubicBezTo>
                  <a:cubicBezTo>
                    <a:pt x="4525869" y="5271977"/>
                    <a:pt x="4537401" y="5213606"/>
                    <a:pt x="4544497" y="5199567"/>
                  </a:cubicBezTo>
                  <a:cubicBezTo>
                    <a:pt x="4551594" y="5185283"/>
                    <a:pt x="4554698" y="5215329"/>
                    <a:pt x="4531190" y="5557420"/>
                  </a:cubicBezTo>
                  <a:cubicBezTo>
                    <a:pt x="4556029" y="5610864"/>
                    <a:pt x="4614575" y="4953036"/>
                    <a:pt x="4631873" y="5286507"/>
                  </a:cubicBezTo>
                  <a:cubicBezTo>
                    <a:pt x="4619456" y="5577122"/>
                    <a:pt x="4626108" y="5675637"/>
                    <a:pt x="4638527" y="5709133"/>
                  </a:cubicBezTo>
                  <a:cubicBezTo>
                    <a:pt x="4650949" y="5742627"/>
                    <a:pt x="4670018" y="5711349"/>
                    <a:pt x="4681551" y="5742382"/>
                  </a:cubicBezTo>
                  <a:lnTo>
                    <a:pt x="4776909" y="5398813"/>
                  </a:lnTo>
                  <a:cubicBezTo>
                    <a:pt x="4807512" y="5290940"/>
                    <a:pt x="4838562" y="5190208"/>
                    <a:pt x="4874929" y="5097852"/>
                  </a:cubicBezTo>
                  <a:cubicBezTo>
                    <a:pt x="4866948" y="5503484"/>
                    <a:pt x="4895333" y="5434279"/>
                    <a:pt x="4926823" y="5320986"/>
                  </a:cubicBezTo>
                  <a:cubicBezTo>
                    <a:pt x="4958759" y="5207448"/>
                    <a:pt x="4992911" y="5050072"/>
                    <a:pt x="5001339" y="5279364"/>
                  </a:cubicBezTo>
                  <a:lnTo>
                    <a:pt x="5031499" y="4957469"/>
                  </a:lnTo>
                  <a:cubicBezTo>
                    <a:pt x="5031055" y="5214099"/>
                    <a:pt x="5051458" y="5185776"/>
                    <a:pt x="5073634" y="5155976"/>
                  </a:cubicBezTo>
                  <a:cubicBezTo>
                    <a:pt x="5095369" y="5125928"/>
                    <a:pt x="5118875" y="5094404"/>
                    <a:pt x="5128633" y="5344876"/>
                  </a:cubicBezTo>
                  <a:cubicBezTo>
                    <a:pt x="5146375" y="5204001"/>
                    <a:pt x="5153916" y="5159669"/>
                    <a:pt x="5157020" y="5148094"/>
                  </a:cubicBezTo>
                  <a:cubicBezTo>
                    <a:pt x="5155690" y="5132824"/>
                    <a:pt x="5155690" y="5071500"/>
                    <a:pt x="5164117" y="4867082"/>
                  </a:cubicBezTo>
                  <a:cubicBezTo>
                    <a:pt x="5169882" y="5010913"/>
                    <a:pt x="5203148" y="4831617"/>
                    <a:pt x="5183188" y="5239958"/>
                  </a:cubicBezTo>
                  <a:lnTo>
                    <a:pt x="5177866" y="5281827"/>
                  </a:lnTo>
                  <a:cubicBezTo>
                    <a:pt x="5167664" y="5485997"/>
                    <a:pt x="5179639" y="5438464"/>
                    <a:pt x="5194276" y="5384036"/>
                  </a:cubicBezTo>
                  <a:cubicBezTo>
                    <a:pt x="5208470" y="5329607"/>
                    <a:pt x="5224881" y="5268527"/>
                    <a:pt x="5225324" y="5445361"/>
                  </a:cubicBezTo>
                  <a:lnTo>
                    <a:pt x="5235081" y="5007711"/>
                  </a:lnTo>
                  <a:lnTo>
                    <a:pt x="5256371" y="5081844"/>
                  </a:lnTo>
                  <a:lnTo>
                    <a:pt x="5246613" y="5165827"/>
                  </a:lnTo>
                  <a:cubicBezTo>
                    <a:pt x="5282985" y="4923235"/>
                    <a:pt x="5308709" y="4828169"/>
                    <a:pt x="5330442" y="4808220"/>
                  </a:cubicBezTo>
                  <a:cubicBezTo>
                    <a:pt x="5352174" y="4788025"/>
                    <a:pt x="5369917" y="4842946"/>
                    <a:pt x="5388546" y="4900577"/>
                  </a:cubicBezTo>
                  <a:cubicBezTo>
                    <a:pt x="5406731" y="4957963"/>
                    <a:pt x="5425359" y="5018302"/>
                    <a:pt x="5447534" y="5008451"/>
                  </a:cubicBezTo>
                  <a:cubicBezTo>
                    <a:pt x="5469268" y="4998845"/>
                    <a:pt x="5494994" y="4919295"/>
                    <a:pt x="5523824" y="4697638"/>
                  </a:cubicBezTo>
                  <a:cubicBezTo>
                    <a:pt x="5514066" y="4936289"/>
                    <a:pt x="5520276" y="4873732"/>
                    <a:pt x="5528259" y="4816593"/>
                  </a:cubicBezTo>
                  <a:cubicBezTo>
                    <a:pt x="5536242" y="4759456"/>
                    <a:pt x="5545557" y="4707736"/>
                    <a:pt x="5544669" y="4968798"/>
                  </a:cubicBezTo>
                  <a:cubicBezTo>
                    <a:pt x="5556201" y="5297096"/>
                    <a:pt x="5570839" y="5261632"/>
                    <a:pt x="5584146" y="5122234"/>
                  </a:cubicBezTo>
                  <a:cubicBezTo>
                    <a:pt x="5597452" y="4982837"/>
                    <a:pt x="5608984" y="4739506"/>
                    <a:pt x="5620072" y="4652076"/>
                  </a:cubicBezTo>
                  <a:cubicBezTo>
                    <a:pt x="5620072" y="4626462"/>
                    <a:pt x="5620073" y="4596415"/>
                    <a:pt x="5621401" y="4556270"/>
                  </a:cubicBezTo>
                  <a:cubicBezTo>
                    <a:pt x="5634265" y="4576957"/>
                    <a:pt x="5647570" y="4597647"/>
                    <a:pt x="5661318" y="4618580"/>
                  </a:cubicBezTo>
                  <a:cubicBezTo>
                    <a:pt x="5651562" y="4948604"/>
                    <a:pt x="5658215" y="4811668"/>
                    <a:pt x="5664424" y="4662665"/>
                  </a:cubicBezTo>
                  <a:cubicBezTo>
                    <a:pt x="5670634" y="4513417"/>
                    <a:pt x="5676401" y="4351853"/>
                    <a:pt x="5668416" y="4632618"/>
                  </a:cubicBezTo>
                  <a:cubicBezTo>
                    <a:pt x="5695916" y="4756008"/>
                    <a:pt x="5726076" y="4817087"/>
                    <a:pt x="5758012" y="4842700"/>
                  </a:cubicBezTo>
                  <a:cubicBezTo>
                    <a:pt x="5773977" y="4855507"/>
                    <a:pt x="5790388" y="4859447"/>
                    <a:pt x="5806357" y="4857970"/>
                  </a:cubicBezTo>
                  <a:cubicBezTo>
                    <a:pt x="5823210" y="4856492"/>
                    <a:pt x="5840065" y="4849350"/>
                    <a:pt x="5856477" y="4840237"/>
                  </a:cubicBezTo>
                  <a:lnTo>
                    <a:pt x="5902573" y="4812507"/>
                  </a:lnTo>
                  <a:lnTo>
                    <a:pt x="5906802" y="4826937"/>
                  </a:lnTo>
                  <a:cubicBezTo>
                    <a:pt x="5922419" y="4876044"/>
                    <a:pt x="5932373" y="4883745"/>
                    <a:pt x="5928517" y="4803933"/>
                  </a:cubicBezTo>
                  <a:lnTo>
                    <a:pt x="5928393" y="4800317"/>
                  </a:lnTo>
                  <a:lnTo>
                    <a:pt x="5956271" y="4787778"/>
                  </a:lnTo>
                  <a:cubicBezTo>
                    <a:pt x="5973127" y="4783716"/>
                    <a:pt x="5989979" y="4784330"/>
                    <a:pt x="6007224" y="4793012"/>
                  </a:cubicBezTo>
                  <a:lnTo>
                    <a:pt x="6028738" y="4809019"/>
                  </a:lnTo>
                  <a:lnTo>
                    <a:pt x="6034021" y="4849507"/>
                  </a:lnTo>
                  <a:lnTo>
                    <a:pt x="6045451" y="4827667"/>
                  </a:lnTo>
                  <a:lnTo>
                    <a:pt x="6060504" y="4846641"/>
                  </a:lnTo>
                  <a:lnTo>
                    <a:pt x="6056727" y="4808623"/>
                  </a:lnTo>
                  <a:lnTo>
                    <a:pt x="6075665" y="4787905"/>
                  </a:lnTo>
                  <a:cubicBezTo>
                    <a:pt x="6091057" y="4775820"/>
                    <a:pt x="6107843" y="4771132"/>
                    <a:pt x="6125665" y="4770677"/>
                  </a:cubicBezTo>
                  <a:lnTo>
                    <a:pt x="6149598" y="4774190"/>
                  </a:lnTo>
                  <a:lnTo>
                    <a:pt x="6157195" y="4811811"/>
                  </a:lnTo>
                  <a:cubicBezTo>
                    <a:pt x="6166769" y="4850452"/>
                    <a:pt x="6172172" y="4834861"/>
                    <a:pt x="6174898" y="4790719"/>
                  </a:cubicBezTo>
                  <a:lnTo>
                    <a:pt x="6175423" y="4777982"/>
                  </a:lnTo>
                  <a:lnTo>
                    <a:pt x="6180725" y="4778759"/>
                  </a:lnTo>
                  <a:cubicBezTo>
                    <a:pt x="6199609" y="4783626"/>
                    <a:pt x="6218771" y="4789636"/>
                    <a:pt x="6237458" y="4793695"/>
                  </a:cubicBezTo>
                  <a:cubicBezTo>
                    <a:pt x="6255949" y="4797920"/>
                    <a:pt x="6274449" y="4800254"/>
                    <a:pt x="6291698" y="4797458"/>
                  </a:cubicBezTo>
                  <a:cubicBezTo>
                    <a:pt x="6308057" y="4794881"/>
                    <a:pt x="6323664" y="4787292"/>
                    <a:pt x="6336867" y="4771786"/>
                  </a:cubicBezTo>
                  <a:cubicBezTo>
                    <a:pt x="6363270" y="4740772"/>
                    <a:pt x="6380054" y="4678095"/>
                    <a:pt x="6380396" y="4559672"/>
                  </a:cubicBezTo>
                  <a:cubicBezTo>
                    <a:pt x="6310332" y="4307502"/>
                    <a:pt x="6351827" y="4452322"/>
                    <a:pt x="6391045" y="4585890"/>
                  </a:cubicBezTo>
                  <a:cubicBezTo>
                    <a:pt x="6430209" y="4719233"/>
                    <a:pt x="6467149" y="4841545"/>
                    <a:pt x="6384419" y="4545226"/>
                  </a:cubicBezTo>
                  <a:cubicBezTo>
                    <a:pt x="6393597" y="4522908"/>
                    <a:pt x="6402386" y="4500920"/>
                    <a:pt x="6410729" y="4479041"/>
                  </a:cubicBezTo>
                  <a:cubicBezTo>
                    <a:pt x="6420937" y="4515051"/>
                    <a:pt x="6427577" y="4542247"/>
                    <a:pt x="6433237" y="4565430"/>
                  </a:cubicBezTo>
                  <a:cubicBezTo>
                    <a:pt x="6463693" y="4641849"/>
                    <a:pt x="6529046" y="4859265"/>
                    <a:pt x="6573212" y="4982175"/>
                  </a:cubicBezTo>
                  <a:cubicBezTo>
                    <a:pt x="6617378" y="5105084"/>
                    <a:pt x="6639911" y="5133597"/>
                    <a:pt x="6578938" y="4833620"/>
                  </a:cubicBezTo>
                  <a:cubicBezTo>
                    <a:pt x="6520354" y="4597543"/>
                    <a:pt x="6541136" y="4642073"/>
                    <a:pt x="6561780" y="4691832"/>
                  </a:cubicBezTo>
                  <a:cubicBezTo>
                    <a:pt x="6582422" y="4741592"/>
                    <a:pt x="6602482" y="4796691"/>
                    <a:pt x="6539944" y="4583076"/>
                  </a:cubicBezTo>
                  <a:cubicBezTo>
                    <a:pt x="6617875" y="4776635"/>
                    <a:pt x="6661285" y="4842330"/>
                    <a:pt x="6685229" y="4845698"/>
                  </a:cubicBezTo>
                  <a:cubicBezTo>
                    <a:pt x="6709673" y="4849177"/>
                    <a:pt x="6715042" y="4789995"/>
                    <a:pt x="6720618" y="4733598"/>
                  </a:cubicBezTo>
                  <a:cubicBezTo>
                    <a:pt x="6726587" y="4676867"/>
                    <a:pt x="6732263" y="4622808"/>
                    <a:pt x="6758547" y="4635759"/>
                  </a:cubicBezTo>
                  <a:cubicBezTo>
                    <a:pt x="6784777" y="4648487"/>
                    <a:pt x="6831615" y="4728227"/>
                    <a:pt x="6921744" y="4938887"/>
                  </a:cubicBezTo>
                  <a:lnTo>
                    <a:pt x="6893387" y="4865264"/>
                  </a:lnTo>
                  <a:lnTo>
                    <a:pt x="6898380" y="4792945"/>
                  </a:lnTo>
                  <a:lnTo>
                    <a:pt x="6954944" y="5002041"/>
                  </a:lnTo>
                  <a:lnTo>
                    <a:pt x="6942513" y="5042588"/>
                  </a:lnTo>
                  <a:lnTo>
                    <a:pt x="6955022" y="5002323"/>
                  </a:lnTo>
                  <a:lnTo>
                    <a:pt x="7004896" y="5186679"/>
                  </a:lnTo>
                  <a:cubicBezTo>
                    <a:pt x="6966261" y="5026515"/>
                    <a:pt x="6996237" y="5077777"/>
                    <a:pt x="7022516" y="5123561"/>
                  </a:cubicBezTo>
                  <a:cubicBezTo>
                    <a:pt x="7049239" y="5169239"/>
                    <a:pt x="7071770" y="5209326"/>
                    <a:pt x="7016406" y="5027027"/>
                  </a:cubicBezTo>
                  <a:lnTo>
                    <a:pt x="7001809" y="4990435"/>
                  </a:lnTo>
                  <a:cubicBezTo>
                    <a:pt x="6994917" y="4967641"/>
                    <a:pt x="6988740" y="4946874"/>
                    <a:pt x="6983211" y="4927937"/>
                  </a:cubicBezTo>
                  <a:lnTo>
                    <a:pt x="6981961" y="4923562"/>
                  </a:lnTo>
                  <a:lnTo>
                    <a:pt x="6982099" y="4923135"/>
                  </a:lnTo>
                  <a:cubicBezTo>
                    <a:pt x="6987531" y="4906205"/>
                    <a:pt x="6993480" y="4887661"/>
                    <a:pt x="6999331" y="4869454"/>
                  </a:cubicBezTo>
                  <a:lnTo>
                    <a:pt x="7000124" y="4866992"/>
                  </a:lnTo>
                  <a:lnTo>
                    <a:pt x="7003648" y="4881161"/>
                  </a:lnTo>
                  <a:cubicBezTo>
                    <a:pt x="7006043" y="4891214"/>
                    <a:pt x="7007273" y="4897335"/>
                    <a:pt x="7007782" y="4900872"/>
                  </a:cubicBezTo>
                  <a:cubicBezTo>
                    <a:pt x="7013458" y="4910589"/>
                    <a:pt x="7030824" y="4948865"/>
                    <a:pt x="7079771" y="5072025"/>
                  </a:cubicBezTo>
                  <a:cubicBezTo>
                    <a:pt x="7045605" y="4900199"/>
                    <a:pt x="7054257" y="4870052"/>
                    <a:pt x="7072727" y="4874943"/>
                  </a:cubicBezTo>
                  <a:lnTo>
                    <a:pt x="7084875" y="4882414"/>
                  </a:lnTo>
                  <a:lnTo>
                    <a:pt x="7069436" y="4923533"/>
                  </a:lnTo>
                  <a:lnTo>
                    <a:pt x="7087376" y="4883952"/>
                  </a:lnTo>
                  <a:lnTo>
                    <a:pt x="7093247" y="4887564"/>
                  </a:lnTo>
                  <a:cubicBezTo>
                    <a:pt x="7114886" y="4903717"/>
                    <a:pt x="7135340" y="4919361"/>
                    <a:pt x="7120100" y="4828227"/>
                  </a:cubicBezTo>
                  <a:lnTo>
                    <a:pt x="7117849" y="4816721"/>
                  </a:lnTo>
                  <a:lnTo>
                    <a:pt x="7127019" y="4796490"/>
                  </a:lnTo>
                  <a:lnTo>
                    <a:pt x="7193104" y="4981522"/>
                  </a:lnTo>
                  <a:cubicBezTo>
                    <a:pt x="7150893" y="4771919"/>
                    <a:pt x="7219964" y="4905991"/>
                    <a:pt x="7277118" y="5000928"/>
                  </a:cubicBezTo>
                  <a:cubicBezTo>
                    <a:pt x="7333773" y="5095751"/>
                    <a:pt x="7377569" y="5151432"/>
                    <a:pt x="7279910" y="4786242"/>
                  </a:cubicBezTo>
                  <a:cubicBezTo>
                    <a:pt x="7336839" y="4860920"/>
                    <a:pt x="7390273" y="4944484"/>
                    <a:pt x="7444839" y="5034620"/>
                  </a:cubicBezTo>
                  <a:lnTo>
                    <a:pt x="7616513" y="5322212"/>
                  </a:lnTo>
                  <a:cubicBezTo>
                    <a:pt x="7621234" y="5291298"/>
                    <a:pt x="7647295" y="5314933"/>
                    <a:pt x="7652363" y="5281571"/>
                  </a:cubicBezTo>
                  <a:cubicBezTo>
                    <a:pt x="7657430" y="5248211"/>
                    <a:pt x="7642338" y="5157412"/>
                    <a:pt x="7565644" y="4897412"/>
                  </a:cubicBezTo>
                  <a:cubicBezTo>
                    <a:pt x="7562122" y="4878284"/>
                    <a:pt x="7559621" y="4862619"/>
                    <a:pt x="7558025" y="4850049"/>
                  </a:cubicBezTo>
                  <a:lnTo>
                    <a:pt x="7556509" y="4829970"/>
                  </a:lnTo>
                  <a:lnTo>
                    <a:pt x="7568600" y="4814930"/>
                  </a:lnTo>
                  <a:lnTo>
                    <a:pt x="7575373" y="4823904"/>
                  </a:lnTo>
                  <a:cubicBezTo>
                    <a:pt x="7618262" y="4892442"/>
                    <a:pt x="7717580" y="5155384"/>
                    <a:pt x="7726606" y="5117941"/>
                  </a:cubicBezTo>
                  <a:cubicBezTo>
                    <a:pt x="7627403" y="4814069"/>
                    <a:pt x="7623880" y="4786112"/>
                    <a:pt x="7634162" y="4797303"/>
                  </a:cubicBezTo>
                  <a:cubicBezTo>
                    <a:pt x="7643111" y="4806898"/>
                    <a:pt x="7662971" y="4846382"/>
                    <a:pt x="7639415" y="4756695"/>
                  </a:cubicBezTo>
                  <a:lnTo>
                    <a:pt x="7633285" y="4734472"/>
                  </a:lnTo>
                  <a:lnTo>
                    <a:pt x="7633970" y="4733618"/>
                  </a:lnTo>
                  <a:lnTo>
                    <a:pt x="7654358" y="4798419"/>
                  </a:lnTo>
                  <a:cubicBezTo>
                    <a:pt x="7775401" y="5179423"/>
                    <a:pt x="7634847" y="4675326"/>
                    <a:pt x="7765998" y="5080214"/>
                  </a:cubicBezTo>
                  <a:lnTo>
                    <a:pt x="7667908" y="4765442"/>
                  </a:lnTo>
                  <a:lnTo>
                    <a:pt x="7676438" y="4680794"/>
                  </a:lnTo>
                  <a:lnTo>
                    <a:pt x="7686919" y="4667759"/>
                  </a:lnTo>
                  <a:lnTo>
                    <a:pt x="7692181" y="4661532"/>
                  </a:lnTo>
                  <a:lnTo>
                    <a:pt x="7758514" y="4864023"/>
                  </a:lnTo>
                  <a:lnTo>
                    <a:pt x="7694590" y="4658679"/>
                  </a:lnTo>
                  <a:lnTo>
                    <a:pt x="7713328" y="4636506"/>
                  </a:lnTo>
                  <a:lnTo>
                    <a:pt x="7716530" y="4646657"/>
                  </a:lnTo>
                  <a:cubicBezTo>
                    <a:pt x="7728558" y="4685348"/>
                    <a:pt x="7741350" y="4727049"/>
                    <a:pt x="7754772" y="4771397"/>
                  </a:cubicBezTo>
                  <a:cubicBezTo>
                    <a:pt x="7751251" y="4756490"/>
                    <a:pt x="7744424" y="4731791"/>
                    <a:pt x="7736368" y="4703567"/>
                  </a:cubicBezTo>
                  <a:lnTo>
                    <a:pt x="7716016" y="4633324"/>
                  </a:lnTo>
                  <a:lnTo>
                    <a:pt x="7720602" y="4627897"/>
                  </a:lnTo>
                  <a:lnTo>
                    <a:pt x="7733294" y="4670141"/>
                  </a:lnTo>
                  <a:cubicBezTo>
                    <a:pt x="7750120" y="4728185"/>
                    <a:pt x="7767128" y="4790111"/>
                    <a:pt x="7780934" y="4839888"/>
                  </a:cubicBezTo>
                  <a:cubicBezTo>
                    <a:pt x="7766764" y="4779925"/>
                    <a:pt x="7742994" y="4693195"/>
                    <a:pt x="7729151" y="4637228"/>
                  </a:cubicBezTo>
                  <a:lnTo>
                    <a:pt x="7725604" y="4621979"/>
                  </a:lnTo>
                  <a:lnTo>
                    <a:pt x="7733977" y="4612070"/>
                  </a:lnTo>
                  <a:lnTo>
                    <a:pt x="7736946" y="4619145"/>
                  </a:lnTo>
                  <a:lnTo>
                    <a:pt x="7734410" y="4611559"/>
                  </a:lnTo>
                  <a:lnTo>
                    <a:pt x="7747794" y="4595720"/>
                  </a:lnTo>
                  <a:lnTo>
                    <a:pt x="7890251" y="5080819"/>
                  </a:lnTo>
                  <a:lnTo>
                    <a:pt x="7814322" y="4854884"/>
                  </a:lnTo>
                  <a:cubicBezTo>
                    <a:pt x="7870081" y="5025275"/>
                    <a:pt x="7924951" y="5195884"/>
                    <a:pt x="7979319" y="5366379"/>
                  </a:cubicBezTo>
                  <a:cubicBezTo>
                    <a:pt x="7965233" y="5306751"/>
                    <a:pt x="7940349" y="5228028"/>
                    <a:pt x="7900879" y="5089563"/>
                  </a:cubicBezTo>
                  <a:cubicBezTo>
                    <a:pt x="7937925" y="5202636"/>
                    <a:pt x="7920651" y="5135756"/>
                    <a:pt x="7910364" y="5093623"/>
                  </a:cubicBezTo>
                  <a:cubicBezTo>
                    <a:pt x="7900024" y="5051271"/>
                    <a:pt x="7896723" y="5033887"/>
                    <a:pt x="7959879" y="5246171"/>
                  </a:cubicBezTo>
                  <a:lnTo>
                    <a:pt x="7856277" y="4879835"/>
                  </a:lnTo>
                  <a:lnTo>
                    <a:pt x="7955981" y="5205079"/>
                  </a:lnTo>
                  <a:cubicBezTo>
                    <a:pt x="7924527" y="5096545"/>
                    <a:pt x="7880213" y="4945975"/>
                    <a:pt x="7840248" y="4805002"/>
                  </a:cubicBezTo>
                  <a:lnTo>
                    <a:pt x="7816138" y="4718940"/>
                  </a:lnTo>
                  <a:lnTo>
                    <a:pt x="7828672" y="4710776"/>
                  </a:lnTo>
                  <a:lnTo>
                    <a:pt x="7828738" y="4710708"/>
                  </a:lnTo>
                  <a:lnTo>
                    <a:pt x="7849974" y="4788308"/>
                  </a:lnTo>
                  <a:lnTo>
                    <a:pt x="7829608" y="4709801"/>
                  </a:lnTo>
                  <a:lnTo>
                    <a:pt x="7850160" y="4688393"/>
                  </a:lnTo>
                  <a:cubicBezTo>
                    <a:pt x="7858041" y="4679398"/>
                    <a:pt x="7866525" y="4669103"/>
                    <a:pt x="7875278" y="4658224"/>
                  </a:cubicBezTo>
                  <a:lnTo>
                    <a:pt x="7896197" y="4632122"/>
                  </a:lnTo>
                  <a:lnTo>
                    <a:pt x="7924884" y="4763949"/>
                  </a:lnTo>
                  <a:cubicBezTo>
                    <a:pt x="7958370" y="4918170"/>
                    <a:pt x="7993870" y="5082684"/>
                    <a:pt x="8022685" y="5217373"/>
                  </a:cubicBezTo>
                  <a:cubicBezTo>
                    <a:pt x="8021745" y="5205792"/>
                    <a:pt x="8104288" y="5601836"/>
                    <a:pt x="8058539" y="5377743"/>
                  </a:cubicBezTo>
                  <a:lnTo>
                    <a:pt x="7974810" y="4974902"/>
                  </a:lnTo>
                  <a:cubicBezTo>
                    <a:pt x="7999580" y="5086014"/>
                    <a:pt x="8002836" y="5101281"/>
                    <a:pt x="8012494" y="5146637"/>
                  </a:cubicBezTo>
                  <a:lnTo>
                    <a:pt x="8084639" y="5500104"/>
                  </a:lnTo>
                  <a:lnTo>
                    <a:pt x="7969234" y="4925008"/>
                  </a:lnTo>
                  <a:cubicBezTo>
                    <a:pt x="7951410" y="4835585"/>
                    <a:pt x="7935238" y="4752431"/>
                    <a:pt x="7921626" y="4680257"/>
                  </a:cubicBezTo>
                  <a:lnTo>
                    <a:pt x="7909631" y="4615360"/>
                  </a:lnTo>
                  <a:lnTo>
                    <a:pt x="7916694" y="4606548"/>
                  </a:lnTo>
                  <a:lnTo>
                    <a:pt x="7925590" y="4646631"/>
                  </a:lnTo>
                  <a:cubicBezTo>
                    <a:pt x="7930948" y="4671324"/>
                    <a:pt x="7936282" y="4696314"/>
                    <a:pt x="7941125" y="4719048"/>
                  </a:cubicBezTo>
                  <a:cubicBezTo>
                    <a:pt x="7959996" y="4809867"/>
                    <a:pt x="7970887" y="4864134"/>
                    <a:pt x="7947305" y="4717303"/>
                  </a:cubicBezTo>
                  <a:lnTo>
                    <a:pt x="7926482" y="4594334"/>
                  </a:lnTo>
                  <a:lnTo>
                    <a:pt x="7928673" y="4591601"/>
                  </a:lnTo>
                  <a:lnTo>
                    <a:pt x="7932543" y="4587129"/>
                  </a:lnTo>
                  <a:lnTo>
                    <a:pt x="7937349" y="4613470"/>
                  </a:lnTo>
                  <a:cubicBezTo>
                    <a:pt x="7941399" y="4635311"/>
                    <a:pt x="7942328" y="4638799"/>
                    <a:pt x="7938293" y="4612413"/>
                  </a:cubicBezTo>
                  <a:lnTo>
                    <a:pt x="7934061" y="4585377"/>
                  </a:lnTo>
                  <a:lnTo>
                    <a:pt x="7937466" y="4581444"/>
                  </a:lnTo>
                  <a:lnTo>
                    <a:pt x="7942987" y="4614100"/>
                  </a:lnTo>
                  <a:cubicBezTo>
                    <a:pt x="7955367" y="4687993"/>
                    <a:pt x="7968611" y="4767845"/>
                    <a:pt x="7958632" y="4688317"/>
                  </a:cubicBezTo>
                  <a:lnTo>
                    <a:pt x="7963090" y="4718173"/>
                  </a:lnTo>
                  <a:lnTo>
                    <a:pt x="7957029" y="4675954"/>
                  </a:lnTo>
                  <a:lnTo>
                    <a:pt x="7956811" y="4675063"/>
                  </a:lnTo>
                  <a:lnTo>
                    <a:pt x="7956757" y="4674840"/>
                  </a:lnTo>
                  <a:cubicBezTo>
                    <a:pt x="7926866" y="4469314"/>
                    <a:pt x="7961437" y="4672751"/>
                    <a:pt x="7959803" y="4644805"/>
                  </a:cubicBezTo>
                  <a:lnTo>
                    <a:pt x="7987726" y="4801680"/>
                  </a:lnTo>
                  <a:cubicBezTo>
                    <a:pt x="8025721" y="5051995"/>
                    <a:pt x="8024660" y="5041861"/>
                    <a:pt x="8014325" y="4966673"/>
                  </a:cubicBezTo>
                  <a:cubicBezTo>
                    <a:pt x="8003990" y="4891483"/>
                    <a:pt x="7984376" y="4751241"/>
                    <a:pt x="7984262" y="4741113"/>
                  </a:cubicBezTo>
                  <a:lnTo>
                    <a:pt x="8036259" y="5099025"/>
                  </a:lnTo>
                  <a:cubicBezTo>
                    <a:pt x="8010416" y="4906212"/>
                    <a:pt x="7994109" y="4761147"/>
                    <a:pt x="7984949" y="4657680"/>
                  </a:cubicBezTo>
                  <a:lnTo>
                    <a:pt x="7982392" y="4625566"/>
                  </a:lnTo>
                  <a:lnTo>
                    <a:pt x="8027903" y="4533781"/>
                  </a:lnTo>
                  <a:lnTo>
                    <a:pt x="8028669" y="4542248"/>
                  </a:lnTo>
                  <a:lnTo>
                    <a:pt x="8027931" y="4533727"/>
                  </a:lnTo>
                  <a:lnTo>
                    <a:pt x="8103964" y="4380386"/>
                  </a:lnTo>
                  <a:cubicBezTo>
                    <a:pt x="8022828" y="4605303"/>
                    <a:pt x="8054035" y="4588454"/>
                    <a:pt x="8087646" y="4571004"/>
                  </a:cubicBezTo>
                  <a:cubicBezTo>
                    <a:pt x="8120850" y="4553162"/>
                    <a:pt x="8156459" y="4534720"/>
                    <a:pt x="8088410" y="4758235"/>
                  </a:cubicBezTo>
                  <a:cubicBezTo>
                    <a:pt x="8152080" y="4641622"/>
                    <a:pt x="8174256" y="4605692"/>
                    <a:pt x="8181288" y="4596755"/>
                  </a:cubicBezTo>
                  <a:cubicBezTo>
                    <a:pt x="8184633" y="4582841"/>
                    <a:pt x="8203905" y="4529053"/>
                    <a:pt x="8277362" y="4353058"/>
                  </a:cubicBezTo>
                  <a:cubicBezTo>
                    <a:pt x="8238463" y="4481471"/>
                    <a:pt x="8331181" y="4337241"/>
                    <a:pt x="8181028" y="4687582"/>
                  </a:cubicBezTo>
                  <a:lnTo>
                    <a:pt x="8162052" y="4722222"/>
                  </a:lnTo>
                  <a:cubicBezTo>
                    <a:pt x="8086732" y="4897303"/>
                    <a:pt x="8114763" y="4860302"/>
                    <a:pt x="8147871" y="4818296"/>
                  </a:cubicBezTo>
                  <a:cubicBezTo>
                    <a:pt x="8180495" y="4776116"/>
                    <a:pt x="8217631" y="4728972"/>
                    <a:pt x="8162543" y="4884247"/>
                  </a:cubicBezTo>
                  <a:lnTo>
                    <a:pt x="8310753" y="4504205"/>
                  </a:lnTo>
                  <a:lnTo>
                    <a:pt x="8310732" y="4577567"/>
                  </a:lnTo>
                  <a:lnTo>
                    <a:pt x="8273669" y="4647406"/>
                  </a:lnTo>
                  <a:cubicBezTo>
                    <a:pt x="8389673" y="4448875"/>
                    <a:pt x="8447674" y="4375570"/>
                    <a:pt x="8477705" y="4366586"/>
                  </a:cubicBezTo>
                  <a:cubicBezTo>
                    <a:pt x="8507812" y="4357386"/>
                    <a:pt x="8509951" y="4412508"/>
                    <a:pt x="8512203" y="4470354"/>
                  </a:cubicBezTo>
                  <a:cubicBezTo>
                    <a:pt x="8514052" y="4527810"/>
                    <a:pt x="8515454" y="4588033"/>
                    <a:pt x="8542795" y="4588080"/>
                  </a:cubicBezTo>
                  <a:cubicBezTo>
                    <a:pt x="8569575" y="4588169"/>
                    <a:pt x="8622704" y="4528472"/>
                    <a:pt x="8723883" y="4345348"/>
                  </a:cubicBezTo>
                  <a:cubicBezTo>
                    <a:pt x="8638214" y="4550848"/>
                    <a:pt x="8664661" y="4498412"/>
                    <a:pt x="8691346" y="4451424"/>
                  </a:cubicBezTo>
                  <a:cubicBezTo>
                    <a:pt x="8718033" y="4404435"/>
                    <a:pt x="8744470" y="4362719"/>
                    <a:pt x="8661456" y="4591351"/>
                  </a:cubicBezTo>
                  <a:cubicBezTo>
                    <a:pt x="8570887" y="4883823"/>
                    <a:pt x="8598036" y="4858448"/>
                    <a:pt x="8656393" y="4741395"/>
                  </a:cubicBezTo>
                  <a:cubicBezTo>
                    <a:pt x="8714751" y="4624341"/>
                    <a:pt x="8803830" y="4415432"/>
                    <a:pt x="8843430" y="4343089"/>
                  </a:cubicBezTo>
                  <a:cubicBezTo>
                    <a:pt x="8851480" y="4320624"/>
                    <a:pt x="8860923" y="4294269"/>
                    <a:pt x="8874994" y="4259579"/>
                  </a:cubicBezTo>
                  <a:cubicBezTo>
                    <a:pt x="8882555" y="4282763"/>
                    <a:pt x="8890602" y="4306122"/>
                    <a:pt x="8899053" y="4329870"/>
                  </a:cubicBezTo>
                  <a:cubicBezTo>
                    <a:pt x="8784669" y="4615512"/>
                    <a:pt x="8834976" y="4498012"/>
                    <a:pt x="8888594" y="4369753"/>
                  </a:cubicBezTo>
                  <a:cubicBezTo>
                    <a:pt x="8942288" y="4241278"/>
                    <a:pt x="8999368" y="4101828"/>
                    <a:pt x="8902401" y="4344963"/>
                  </a:cubicBezTo>
                  <a:cubicBezTo>
                    <a:pt x="8893688" y="4463960"/>
                    <a:pt x="8907467" y="4529347"/>
                    <a:pt x="8934333" y="4564324"/>
                  </a:cubicBezTo>
                  <a:cubicBezTo>
                    <a:pt x="8947763" y="4581812"/>
                    <a:pt x="8964469" y="4591698"/>
                    <a:pt x="8982389" y="4596655"/>
                  </a:cubicBezTo>
                  <a:cubicBezTo>
                    <a:pt x="9001279" y="4601963"/>
                    <a:pt x="9021952" y="4602300"/>
                    <a:pt x="9042758" y="4600737"/>
                  </a:cubicBezTo>
                  <a:cubicBezTo>
                    <a:pt x="9084776" y="4597998"/>
                    <a:pt x="9129506" y="4587701"/>
                    <a:pt x="9168352" y="4593819"/>
                  </a:cubicBezTo>
                  <a:cubicBezTo>
                    <a:pt x="9207759" y="4599894"/>
                    <a:pt x="9241285" y="4622388"/>
                    <a:pt x="9263809" y="4686277"/>
                  </a:cubicBezTo>
                  <a:lnTo>
                    <a:pt x="9298712" y="4530838"/>
                  </a:lnTo>
                  <a:cubicBezTo>
                    <a:pt x="9312593" y="4551656"/>
                    <a:pt x="9343342" y="4519287"/>
                    <a:pt x="9365209" y="4513228"/>
                  </a:cubicBezTo>
                  <a:cubicBezTo>
                    <a:pt x="9387487" y="4507560"/>
                    <a:pt x="9400961" y="4527988"/>
                    <a:pt x="9384167" y="4655792"/>
                  </a:cubicBezTo>
                  <a:cubicBezTo>
                    <a:pt x="9367531" y="4783161"/>
                    <a:pt x="9407250" y="4690630"/>
                    <a:pt x="9451868" y="4563049"/>
                  </a:cubicBezTo>
                  <a:cubicBezTo>
                    <a:pt x="9496491" y="4435465"/>
                    <a:pt x="9546491" y="4273006"/>
                    <a:pt x="9554143" y="4262340"/>
                  </a:cubicBezTo>
                  <a:cubicBezTo>
                    <a:pt x="9599636" y="4133851"/>
                    <a:pt x="9596993" y="4203837"/>
                    <a:pt x="9583495" y="4302594"/>
                  </a:cubicBezTo>
                  <a:cubicBezTo>
                    <a:pt x="9573371" y="4376663"/>
                    <a:pt x="9556639" y="4466599"/>
                    <a:pt x="9547588" y="4500298"/>
                  </a:cubicBezTo>
                  <a:lnTo>
                    <a:pt x="9545937" y="4505421"/>
                  </a:lnTo>
                  <a:lnTo>
                    <a:pt x="9551962" y="4495396"/>
                  </a:lnTo>
                  <a:cubicBezTo>
                    <a:pt x="9578588" y="4443660"/>
                    <a:pt x="9621762" y="4315483"/>
                    <a:pt x="9658455" y="4217084"/>
                  </a:cubicBezTo>
                  <a:cubicBezTo>
                    <a:pt x="9700391" y="4104628"/>
                    <a:pt x="9733301" y="4031106"/>
                    <a:pt x="9728373" y="4156335"/>
                  </a:cubicBezTo>
                  <a:cubicBezTo>
                    <a:pt x="9681412" y="4415679"/>
                    <a:pt x="9737363" y="4299227"/>
                    <a:pt x="9787136" y="4189334"/>
                  </a:cubicBezTo>
                  <a:cubicBezTo>
                    <a:pt x="9836906" y="4079442"/>
                    <a:pt x="9881467" y="3976456"/>
                    <a:pt x="9826831" y="4267907"/>
                  </a:cubicBezTo>
                  <a:lnTo>
                    <a:pt x="9836684" y="4219031"/>
                  </a:lnTo>
                  <a:cubicBezTo>
                    <a:pt x="9824145" y="4432697"/>
                    <a:pt x="9864916" y="4369305"/>
                    <a:pt x="9904403" y="4300333"/>
                  </a:cubicBezTo>
                  <a:cubicBezTo>
                    <a:pt x="9944858" y="4231711"/>
                    <a:pt x="9983545" y="4157334"/>
                    <a:pt x="9981698" y="4353380"/>
                  </a:cubicBezTo>
                  <a:cubicBezTo>
                    <a:pt x="9981698" y="4353380"/>
                    <a:pt x="9973936" y="4396424"/>
                    <a:pt x="9965550" y="4435100"/>
                  </a:cubicBezTo>
                  <a:cubicBezTo>
                    <a:pt x="10033177" y="4144039"/>
                    <a:pt x="10097777" y="3851893"/>
                    <a:pt x="10159375" y="3558761"/>
                  </a:cubicBezTo>
                  <a:lnTo>
                    <a:pt x="10201170" y="3349054"/>
                  </a:lnTo>
                  <a:lnTo>
                    <a:pt x="10218029" y="3377545"/>
                  </a:lnTo>
                  <a:cubicBezTo>
                    <a:pt x="10250167" y="3431386"/>
                    <a:pt x="10272203" y="3466670"/>
                    <a:pt x="10275600" y="3468120"/>
                  </a:cubicBezTo>
                  <a:cubicBezTo>
                    <a:pt x="10347100" y="3595292"/>
                    <a:pt x="10345962" y="3576070"/>
                    <a:pt x="10336430" y="3540472"/>
                  </a:cubicBezTo>
                  <a:cubicBezTo>
                    <a:pt x="10326987" y="3505083"/>
                    <a:pt x="10309151" y="3453319"/>
                    <a:pt x="10350125" y="3514677"/>
                  </a:cubicBezTo>
                  <a:cubicBezTo>
                    <a:pt x="10378852" y="3542341"/>
                    <a:pt x="10420655" y="3615571"/>
                    <a:pt x="10468664" y="3703364"/>
                  </a:cubicBezTo>
                  <a:cubicBezTo>
                    <a:pt x="10516375" y="3791284"/>
                    <a:pt x="10569610" y="3893812"/>
                    <a:pt x="10622516" y="3979020"/>
                  </a:cubicBezTo>
                  <a:cubicBezTo>
                    <a:pt x="10664414" y="4039236"/>
                    <a:pt x="10632375" y="3979805"/>
                    <a:pt x="10589613" y="3903494"/>
                  </a:cubicBezTo>
                  <a:cubicBezTo>
                    <a:pt x="10546759" y="3826973"/>
                    <a:pt x="10493780" y="3733315"/>
                    <a:pt x="10493408" y="3724995"/>
                  </a:cubicBezTo>
                  <a:cubicBezTo>
                    <a:pt x="10549192" y="3816956"/>
                    <a:pt x="10605574" y="3908664"/>
                    <a:pt x="10662551" y="4000118"/>
                  </a:cubicBezTo>
                  <a:cubicBezTo>
                    <a:pt x="10664070" y="4030153"/>
                    <a:pt x="10735139" y="4150522"/>
                    <a:pt x="10779309" y="4228478"/>
                  </a:cubicBezTo>
                  <a:cubicBezTo>
                    <a:pt x="10797524" y="4241416"/>
                    <a:pt x="10863504" y="4338262"/>
                    <a:pt x="10899246" y="4379899"/>
                  </a:cubicBezTo>
                  <a:cubicBezTo>
                    <a:pt x="10934481" y="4422002"/>
                    <a:pt x="10939059" y="4409573"/>
                    <a:pt x="10831667" y="4205658"/>
                  </a:cubicBezTo>
                  <a:cubicBezTo>
                    <a:pt x="10961008" y="4388243"/>
                    <a:pt x="11050793" y="4550024"/>
                    <a:pt x="11072267" y="4564817"/>
                  </a:cubicBezTo>
                  <a:cubicBezTo>
                    <a:pt x="11028078" y="4492605"/>
                    <a:pt x="10984441" y="4429140"/>
                    <a:pt x="10939429" y="4347552"/>
                  </a:cubicBezTo>
                  <a:cubicBezTo>
                    <a:pt x="11047067" y="4521429"/>
                    <a:pt x="10919720" y="4301325"/>
                    <a:pt x="10894024" y="4263388"/>
                  </a:cubicBezTo>
                  <a:cubicBezTo>
                    <a:pt x="10852908" y="4171907"/>
                    <a:pt x="10972528" y="4347410"/>
                    <a:pt x="11074137" y="4488936"/>
                  </a:cubicBezTo>
                  <a:cubicBezTo>
                    <a:pt x="11175445" y="4630587"/>
                    <a:pt x="11258025" y="4739065"/>
                    <a:pt x="11134351" y="4517645"/>
                  </a:cubicBezTo>
                  <a:lnTo>
                    <a:pt x="11179989" y="4598217"/>
                  </a:lnTo>
                  <a:cubicBezTo>
                    <a:pt x="10997243" y="4268027"/>
                    <a:pt x="10811745" y="3951232"/>
                    <a:pt x="10717678" y="3765333"/>
                  </a:cubicBezTo>
                  <a:lnTo>
                    <a:pt x="10806862" y="3909162"/>
                  </a:lnTo>
                  <a:lnTo>
                    <a:pt x="10735359" y="3763783"/>
                  </a:lnTo>
                  <a:cubicBezTo>
                    <a:pt x="10802068" y="3867301"/>
                    <a:pt x="10849066" y="3956026"/>
                    <a:pt x="10871929" y="3996417"/>
                  </a:cubicBezTo>
                  <a:cubicBezTo>
                    <a:pt x="10836241" y="3916841"/>
                    <a:pt x="10848852" y="3919946"/>
                    <a:pt x="10876025" y="3947277"/>
                  </a:cubicBezTo>
                  <a:cubicBezTo>
                    <a:pt x="10903108" y="3974395"/>
                    <a:pt x="10944752" y="4025739"/>
                    <a:pt x="10966023" y="4043362"/>
                  </a:cubicBezTo>
                  <a:cubicBezTo>
                    <a:pt x="10787495" y="3749539"/>
                    <a:pt x="10609770" y="3455123"/>
                    <a:pt x="10432644" y="3160452"/>
                  </a:cubicBezTo>
                  <a:cubicBezTo>
                    <a:pt x="10498510" y="3260341"/>
                    <a:pt x="10598282" y="3411627"/>
                    <a:pt x="10661084" y="3501845"/>
                  </a:cubicBezTo>
                  <a:cubicBezTo>
                    <a:pt x="10723888" y="3592064"/>
                    <a:pt x="10750107" y="3621296"/>
                    <a:pt x="10667583" y="3477372"/>
                  </a:cubicBezTo>
                  <a:lnTo>
                    <a:pt x="10850567" y="3772539"/>
                  </a:lnTo>
                  <a:cubicBezTo>
                    <a:pt x="11031547" y="4050600"/>
                    <a:pt x="11000187" y="3986141"/>
                    <a:pt x="10937256" y="3873278"/>
                  </a:cubicBezTo>
                  <a:cubicBezTo>
                    <a:pt x="10874234" y="3760204"/>
                    <a:pt x="10779552" y="3598515"/>
                    <a:pt x="10835470" y="3681690"/>
                  </a:cubicBezTo>
                  <a:lnTo>
                    <a:pt x="11040600" y="3999844"/>
                  </a:lnTo>
                  <a:lnTo>
                    <a:pt x="11023814" y="4001014"/>
                  </a:lnTo>
                  <a:cubicBezTo>
                    <a:pt x="11079306" y="4079880"/>
                    <a:pt x="11124051" y="4145118"/>
                    <a:pt x="11171794" y="4216561"/>
                  </a:cubicBezTo>
                  <a:lnTo>
                    <a:pt x="11247603" y="4330669"/>
                  </a:lnTo>
                  <a:lnTo>
                    <a:pt x="11290793" y="4395573"/>
                  </a:lnTo>
                  <a:lnTo>
                    <a:pt x="11302087" y="4412960"/>
                  </a:lnTo>
                  <a:lnTo>
                    <a:pt x="11308017" y="4421905"/>
                  </a:lnTo>
                  <a:lnTo>
                    <a:pt x="11309605" y="4424463"/>
                  </a:lnTo>
                  <a:lnTo>
                    <a:pt x="11302594" y="4412493"/>
                  </a:lnTo>
                  <a:cubicBezTo>
                    <a:pt x="11300826" y="4410004"/>
                    <a:pt x="11299865" y="4406922"/>
                    <a:pt x="11298397" y="4404305"/>
                  </a:cubicBezTo>
                  <a:cubicBezTo>
                    <a:pt x="11203445" y="4241982"/>
                    <a:pt x="11141499" y="4128949"/>
                    <a:pt x="11152745" y="4137126"/>
                  </a:cubicBezTo>
                  <a:cubicBezTo>
                    <a:pt x="11169571" y="4158390"/>
                    <a:pt x="11144331" y="4108285"/>
                    <a:pt x="11141499" y="4095024"/>
                  </a:cubicBezTo>
                  <a:cubicBezTo>
                    <a:pt x="11138459" y="4082102"/>
                    <a:pt x="11158218" y="4106106"/>
                    <a:pt x="11262057" y="4276863"/>
                  </a:cubicBezTo>
                  <a:lnTo>
                    <a:pt x="11074462" y="3940258"/>
                  </a:lnTo>
                  <a:cubicBezTo>
                    <a:pt x="11115292" y="4005419"/>
                    <a:pt x="11155737" y="4070496"/>
                    <a:pt x="11195970" y="4135911"/>
                  </a:cubicBezTo>
                  <a:lnTo>
                    <a:pt x="11346013" y="4403462"/>
                  </a:lnTo>
                  <a:cubicBezTo>
                    <a:pt x="11338025" y="4397139"/>
                    <a:pt x="11345148" y="4421293"/>
                    <a:pt x="11354398" y="4448780"/>
                  </a:cubicBezTo>
                  <a:cubicBezTo>
                    <a:pt x="11363736" y="4476479"/>
                    <a:pt x="11374994" y="4507850"/>
                    <a:pt x="11374860" y="4516638"/>
                  </a:cubicBezTo>
                  <a:lnTo>
                    <a:pt x="11445512" y="4637682"/>
                  </a:lnTo>
                  <a:cubicBezTo>
                    <a:pt x="11449422" y="4635268"/>
                    <a:pt x="11387075" y="4514673"/>
                    <a:pt x="11405428" y="4539526"/>
                  </a:cubicBezTo>
                  <a:cubicBezTo>
                    <a:pt x="11421577" y="4565818"/>
                    <a:pt x="11469907" y="4647738"/>
                    <a:pt x="11526837" y="4745698"/>
                  </a:cubicBezTo>
                  <a:cubicBezTo>
                    <a:pt x="11583560" y="4843996"/>
                    <a:pt x="11648495" y="4958249"/>
                    <a:pt x="11699049" y="5048700"/>
                  </a:cubicBezTo>
                  <a:lnTo>
                    <a:pt x="11552718" y="4786550"/>
                  </a:lnTo>
                  <a:cubicBezTo>
                    <a:pt x="11550866" y="4768132"/>
                    <a:pt x="11548394" y="4755716"/>
                    <a:pt x="11569028" y="4785085"/>
                  </a:cubicBezTo>
                  <a:cubicBezTo>
                    <a:pt x="11589662" y="4814454"/>
                    <a:pt x="11633610" y="4885270"/>
                    <a:pt x="11721581" y="5035353"/>
                  </a:cubicBezTo>
                  <a:lnTo>
                    <a:pt x="11647438" y="4900329"/>
                  </a:lnTo>
                  <a:cubicBezTo>
                    <a:pt x="11607087" y="4819747"/>
                    <a:pt x="11568352" y="4740472"/>
                    <a:pt x="11686319" y="4960086"/>
                  </a:cubicBezTo>
                  <a:cubicBezTo>
                    <a:pt x="11717577" y="5001139"/>
                    <a:pt x="11814480" y="5168865"/>
                    <a:pt x="11993068" y="5513302"/>
                  </a:cubicBezTo>
                  <a:lnTo>
                    <a:pt x="11829487" y="5191654"/>
                  </a:lnTo>
                  <a:cubicBezTo>
                    <a:pt x="11834849" y="5200094"/>
                    <a:pt x="11899356" y="5325755"/>
                    <a:pt x="11934038" y="5393039"/>
                  </a:cubicBezTo>
                  <a:cubicBezTo>
                    <a:pt x="11968718" y="5460322"/>
                    <a:pt x="11973574" y="5469228"/>
                    <a:pt x="11860049" y="5243481"/>
                  </a:cubicBezTo>
                  <a:lnTo>
                    <a:pt x="11791119" y="5099999"/>
                  </a:lnTo>
                  <a:cubicBezTo>
                    <a:pt x="11805202" y="5123929"/>
                    <a:pt x="11714929" y="4938658"/>
                    <a:pt x="11808846" y="5123373"/>
                  </a:cubicBezTo>
                  <a:lnTo>
                    <a:pt x="11808933" y="5123586"/>
                  </a:lnTo>
                  <a:lnTo>
                    <a:pt x="11809295" y="5124430"/>
                  </a:lnTo>
                  <a:lnTo>
                    <a:pt x="11828629" y="5162335"/>
                  </a:lnTo>
                  <a:lnTo>
                    <a:pt x="11815049" y="5135446"/>
                  </a:lnTo>
                  <a:cubicBezTo>
                    <a:pt x="11889442" y="5276848"/>
                    <a:pt x="11672614" y="4845194"/>
                    <a:pt x="11768800" y="5029441"/>
                  </a:cubicBezTo>
                  <a:cubicBezTo>
                    <a:pt x="11825880" y="5144299"/>
                    <a:pt x="11775990" y="5041343"/>
                    <a:pt x="11717254" y="4918460"/>
                  </a:cubicBezTo>
                  <a:cubicBezTo>
                    <a:pt x="11658217" y="4795704"/>
                    <a:pt x="11590337" y="4653023"/>
                    <a:pt x="11609847" y="4688858"/>
                  </a:cubicBezTo>
                  <a:cubicBezTo>
                    <a:pt x="11685787" y="4843820"/>
                    <a:pt x="11761337" y="4998697"/>
                    <a:pt x="11836680" y="5153914"/>
                  </a:cubicBezTo>
                  <a:cubicBezTo>
                    <a:pt x="11902574" y="5286966"/>
                    <a:pt x="11879393" y="5236731"/>
                    <a:pt x="11840949" y="5152343"/>
                  </a:cubicBezTo>
                  <a:cubicBezTo>
                    <a:pt x="11802714" y="5067617"/>
                    <a:pt x="11749390" y="4949161"/>
                    <a:pt x="11752314" y="4946917"/>
                  </a:cubicBezTo>
                  <a:cubicBezTo>
                    <a:pt x="11792879" y="5029653"/>
                    <a:pt x="11859534" y="5171111"/>
                    <a:pt x="11936060" y="5336550"/>
                  </a:cubicBezTo>
                  <a:lnTo>
                    <a:pt x="12181712" y="5868916"/>
                  </a:lnTo>
                  <a:lnTo>
                    <a:pt x="12031384" y="5541120"/>
                  </a:lnTo>
                  <a:cubicBezTo>
                    <a:pt x="12012310" y="5498862"/>
                    <a:pt x="12005894" y="5484635"/>
                    <a:pt x="11959766" y="5380573"/>
                  </a:cubicBezTo>
                  <a:lnTo>
                    <a:pt x="12130279" y="5754893"/>
                  </a:lnTo>
                  <a:cubicBezTo>
                    <a:pt x="12225581" y="5962716"/>
                    <a:pt x="12058065" y="5594602"/>
                    <a:pt x="12063758" y="5604647"/>
                  </a:cubicBezTo>
                  <a:cubicBezTo>
                    <a:pt x="11912910" y="5269837"/>
                    <a:pt x="11674156" y="4736275"/>
                    <a:pt x="11665783" y="4714153"/>
                  </a:cubicBezTo>
                  <a:lnTo>
                    <a:pt x="11617596" y="4610221"/>
                  </a:lnTo>
                  <a:cubicBezTo>
                    <a:pt x="11540654" y="4429743"/>
                    <a:pt x="11509226" y="4343610"/>
                    <a:pt x="11588055" y="4510312"/>
                  </a:cubicBezTo>
                  <a:lnTo>
                    <a:pt x="11661898" y="4679389"/>
                  </a:lnTo>
                  <a:lnTo>
                    <a:pt x="11629063" y="4591611"/>
                  </a:lnTo>
                  <a:lnTo>
                    <a:pt x="11723543" y="4808266"/>
                  </a:lnTo>
                  <a:lnTo>
                    <a:pt x="11700121" y="4738427"/>
                  </a:lnTo>
                  <a:lnTo>
                    <a:pt x="11674298" y="4680339"/>
                  </a:lnTo>
                  <a:cubicBezTo>
                    <a:pt x="11663253" y="4651123"/>
                    <a:pt x="11636770" y="4574107"/>
                    <a:pt x="11687572" y="4686653"/>
                  </a:cubicBezTo>
                  <a:lnTo>
                    <a:pt x="11738359" y="4807437"/>
                  </a:lnTo>
                  <a:cubicBezTo>
                    <a:pt x="11821523" y="4994242"/>
                    <a:pt x="11811195" y="4964221"/>
                    <a:pt x="11780819" y="4881382"/>
                  </a:cubicBezTo>
                  <a:cubicBezTo>
                    <a:pt x="11773075" y="4860737"/>
                    <a:pt x="11763892" y="4836713"/>
                    <a:pt x="11754440" y="4812056"/>
                  </a:cubicBezTo>
                  <a:lnTo>
                    <a:pt x="11740362" y="4774904"/>
                  </a:lnTo>
                  <a:lnTo>
                    <a:pt x="11727932" y="4738295"/>
                  </a:lnTo>
                  <a:cubicBezTo>
                    <a:pt x="11711896" y="4690752"/>
                    <a:pt x="11699489" y="4650891"/>
                    <a:pt x="11699140" y="4639315"/>
                  </a:cubicBezTo>
                  <a:lnTo>
                    <a:pt x="11797590" y="4888452"/>
                  </a:lnTo>
                  <a:cubicBezTo>
                    <a:pt x="11901976" y="5133311"/>
                    <a:pt x="11644328" y="4505778"/>
                    <a:pt x="11700104" y="4626681"/>
                  </a:cubicBezTo>
                  <a:lnTo>
                    <a:pt x="11823179" y="4931923"/>
                  </a:lnTo>
                  <a:cubicBezTo>
                    <a:pt x="11744975" y="4730280"/>
                    <a:pt x="11755169" y="4750881"/>
                    <a:pt x="11792727" y="4840634"/>
                  </a:cubicBezTo>
                  <a:lnTo>
                    <a:pt x="11927216" y="5165206"/>
                  </a:lnTo>
                  <a:lnTo>
                    <a:pt x="11765978" y="4765480"/>
                  </a:lnTo>
                  <a:lnTo>
                    <a:pt x="11806390" y="4847033"/>
                  </a:lnTo>
                  <a:cubicBezTo>
                    <a:pt x="11866334" y="4976885"/>
                    <a:pt x="12010888" y="5351545"/>
                    <a:pt x="12093170" y="5561925"/>
                  </a:cubicBezTo>
                  <a:lnTo>
                    <a:pt x="11972821" y="5244047"/>
                  </a:lnTo>
                  <a:lnTo>
                    <a:pt x="12113069" y="5597844"/>
                  </a:lnTo>
                  <a:cubicBezTo>
                    <a:pt x="12033482" y="5391304"/>
                    <a:pt x="12041010" y="5407303"/>
                    <a:pt x="12058106" y="5447409"/>
                  </a:cubicBezTo>
                  <a:cubicBezTo>
                    <a:pt x="12075114" y="5487305"/>
                    <a:pt x="12101604" y="5551095"/>
                    <a:pt x="12061049" y="5439420"/>
                  </a:cubicBezTo>
                  <a:cubicBezTo>
                    <a:pt x="12113891" y="5573297"/>
                    <a:pt x="12142615" y="5650603"/>
                    <a:pt x="12166940" y="5706835"/>
                  </a:cubicBezTo>
                  <a:cubicBezTo>
                    <a:pt x="12104990" y="5539176"/>
                    <a:pt x="12043246" y="5371177"/>
                    <a:pt x="11982100" y="5202924"/>
                  </a:cubicBezTo>
                  <a:lnTo>
                    <a:pt x="12062104" y="5426996"/>
                  </a:lnTo>
                  <a:lnTo>
                    <a:pt x="11860867" y="4908621"/>
                  </a:lnTo>
                  <a:cubicBezTo>
                    <a:pt x="11787720" y="4710562"/>
                    <a:pt x="11796137" y="4723686"/>
                    <a:pt x="11815721" y="4767971"/>
                  </a:cubicBezTo>
                  <a:cubicBezTo>
                    <a:pt x="11835695" y="4812339"/>
                    <a:pt x="11867134" y="4887740"/>
                    <a:pt x="11841882" y="4814440"/>
                  </a:cubicBezTo>
                  <a:lnTo>
                    <a:pt x="11897629" y="4970029"/>
                  </a:lnTo>
                  <a:cubicBezTo>
                    <a:pt x="11857642" y="4840649"/>
                    <a:pt x="11943165" y="5061122"/>
                    <a:pt x="11992088" y="5174220"/>
                  </a:cubicBezTo>
                  <a:cubicBezTo>
                    <a:pt x="11953683" y="5078341"/>
                    <a:pt x="11896164" y="4935980"/>
                    <a:pt x="11873609" y="4866520"/>
                  </a:cubicBezTo>
                  <a:cubicBezTo>
                    <a:pt x="11865521" y="4836791"/>
                    <a:pt x="11945205" y="5048528"/>
                    <a:pt x="11969531" y="5104761"/>
                  </a:cubicBezTo>
                  <a:cubicBezTo>
                    <a:pt x="11837513" y="4758681"/>
                    <a:pt x="11774394" y="4572560"/>
                    <a:pt x="11842875" y="4733196"/>
                  </a:cubicBezTo>
                  <a:cubicBezTo>
                    <a:pt x="11861483" y="4782636"/>
                    <a:pt x="11879281" y="4830176"/>
                    <a:pt x="11891017" y="4861843"/>
                  </a:cubicBezTo>
                  <a:cubicBezTo>
                    <a:pt x="11871112" y="4805223"/>
                    <a:pt x="11838155" y="4715502"/>
                    <a:pt x="11872473" y="4797658"/>
                  </a:cubicBezTo>
                  <a:lnTo>
                    <a:pt x="12017107" y="5183260"/>
                  </a:lnTo>
                  <a:lnTo>
                    <a:pt x="11883196" y="4814538"/>
                  </a:lnTo>
                  <a:cubicBezTo>
                    <a:pt x="11926577" y="4918774"/>
                    <a:pt x="11826307" y="4637236"/>
                    <a:pt x="11923851" y="4897485"/>
                  </a:cubicBezTo>
                  <a:lnTo>
                    <a:pt x="11951082" y="4975429"/>
                  </a:lnTo>
                  <a:cubicBezTo>
                    <a:pt x="11971593" y="5002855"/>
                    <a:pt x="11992403" y="5030153"/>
                    <a:pt x="12013214" y="5057452"/>
                  </a:cubicBezTo>
                  <a:lnTo>
                    <a:pt x="12128824" y="5365874"/>
                  </a:lnTo>
                  <a:cubicBezTo>
                    <a:pt x="11973068" y="4940114"/>
                    <a:pt x="12204256" y="5521303"/>
                    <a:pt x="12005809" y="4991261"/>
                  </a:cubicBezTo>
                  <a:cubicBezTo>
                    <a:pt x="12062400" y="5134765"/>
                    <a:pt x="12048833" y="5081429"/>
                    <a:pt x="12048479" y="5067362"/>
                  </a:cubicBezTo>
                  <a:cubicBezTo>
                    <a:pt x="12048038" y="5053083"/>
                    <a:pt x="12061104" y="5077945"/>
                    <a:pt x="12170280" y="5377886"/>
                  </a:cubicBezTo>
                  <a:cubicBezTo>
                    <a:pt x="12206522" y="5416565"/>
                    <a:pt x="12005566" y="4835957"/>
                    <a:pt x="12139053" y="5116804"/>
                  </a:cubicBezTo>
                  <a:cubicBezTo>
                    <a:pt x="12151282" y="5148385"/>
                    <a:pt x="12162614" y="5177307"/>
                    <a:pt x="12173123" y="5203791"/>
                  </a:cubicBezTo>
                  <a:lnTo>
                    <a:pt x="12192000" y="5250676"/>
                  </a:lnTo>
                  <a:lnTo>
                    <a:pt x="12192000" y="2554936"/>
                  </a:lnTo>
                  <a:lnTo>
                    <a:pt x="12192000" y="2081747"/>
                  </a:lnTo>
                  <a:lnTo>
                    <a:pt x="12192000" y="622300"/>
                  </a:lnTo>
                  <a:lnTo>
                    <a:pt x="12192000" y="290707"/>
                  </a:lnTo>
                  <a:close/>
                </a:path>
              </a:pathLst>
            </a:custGeom>
            <a:solidFill>
              <a:srgbClr val="7FA4FD">
                <a:alpha val="84780"/>
              </a:srgb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>
            <a:xfrm rot="0">
              <a:off x="4627880" y="227965"/>
              <a:ext cx="2592070" cy="4869815"/>
            </a:xfrm>
            <a:custGeom>
              <a:gdLst>
                <a:gd fmla="*/ 6998753 w 12192001" name="TX0"/>
                <a:gd fmla="*/ 4570850 h 5756330" name="TY0"/>
                <a:gd fmla="*/ 6980778 w 12192001" name="TX1"/>
                <a:gd fmla="*/ 4628711 h 5756330" name="TY1"/>
                <a:gd fmla="*/ 6981403 w 12192001" name="TX2"/>
                <a:gd fmla="*/ 4630901 h 5756330" name="TY2"/>
                <a:gd fmla="*/ 6999458 w 12192001" name="TX3"/>
                <a:gd fmla="*/ 4573601 h 5756330" name="TY3"/>
                <a:gd fmla="*/ 6999125 w 12192001" name="TX4"/>
                <a:gd fmla="*/ 4572260 h 5756330" name="TY4"/>
                <a:gd fmla="*/ 7116525 w 12192001" name="TX6"/>
                <a:gd fmla="*/ 4476406 h 5756330" name="TY6"/>
                <a:gd fmla="*/ 7110787 w 12192001" name="TX7"/>
                <a:gd fmla="*/ 4489934 h 5756330" name="TY7"/>
                <a:gd fmla="*/ 7115797 w 12192001" name="TX8"/>
                <a:gd fmla="*/ 4515530 h 5756330" name="TY8"/>
                <a:gd fmla="*/ 7123707 w 12192001" name="TX9"/>
                <a:gd fmla="*/ 4496516 h 5756330" name="TY9"/>
                <a:gd fmla="*/ 7091685 w 12192001" name="TX11"/>
                <a:gd fmla="*/ 4406854 h 5756330" name="TY11"/>
                <a:gd fmla="*/ 7109346 w 12192001" name="TX12"/>
                <a:gd fmla="*/ 4482562 h 5756330" name="TY12"/>
                <a:gd fmla="*/ 7110631 w 12192001" name="TX13"/>
                <a:gd fmla="*/ 4489130 h 5756330" name="TY13"/>
                <a:gd fmla="*/ 7116177 w 12192001" name="TX14"/>
                <a:gd fmla="*/ 4475431 h 5756330" name="TY14"/>
                <a:gd fmla="*/ 7112094 w 12192001" name="TX15"/>
                <a:gd fmla="*/ 4463996 h 5756330" name="TY15"/>
                <a:gd fmla="*/ 7107671 w 12192001" name="TX16"/>
                <a:gd fmla="*/ 4474193 h 5756330" name="TY16"/>
                <a:gd fmla="*/ 7112004 w 12192001" name="TX17"/>
                <a:gd fmla="*/ 4463744 h 5756330" name="TY17"/>
                <a:gd fmla="*/ 6938555 w 12192001" name="TX19"/>
                <a:gd fmla="*/ 4357555 h 5756330" name="TY19"/>
                <a:gd fmla="*/ 6968495 w 12192001" name="TX20"/>
                <a:gd fmla="*/ 4585714 h 5756330" name="TY20"/>
                <a:gd fmla="*/ 6980536 w 12192001" name="TX21"/>
                <a:gd fmla="*/ 4627866 h 5756330" name="TY21"/>
                <a:gd fmla="*/ 6998414 w 12192001" name="TX22"/>
                <a:gd fmla="*/ 4569560 h 5756330" name="TY22"/>
                <a:gd fmla="*/ 6992518 w 12192001" name="TX23"/>
                <a:gd fmla="*/ 4547163 h 5756330" name="TY23"/>
                <a:gd fmla="*/ 6938555 w 12192001" name="TX24"/>
                <a:gd fmla="*/ 4357555 h 5756330" name="TY24"/>
                <a:gd fmla="*/ 4194519 w 12192001" name="TX26"/>
                <a:gd fmla="*/ 4343708 h 5756330" name="TY26"/>
                <a:gd fmla="*/ 4194319 w 12192001" name="TX27"/>
                <a:gd fmla="*/ 4354088 h 5756330" name="TY27"/>
                <a:gd fmla="*/ 4194420 w 12192001" name="TX28"/>
                <a:gd fmla="*/ 4357266 h 5756330" name="TY28"/>
                <a:gd fmla="*/ 4194880 w 12192001" name="TX29"/>
                <a:gd fmla="*/ 4354040 h 5756330" name="TY29"/>
                <a:gd fmla="*/ 4195572 w 12192001" name="TX30"/>
                <a:gd fmla="*/ 4348988 h 5756330" name="TY30"/>
                <a:gd fmla="*/ 7785167 w 12192001" name="TX32"/>
                <a:gd fmla="*/ 4260787 h 5756330" name="TY32"/>
                <a:gd fmla="*/ 7774664 w 12192001" name="TX33"/>
                <a:gd fmla="*/ 4273216 h 5756330" name="TY33"/>
                <a:gd fmla="*/ 7785714 w 12192001" name="TX34"/>
                <a:gd fmla="*/ 4316489 h 5756330" name="TY34"/>
                <a:gd fmla="*/ 7806894 w 12192001" name="TX35"/>
                <a:gd fmla="*/ 4394684 h 5756330" name="TY35"/>
                <a:gd fmla="*/ 7814094 w 12192001" name="TX36"/>
                <a:gd fmla="*/ 4366492 h 5756330" name="TY36"/>
                <a:gd fmla="*/ 7986144 w 12192001" name="TX38"/>
                <a:gd fmla="*/ 4249725 h 5756330" name="TY38"/>
                <a:gd fmla="*/ 7976887 w 12192001" name="TX39"/>
                <a:gd fmla="*/ 4253022 h 5756330" name="TY39"/>
                <a:gd fmla="*/ 7979384 w 12192001" name="TX40"/>
                <a:gd fmla="*/ 4297078 h 5756330" name="TY40"/>
                <a:gd fmla="*/ 7981231 w 12192001" name="TX41"/>
                <a:gd fmla="*/ 4320275 h 5756330" name="TY41"/>
                <a:gd fmla="*/ 7986703 w 12192001" name="TX42"/>
                <a:gd fmla="*/ 4298254 h 5756330" name="TY42"/>
                <a:gd fmla="*/ 7986144 w 12192001" name="TX43"/>
                <a:gd fmla="*/ 4249725 h 5756330" name="TY43"/>
                <a:gd fmla="*/ 9545937 w 12192001" name="TX45"/>
                <a:gd fmla="*/ 4214714 h 5756330" name="TY45"/>
                <a:gd fmla="*/ 9543771 w 12192001" name="TX46"/>
                <a:gd fmla="*/ 4221419 h 5756330" name="TY46"/>
                <a:gd fmla="*/ 9541633 w 12192001" name="TX47"/>
                <a:gd fmla="*/ 4221872 h 5756330" name="TY47"/>
                <a:gd fmla="*/ 7861021 w 12192001" name="TX49"/>
                <a:gd fmla="*/ 4180602 h 5756330" name="TY49"/>
                <a:gd fmla="*/ 7826053 w 12192001" name="TX50"/>
                <a:gd fmla="*/ 4217443 h 5756330" name="TY50"/>
                <a:gd fmla="*/ 7828711 w 12192001" name="TX51"/>
                <a:gd fmla="*/ 4231758 h 5756330" name="TY51"/>
                <a:gd fmla="*/ 7823153 w 12192001" name="TX52"/>
                <a:gd fmla="*/ 4230536 h 5756330" name="TY52"/>
                <a:gd fmla="*/ 7820636 w 12192001" name="TX53"/>
                <a:gd fmla="*/ 4223149 h 5756330" name="TY53"/>
                <a:gd fmla="*/ 7802826 w 12192001" name="TX54"/>
                <a:gd fmla="*/ 4241914 h 5756330" name="TY54"/>
                <a:gd fmla="*/ 7805669 w 12192001" name="TX55"/>
                <a:gd fmla="*/ 4254734 h 5756330" name="TY55"/>
                <a:gd fmla="*/ 7802051 w 12192001" name="TX56"/>
                <a:gd fmla="*/ 4246359 h 5756330" name="TY56"/>
                <a:gd fmla="*/ 7801239 w 12192001" name="TX57"/>
                <a:gd fmla="*/ 4243583 h 5756330" name="TY57"/>
                <a:gd fmla="*/ 7787760 w 12192001" name="TX58"/>
                <a:gd fmla="*/ 4257783 h 5756330" name="TY58"/>
                <a:gd fmla="*/ 7815022 w 12192001" name="TX59"/>
                <a:gd fmla="*/ 4362865 h 5756330" name="TY59"/>
                <a:gd fmla="*/ 7819266 w 12192001" name="TX60"/>
                <a:gd fmla="*/ 4346247 h 5756330" name="TY60"/>
                <a:gd fmla="*/ 7865303 w 12192001" name="TX61"/>
                <a:gd fmla="*/ 4212974 h 5756330" name="TY61"/>
                <a:gd fmla="*/ 7867088 w 12192001" name="TX62"/>
                <a:gd fmla="*/ 4208276 h 5756330" name="TY62"/>
                <a:gd fmla="*/ 7863179 w 12192001" name="TX63"/>
                <a:gd fmla="*/ 4190405 h 5756330" name="TY63"/>
                <a:gd fmla="*/ 11323806 w 12192001" name="TX65"/>
                <a:gd fmla="*/ 4157444 h 5756330" name="TY65"/>
                <a:gd fmla="*/ 11331625 w 12192001" name="TX66"/>
                <a:gd fmla="*/ 4170026 h 5756330" name="TY66"/>
                <a:gd fmla="*/ 11336391 w 12192001" name="TX67"/>
                <a:gd fmla="*/ 4178721 h 5756330" name="TY67"/>
                <a:gd fmla="*/ 11309605 w 12192001" name="TX69"/>
                <a:gd fmla="*/ 4133756 h 5756330" name="TY69"/>
                <a:gd fmla="*/ 11313649 w 12192001" name="TX70"/>
                <a:gd fmla="*/ 4140273 h 5756330" name="TY70"/>
                <a:gd fmla="*/ 11323806 w 12192001" name="TX71"/>
                <a:gd fmla="*/ 4157444 h 5756330" name="TY71"/>
                <a:gd fmla="*/ 11318144 w 12192001" name="TX72"/>
                <a:gd fmla="*/ 4148335 h 5756330" name="TY72"/>
                <a:gd fmla="*/ 4256724 w 12192001" name="TX74"/>
                <a:gd fmla="*/ 4066171 h 5756330" name="TY74"/>
                <a:gd fmla="*/ 4251174 w 12192001" name="TX75"/>
                <a:gd fmla="*/ 4084592 h 5756330" name="TY75"/>
                <a:gd fmla="*/ 4250391 w 12192001" name="TX76"/>
                <a:gd fmla="*/ 4096326 h 5756330" name="TY76"/>
                <a:gd fmla="*/ 4249181 w 12192001" name="TX77"/>
                <a:gd fmla="*/ 4135169 h 5756330" name="TY77"/>
                <a:gd fmla="*/ 4258508 w 12192001" name="TX78"/>
                <a:gd fmla="*/ 4080507 h 5756330" name="TY78"/>
                <a:gd fmla="*/ 4257501 w 12192001" name="TX79"/>
                <a:gd fmla="*/ 4069388 h 5756330" name="TY79"/>
                <a:gd fmla="*/ 8229600 w 12192001" name="TX81"/>
                <a:gd fmla="*/ 0 h 5756330" name="TY81"/>
                <a:gd fmla="*/ 12192000 w 12192001" name="TX82"/>
                <a:gd fmla="*/ 0 h 5756330" name="TY82"/>
                <a:gd fmla="*/ 12192000 w 12192001" name="TX83"/>
                <a:gd fmla="*/ 1791040 h 5756330" name="TY83"/>
                <a:gd fmla="*/ 12192000 w 12192001" name="TX84"/>
                <a:gd fmla="*/ 2264229 h 5756330" name="TY84"/>
                <a:gd fmla="*/ 12192000 w 12192001" name="TX85"/>
                <a:gd fmla="*/ 4959969 h 5756330" name="TY85"/>
                <a:gd fmla="*/ 12173123 w 12192001" name="TX86"/>
                <a:gd fmla="*/ 4913084 h 5756330" name="TY86"/>
                <a:gd fmla="*/ 12139053 w 12192001" name="TX87"/>
                <a:gd fmla="*/ 4826097 h 5756330" name="TY87"/>
                <a:gd fmla="*/ 12170280 w 12192001" name="TX88"/>
                <a:gd fmla="*/ 5087179 h 5756330" name="TY88"/>
                <a:gd fmla="*/ 12048479 w 12192001" name="TX89"/>
                <a:gd fmla="*/ 4776655 h 5756330" name="TY89"/>
                <a:gd fmla="*/ 12005809 w 12192001" name="TX90"/>
                <a:gd fmla="*/ 4700554 h 5756330" name="TY90"/>
                <a:gd fmla="*/ 12128824 w 12192001" name="TX91"/>
                <a:gd fmla="*/ 5075167 h 5756330" name="TY91"/>
                <a:gd fmla="*/ 12013214 w 12192001" name="TX92"/>
                <a:gd fmla="*/ 4766745 h 5756330" name="TY92"/>
                <a:gd fmla="*/ 11951082 w 12192001" name="TX93"/>
                <a:gd fmla="*/ 4684722 h 5756330" name="TY93"/>
                <a:gd fmla="*/ 11923851 w 12192001" name="TX94"/>
                <a:gd fmla="*/ 4606778 h 5756330" name="TY94"/>
                <a:gd fmla="*/ 11883196 w 12192001" name="TX95"/>
                <a:gd fmla="*/ 4523831 h 5756330" name="TY95"/>
                <a:gd fmla="*/ 12017107 w 12192001" name="TX96"/>
                <a:gd fmla="*/ 4892553 h 5756330" name="TY96"/>
                <a:gd fmla="*/ 11872473 w 12192001" name="TX97"/>
                <a:gd fmla="*/ 4506951 h 5756330" name="TY97"/>
                <a:gd fmla="*/ 11891017 w 12192001" name="TX98"/>
                <a:gd fmla="*/ 4571136 h 5756330" name="TY98"/>
                <a:gd fmla="*/ 11842875 w 12192001" name="TX99"/>
                <a:gd fmla="*/ 4442489 h 5756330" name="TY99"/>
                <a:gd fmla="*/ 11969531 w 12192001" name="TX100"/>
                <a:gd fmla="*/ 4814054 h 5756330" name="TY100"/>
                <a:gd fmla="*/ 11873609 w 12192001" name="TX101"/>
                <a:gd fmla="*/ 4575813 h 5756330" name="TY101"/>
                <a:gd fmla="*/ 11992088 w 12192001" name="TX102"/>
                <a:gd fmla="*/ 4883513 h 5756330" name="TY102"/>
                <a:gd fmla="*/ 11897629 w 12192001" name="TX103"/>
                <a:gd fmla="*/ 4679322 h 5756330" name="TY103"/>
                <a:gd fmla="*/ 11841882 w 12192001" name="TX104"/>
                <a:gd fmla="*/ 4523733 h 5756330" name="TY104"/>
                <a:gd fmla="*/ 11815721 w 12192001" name="TX105"/>
                <a:gd fmla="*/ 4477264 h 5756330" name="TY105"/>
                <a:gd fmla="*/ 11860867 w 12192001" name="TX106"/>
                <a:gd fmla="*/ 4617914 h 5756330" name="TY106"/>
                <a:gd fmla="*/ 12062104 w 12192001" name="TX107"/>
                <a:gd fmla="*/ 5136289 h 5756330" name="TY107"/>
                <a:gd fmla="*/ 11982100 w 12192001" name="TX108"/>
                <a:gd fmla="*/ 4912217 h 5756330" name="TY108"/>
                <a:gd fmla="*/ 12166940 w 12192001" name="TX109"/>
                <a:gd fmla="*/ 5416128 h 5756330" name="TY109"/>
                <a:gd fmla="*/ 12061049 w 12192001" name="TX110"/>
                <a:gd fmla="*/ 5148713 h 5756330" name="TY110"/>
                <a:gd fmla="*/ 12058106 w 12192001" name="TX111"/>
                <a:gd fmla="*/ 5156702 h 5756330" name="TY111"/>
                <a:gd fmla="*/ 12113069 w 12192001" name="TX112"/>
                <a:gd fmla="*/ 5307137 h 5756330" name="TY112"/>
                <a:gd fmla="*/ 11972821 w 12192001" name="TX113"/>
                <a:gd fmla="*/ 4953340 h 5756330" name="TY113"/>
                <a:gd fmla="*/ 12093170 w 12192001" name="TX114"/>
                <a:gd fmla="*/ 5271218 h 5756330" name="TY114"/>
                <a:gd fmla="*/ 11806390 w 12192001" name="TX115"/>
                <a:gd fmla="*/ 4556326 h 5756330" name="TY115"/>
                <a:gd fmla="*/ 11765978 w 12192001" name="TX116"/>
                <a:gd fmla="*/ 4474773 h 5756330" name="TY116"/>
                <a:gd fmla="*/ 11927216 w 12192001" name="TX117"/>
                <a:gd fmla="*/ 4874499 h 5756330" name="TY117"/>
                <a:gd fmla="*/ 11792727 w 12192001" name="TX118"/>
                <a:gd fmla="*/ 4549927 h 5756330" name="TY118"/>
                <a:gd fmla="*/ 11823179 w 12192001" name="TX119"/>
                <a:gd fmla="*/ 4641216 h 5756330" name="TY119"/>
                <a:gd fmla="*/ 11700104 w 12192001" name="TX120"/>
                <a:gd fmla="*/ 4335974 h 5756330" name="TY120"/>
                <a:gd fmla="*/ 11797590 w 12192001" name="TX121"/>
                <a:gd fmla="*/ 4597745 h 5756330" name="TY121"/>
                <a:gd fmla="*/ 11699140 w 12192001" name="TX122"/>
                <a:gd fmla="*/ 4348608 h 5756330" name="TY122"/>
                <a:gd fmla="*/ 11727932 w 12192001" name="TX123"/>
                <a:gd fmla="*/ 4447588 h 5756330" name="TY123"/>
                <a:gd fmla="*/ 11740362 w 12192001" name="TX124"/>
                <a:gd fmla="*/ 4484197 h 5756330" name="TY124"/>
                <a:gd fmla="*/ 11754440 w 12192001" name="TX125"/>
                <a:gd fmla="*/ 4521349 h 5756330" name="TY125"/>
                <a:gd fmla="*/ 11780819 w 12192001" name="TX126"/>
                <a:gd fmla="*/ 4590675 h 5756330" name="TY126"/>
                <a:gd fmla="*/ 11738359 w 12192001" name="TX127"/>
                <a:gd fmla="*/ 4516730 h 5756330" name="TY127"/>
                <a:gd fmla="*/ 11687572 w 12192001" name="TX128"/>
                <a:gd fmla="*/ 4395946 h 5756330" name="TY128"/>
                <a:gd fmla="*/ 11674298 w 12192001" name="TX129"/>
                <a:gd fmla="*/ 4389632 h 5756330" name="TY129"/>
                <a:gd fmla="*/ 11700121 w 12192001" name="TX130"/>
                <a:gd fmla="*/ 4447720 h 5756330" name="TY130"/>
                <a:gd fmla="*/ 11723543 w 12192001" name="TX131"/>
                <a:gd fmla="*/ 4517559 h 5756330" name="TY131"/>
                <a:gd fmla="*/ 11629063 w 12192001" name="TX132"/>
                <a:gd fmla="*/ 4300904 h 5756330" name="TY132"/>
                <a:gd fmla="*/ 11661898 w 12192001" name="TX133"/>
                <a:gd fmla="*/ 4388682 h 5756330" name="TY133"/>
                <a:gd fmla="*/ 11588055 w 12192001" name="TX134"/>
                <a:gd fmla="*/ 4219605 h 5756330" name="TY134"/>
                <a:gd fmla="*/ 11617596 w 12192001" name="TX135"/>
                <a:gd fmla="*/ 4319514 h 5756330" name="TY135"/>
                <a:gd fmla="*/ 11665783 w 12192001" name="TX136"/>
                <a:gd fmla="*/ 4423446 h 5756330" name="TY136"/>
                <a:gd fmla="*/ 12063758 w 12192001" name="TX137"/>
                <a:gd fmla="*/ 5313940 h 5756330" name="TY137"/>
                <a:gd fmla="*/ 12130279 w 12192001" name="TX138"/>
                <a:gd fmla="*/ 5464186 h 5756330" name="TY138"/>
                <a:gd fmla="*/ 11959766 w 12192001" name="TX139"/>
                <a:gd fmla="*/ 5089866 h 5756330" name="TY139"/>
                <a:gd fmla="*/ 12031384 w 12192001" name="TX140"/>
                <a:gd fmla="*/ 5250413 h 5756330" name="TY140"/>
                <a:gd fmla="*/ 12181712 w 12192001" name="TX141"/>
                <a:gd fmla="*/ 5578209 h 5756330" name="TY141"/>
                <a:gd fmla="*/ 11936060 w 12192001" name="TX142"/>
                <a:gd fmla="*/ 5045843 h 5756330" name="TY142"/>
                <a:gd fmla="*/ 11752314 w 12192001" name="TX143"/>
                <a:gd fmla="*/ 4656210 h 5756330" name="TY143"/>
                <a:gd fmla="*/ 11840949 w 12192001" name="TX144"/>
                <a:gd fmla="*/ 4861636 h 5756330" name="TY144"/>
                <a:gd fmla="*/ 11836680 w 12192001" name="TX145"/>
                <a:gd fmla="*/ 4863207 h 5756330" name="TY145"/>
                <a:gd fmla="*/ 11609847 w 12192001" name="TX146"/>
                <a:gd fmla="*/ 4398151 h 5756330" name="TY146"/>
                <a:gd fmla="*/ 11717254 w 12192001" name="TX147"/>
                <a:gd fmla="*/ 4627753 h 5756330" name="TY147"/>
                <a:gd fmla="*/ 11768800 w 12192001" name="TX148"/>
                <a:gd fmla="*/ 4738734 h 5756330" name="TY148"/>
                <a:gd fmla="*/ 11815049 w 12192001" name="TX149"/>
                <a:gd fmla="*/ 4844739 h 5756330" name="TY149"/>
                <a:gd fmla="*/ 11828629 w 12192001" name="TX150"/>
                <a:gd fmla="*/ 4871628 h 5756330" name="TY150"/>
                <a:gd fmla="*/ 11809295 w 12192001" name="TX151"/>
                <a:gd fmla="*/ 4833723 h 5756330" name="TY151"/>
                <a:gd fmla="*/ 11808933 w 12192001" name="TX152"/>
                <a:gd fmla="*/ 4832879 h 5756330" name="TY152"/>
                <a:gd fmla="*/ 11808846 w 12192001" name="TX153"/>
                <a:gd fmla="*/ 4832666 h 5756330" name="TY153"/>
                <a:gd fmla="*/ 11791119 w 12192001" name="TX154"/>
                <a:gd fmla="*/ 4809292 h 5756330" name="TY154"/>
                <a:gd fmla="*/ 11860049 w 12192001" name="TX155"/>
                <a:gd fmla="*/ 4952774 h 5756330" name="TY155"/>
                <a:gd fmla="*/ 11934038 w 12192001" name="TX156"/>
                <a:gd fmla="*/ 5102332 h 5756330" name="TY156"/>
                <a:gd fmla="*/ 11829487 w 12192001" name="TX157"/>
                <a:gd fmla="*/ 4900947 h 5756330" name="TY157"/>
                <a:gd fmla="*/ 11993068 w 12192001" name="TX158"/>
                <a:gd fmla="*/ 5222595 h 5756330" name="TY158"/>
                <a:gd fmla="*/ 11686319 w 12192001" name="TX159"/>
                <a:gd fmla="*/ 4669379 h 5756330" name="TY159"/>
                <a:gd fmla="*/ 11647438 w 12192001" name="TX160"/>
                <a:gd fmla="*/ 4609622 h 5756330" name="TY160"/>
                <a:gd fmla="*/ 11721581 w 12192001" name="TX161"/>
                <a:gd fmla="*/ 4744646 h 5756330" name="TY161"/>
                <a:gd fmla="*/ 11569028 w 12192001" name="TX162"/>
                <a:gd fmla="*/ 4494378 h 5756330" name="TY162"/>
                <a:gd fmla="*/ 11552718 w 12192001" name="TX163"/>
                <a:gd fmla="*/ 4495843 h 5756330" name="TY163"/>
                <a:gd fmla="*/ 11699049 w 12192001" name="TX164"/>
                <a:gd fmla="*/ 4757993 h 5756330" name="TY164"/>
                <a:gd fmla="*/ 11526837 w 12192001" name="TX165"/>
                <a:gd fmla="*/ 4454991 h 5756330" name="TY165"/>
                <a:gd fmla="*/ 11405428 w 12192001" name="TX166"/>
                <a:gd fmla="*/ 4248819 h 5756330" name="TY166"/>
                <a:gd fmla="*/ 11445512 w 12192001" name="TX167"/>
                <a:gd fmla="*/ 4346975 h 5756330" name="TY167"/>
                <a:gd fmla="*/ 11374860 w 12192001" name="TX168"/>
                <a:gd fmla="*/ 4225931 h 5756330" name="TY168"/>
                <a:gd fmla="*/ 11354398 w 12192001" name="TX169"/>
                <a:gd fmla="*/ 4158073 h 5756330" name="TY169"/>
                <a:gd fmla="*/ 11346013 w 12192001" name="TX170"/>
                <a:gd fmla="*/ 4112755 h 5756330" name="TY170"/>
                <a:gd fmla="*/ 11195970 w 12192001" name="TX171"/>
                <a:gd fmla="*/ 3845204 h 5756330" name="TY171"/>
                <a:gd fmla="*/ 11074462 w 12192001" name="TX172"/>
                <a:gd fmla="*/ 3649551 h 5756330" name="TY172"/>
                <a:gd fmla="*/ 11262057 w 12192001" name="TX173"/>
                <a:gd fmla="*/ 3986156 h 5756330" name="TY173"/>
                <a:gd fmla="*/ 11141499 w 12192001" name="TX174"/>
                <a:gd fmla="*/ 3804317 h 5756330" name="TY174"/>
                <a:gd fmla="*/ 11152745 w 12192001" name="TX175"/>
                <a:gd fmla="*/ 3846419 h 5756330" name="TY175"/>
                <a:gd fmla="*/ 11298397 w 12192001" name="TX176"/>
                <a:gd fmla="*/ 4113598 h 5756330" name="TY176"/>
                <a:gd fmla="*/ 11302594 w 12192001" name="TX177"/>
                <a:gd fmla="*/ 4121786 h 5756330" name="TY177"/>
                <a:gd fmla="*/ 11309605 w 12192001" name="TX178"/>
                <a:gd fmla="*/ 4133756 h 5756330" name="TY178"/>
                <a:gd fmla="*/ 11308017 w 12192001" name="TX179"/>
                <a:gd fmla="*/ 4131198 h 5756330" name="TY179"/>
                <a:gd fmla="*/ 11302087 w 12192001" name="TX180"/>
                <a:gd fmla="*/ 4122253 h 5756330" name="TY180"/>
                <a:gd fmla="*/ 11290793 w 12192001" name="TX181"/>
                <a:gd fmla="*/ 4104866 h 5756330" name="TY181"/>
                <a:gd fmla="*/ 11247603 w 12192001" name="TX182"/>
                <a:gd fmla="*/ 4039962 h 5756330" name="TY182"/>
                <a:gd fmla="*/ 11171794 w 12192001" name="TX183"/>
                <a:gd fmla="*/ 3925854 h 5756330" name="TY183"/>
                <a:gd fmla="*/ 11023814 w 12192001" name="TX184"/>
                <a:gd fmla="*/ 3710307 h 5756330" name="TY184"/>
                <a:gd fmla="*/ 11040600 w 12192001" name="TX185"/>
                <a:gd fmla="*/ 3709137 h 5756330" name="TY185"/>
                <a:gd fmla="*/ 10835470 w 12192001" name="TX186"/>
                <a:gd fmla="*/ 3390983 h 5756330" name="TY186"/>
                <a:gd fmla="*/ 10937256 w 12192001" name="TX187"/>
                <a:gd fmla="*/ 3582571 h 5756330" name="TY187"/>
                <a:gd fmla="*/ 10850567 w 12192001" name="TX188"/>
                <a:gd fmla="*/ 3481832 h 5756330" name="TY188"/>
                <a:gd fmla="*/ 10667583 w 12192001" name="TX189"/>
                <a:gd fmla="*/ 3186665 h 5756330" name="TY189"/>
                <a:gd fmla="*/ 10661084 w 12192001" name="TX190"/>
                <a:gd fmla="*/ 3211138 h 5756330" name="TY190"/>
                <a:gd fmla="*/ 10432644 w 12192001" name="TX191"/>
                <a:gd fmla="*/ 2869745 h 5756330" name="TY191"/>
                <a:gd fmla="*/ 10966023 w 12192001" name="TX192"/>
                <a:gd fmla="*/ 3752655 h 5756330" name="TY192"/>
                <a:gd fmla="*/ 10876025 w 12192001" name="TX193"/>
                <a:gd fmla="*/ 3656570 h 5756330" name="TY193"/>
                <a:gd fmla="*/ 10871929 w 12192001" name="TX194"/>
                <a:gd fmla="*/ 3705710 h 5756330" name="TY194"/>
                <a:gd fmla="*/ 10735359 w 12192001" name="TX195"/>
                <a:gd fmla="*/ 3473076 h 5756330" name="TY195"/>
                <a:gd fmla="*/ 10806862 w 12192001" name="TX196"/>
                <a:gd fmla="*/ 3618455 h 5756330" name="TY196"/>
                <a:gd fmla="*/ 10717678 w 12192001" name="TX197"/>
                <a:gd fmla="*/ 3474626 h 5756330" name="TY197"/>
                <a:gd fmla="*/ 11179989 w 12192001" name="TX198"/>
                <a:gd fmla="*/ 4307510 h 5756330" name="TY198"/>
                <a:gd fmla="*/ 11134351 w 12192001" name="TX199"/>
                <a:gd fmla="*/ 4226938 h 5756330" name="TY199"/>
                <a:gd fmla="*/ 11074137 w 12192001" name="TX200"/>
                <a:gd fmla="*/ 4198229 h 5756330" name="TY200"/>
                <a:gd fmla="*/ 10894024 w 12192001" name="TX201"/>
                <a:gd fmla="*/ 3972681 h 5756330" name="TY201"/>
                <a:gd fmla="*/ 10939429 w 12192001" name="TX202"/>
                <a:gd fmla="*/ 4056845 h 5756330" name="TY202"/>
                <a:gd fmla="*/ 11072267 w 12192001" name="TX203"/>
                <a:gd fmla="*/ 4274110 h 5756330" name="TY203"/>
                <a:gd fmla="*/ 10831667 w 12192001" name="TX204"/>
                <a:gd fmla="*/ 3914951 h 5756330" name="TY204"/>
                <a:gd fmla="*/ 10899246 w 12192001" name="TX205"/>
                <a:gd fmla="*/ 4089192 h 5756330" name="TY205"/>
                <a:gd fmla="*/ 10779309 w 12192001" name="TX206"/>
                <a:gd fmla="*/ 3937771 h 5756330" name="TY206"/>
                <a:gd fmla="*/ 10662551 w 12192001" name="TX207"/>
                <a:gd fmla="*/ 3709411 h 5756330" name="TY207"/>
                <a:gd fmla="*/ 10493408 w 12192001" name="TX208"/>
                <a:gd fmla="*/ 3434288 h 5756330" name="TY208"/>
                <a:gd fmla="*/ 10589613 w 12192001" name="TX209"/>
                <a:gd fmla="*/ 3612787 h 5756330" name="TY209"/>
                <a:gd fmla="*/ 10622516 w 12192001" name="TX210"/>
                <a:gd fmla="*/ 3688313 h 5756330" name="TY210"/>
                <a:gd fmla="*/ 10468664 w 12192001" name="TX211"/>
                <a:gd fmla="*/ 3412657 h 5756330" name="TY211"/>
                <a:gd fmla="*/ 10350125 w 12192001" name="TX212"/>
                <a:gd fmla="*/ 3223970 h 5756330" name="TY212"/>
                <a:gd fmla="*/ 10336430 w 12192001" name="TX213"/>
                <a:gd fmla="*/ 3249765 h 5756330" name="TY213"/>
                <a:gd fmla="*/ 10275600 w 12192001" name="TX214"/>
                <a:gd fmla="*/ 3177413 h 5756330" name="TY214"/>
                <a:gd fmla="*/ 10218029 w 12192001" name="TX215"/>
                <a:gd fmla="*/ 3086838 h 5756330" name="TY215"/>
                <a:gd fmla="*/ 10201170 w 12192001" name="TX216"/>
                <a:gd fmla="*/ 3058347 h 5756330" name="TY216"/>
                <a:gd fmla="*/ 10159375 w 12192001" name="TX217"/>
                <a:gd fmla="*/ 3268054 h 5756330" name="TY217"/>
                <a:gd fmla="*/ 9965550 w 12192001" name="TX218"/>
                <a:gd fmla="*/ 4144393 h 5756330" name="TY218"/>
                <a:gd fmla="*/ 9981698 w 12192001" name="TX219"/>
                <a:gd fmla="*/ 4062673 h 5756330" name="TY219"/>
                <a:gd fmla="*/ 9904403 w 12192001" name="TX220"/>
                <a:gd fmla="*/ 4009626 h 5756330" name="TY220"/>
                <a:gd fmla="*/ 9836684 w 12192001" name="TX221"/>
                <a:gd fmla="*/ 3928324 h 5756330" name="TY221"/>
                <a:gd fmla="*/ 9826831 w 12192001" name="TX222"/>
                <a:gd fmla="*/ 3977200 h 5756330" name="TY222"/>
                <a:gd fmla="*/ 9787136 w 12192001" name="TX223"/>
                <a:gd fmla="*/ 3898627 h 5756330" name="TY223"/>
                <a:gd fmla="*/ 9728373 w 12192001" name="TX224"/>
                <a:gd fmla="*/ 3865628 h 5756330" name="TY224"/>
                <a:gd fmla="*/ 9658455 w 12192001" name="TX225"/>
                <a:gd fmla="*/ 3926377 h 5756330" name="TY225"/>
                <a:gd fmla="*/ 9551962 w 12192001" name="TX226"/>
                <a:gd fmla="*/ 4204689 h 5756330" name="TY226"/>
                <a:gd fmla="*/ 9545937 w 12192001" name="TX227"/>
                <a:gd fmla="*/ 4214714 h 5756330" name="TY227"/>
                <a:gd fmla="*/ 9547588 w 12192001" name="TX228"/>
                <a:gd fmla="*/ 4209591 h 5756330" name="TY228"/>
                <a:gd fmla="*/ 9583495 w 12192001" name="TX229"/>
                <a:gd fmla="*/ 4011887 h 5756330" name="TY229"/>
                <a:gd fmla="*/ 9554143 w 12192001" name="TX230"/>
                <a:gd fmla="*/ 3971633 h 5756330" name="TY230"/>
                <a:gd fmla="*/ 9451868 w 12192001" name="TX231"/>
                <a:gd fmla="*/ 4272342 h 5756330" name="TY231"/>
                <a:gd fmla="*/ 9384167 w 12192001" name="TX232"/>
                <a:gd fmla="*/ 4365085 h 5756330" name="TY232"/>
                <a:gd fmla="*/ 9365209 w 12192001" name="TX233"/>
                <a:gd fmla="*/ 4222521 h 5756330" name="TY233"/>
                <a:gd fmla="*/ 9298712 w 12192001" name="TX234"/>
                <a:gd fmla="*/ 4240131 h 5756330" name="TY234"/>
                <a:gd fmla="*/ 9263809 w 12192001" name="TX235"/>
                <a:gd fmla="*/ 4395570 h 5756330" name="TY235"/>
                <a:gd fmla="*/ 9168352 w 12192001" name="TX236"/>
                <a:gd fmla="*/ 4303112 h 5756330" name="TY236"/>
                <a:gd fmla="*/ 9042758 w 12192001" name="TX237"/>
                <a:gd fmla="*/ 4310030 h 5756330" name="TY237"/>
                <a:gd fmla="*/ 8982389 w 12192001" name="TX238"/>
                <a:gd fmla="*/ 4305948 h 5756330" name="TY238"/>
                <a:gd fmla="*/ 8934333 w 12192001" name="TX239"/>
                <a:gd fmla="*/ 4273617 h 5756330" name="TY239"/>
                <a:gd fmla="*/ 8902401 w 12192001" name="TX240"/>
                <a:gd fmla="*/ 4054256 h 5756330" name="TY240"/>
                <a:gd fmla="*/ 8888594 w 12192001" name="TX241"/>
                <a:gd fmla="*/ 4079046 h 5756330" name="TY241"/>
                <a:gd fmla="*/ 8899053 w 12192001" name="TX242"/>
                <a:gd fmla="*/ 4039163 h 5756330" name="TY242"/>
                <a:gd fmla="*/ 8874994 w 12192001" name="TX243"/>
                <a:gd fmla="*/ 3968872 h 5756330" name="TY243"/>
                <a:gd fmla="*/ 8843430 w 12192001" name="TX244"/>
                <a:gd fmla="*/ 4052382 h 5756330" name="TY244"/>
                <a:gd fmla="*/ 8656393 w 12192001" name="TX245"/>
                <a:gd fmla="*/ 4450688 h 5756330" name="TY245"/>
                <a:gd fmla="*/ 8661456 w 12192001" name="TX246"/>
                <a:gd fmla="*/ 4300644 h 5756330" name="TY246"/>
                <a:gd fmla="*/ 8691346 w 12192001" name="TX247"/>
                <a:gd fmla="*/ 4160717 h 5756330" name="TY247"/>
                <a:gd fmla="*/ 8723883 w 12192001" name="TX248"/>
                <a:gd fmla="*/ 4054641 h 5756330" name="TY248"/>
                <a:gd fmla="*/ 8542795 w 12192001" name="TX249"/>
                <a:gd fmla="*/ 4297373 h 5756330" name="TY249"/>
                <a:gd fmla="*/ 8512203 w 12192001" name="TX250"/>
                <a:gd fmla="*/ 4179647 h 5756330" name="TY250"/>
                <a:gd fmla="*/ 8477705 w 12192001" name="TX251"/>
                <a:gd fmla="*/ 4075879 h 5756330" name="TY251"/>
                <a:gd fmla="*/ 8273669 w 12192001" name="TX252"/>
                <a:gd fmla="*/ 4356699 h 5756330" name="TY252"/>
                <a:gd fmla="*/ 8310732 w 12192001" name="TX253"/>
                <a:gd fmla="*/ 4286860 h 5756330" name="TY253"/>
                <a:gd fmla="*/ 8310753 w 12192001" name="TX254"/>
                <a:gd fmla="*/ 4213498 h 5756330" name="TY254"/>
                <a:gd fmla="*/ 8162543 w 12192001" name="TX255"/>
                <a:gd fmla="*/ 4593540 h 5756330" name="TY255"/>
                <a:gd fmla="*/ 8147871 w 12192001" name="TX256"/>
                <a:gd fmla="*/ 4527589 h 5756330" name="TY256"/>
                <a:gd fmla="*/ 8162052 w 12192001" name="TX257"/>
                <a:gd fmla="*/ 4431515 h 5756330" name="TY257"/>
                <a:gd fmla="*/ 8181028 w 12192001" name="TX258"/>
                <a:gd fmla="*/ 4396875 h 5756330" name="TY258"/>
                <a:gd fmla="*/ 8277362 w 12192001" name="TX259"/>
                <a:gd fmla="*/ 4062351 h 5756330" name="TY259"/>
                <a:gd fmla="*/ 8181288 w 12192001" name="TX260"/>
                <a:gd fmla="*/ 4306048 h 5756330" name="TY260"/>
                <a:gd fmla="*/ 8088410 w 12192001" name="TX261"/>
                <a:gd fmla="*/ 4467528 h 5756330" name="TY261"/>
                <a:gd fmla="*/ 8087646 w 12192001" name="TX262"/>
                <a:gd fmla="*/ 4280297 h 5756330" name="TY262"/>
                <a:gd fmla="*/ 8103964 w 12192001" name="TX263"/>
                <a:gd fmla="*/ 4089679 h 5756330" name="TY263"/>
                <a:gd fmla="*/ 8027931 w 12192001" name="TX264"/>
                <a:gd fmla="*/ 4243020 h 5756330" name="TY264"/>
                <a:gd fmla="*/ 8028669 w 12192001" name="TX265"/>
                <a:gd fmla="*/ 4251541 h 5756330" name="TY265"/>
                <a:gd fmla="*/ 8027903 w 12192001" name="TX266"/>
                <a:gd fmla="*/ 4243074 h 5756330" name="TY266"/>
                <a:gd fmla="*/ 7982392 w 12192001" name="TX267"/>
                <a:gd fmla="*/ 4334859 h 5756330" name="TY267"/>
                <a:gd fmla="*/ 7984949 w 12192001" name="TX268"/>
                <a:gd fmla="*/ 4366973 h 5756330" name="TY268"/>
                <a:gd fmla="*/ 8036259 w 12192001" name="TX269"/>
                <a:gd fmla="*/ 4808318 h 5756330" name="TY269"/>
                <a:gd fmla="*/ 7984262 w 12192001" name="TX270"/>
                <a:gd fmla="*/ 4450406 h 5756330" name="TY270"/>
                <a:gd fmla="*/ 8014325 w 12192001" name="TX271"/>
                <a:gd fmla="*/ 4675966 h 5756330" name="TY271"/>
                <a:gd fmla="*/ 7987726 w 12192001" name="TX272"/>
                <a:gd fmla="*/ 4510973 h 5756330" name="TY272"/>
                <a:gd fmla="*/ 7959803 w 12192001" name="TX273"/>
                <a:gd fmla="*/ 4354098 h 5756330" name="TY273"/>
                <a:gd fmla="*/ 7956757 w 12192001" name="TX274"/>
                <a:gd fmla="*/ 4384133 h 5756330" name="TY274"/>
                <a:gd fmla="*/ 7956811 w 12192001" name="TX275"/>
                <a:gd fmla="*/ 4384356 h 5756330" name="TY275"/>
                <a:gd fmla="*/ 7957029 w 12192001" name="TX276"/>
                <a:gd fmla="*/ 4385247 h 5756330" name="TY276"/>
                <a:gd fmla="*/ 7963090 w 12192001" name="TX277"/>
                <a:gd fmla="*/ 4427466 h 5756330" name="TY277"/>
                <a:gd fmla="*/ 7958632 w 12192001" name="TX278"/>
                <a:gd fmla="*/ 4397610 h 5756330" name="TY278"/>
                <a:gd fmla="*/ 7942987 w 12192001" name="TX279"/>
                <a:gd fmla="*/ 4323393 h 5756330" name="TY279"/>
                <a:gd fmla="*/ 7937466 w 12192001" name="TX280"/>
                <a:gd fmla="*/ 4290737 h 5756330" name="TY280"/>
                <a:gd fmla="*/ 7934061 w 12192001" name="TX281"/>
                <a:gd fmla="*/ 4294670 h 5756330" name="TY281"/>
                <a:gd fmla="*/ 7938293 w 12192001" name="TX282"/>
                <a:gd fmla="*/ 4321706 h 5756330" name="TY282"/>
                <a:gd fmla="*/ 7937349 w 12192001" name="TX283"/>
                <a:gd fmla="*/ 4322763 h 5756330" name="TY283"/>
                <a:gd fmla="*/ 7932543 w 12192001" name="TX284"/>
                <a:gd fmla="*/ 4296422 h 5756330" name="TY284"/>
                <a:gd fmla="*/ 7928673 w 12192001" name="TX285"/>
                <a:gd fmla="*/ 4300894 h 5756330" name="TY285"/>
                <a:gd fmla="*/ 7926482 w 12192001" name="TX286"/>
                <a:gd fmla="*/ 4303627 h 5756330" name="TY286"/>
                <a:gd fmla="*/ 7947305 w 12192001" name="TX287"/>
                <a:gd fmla="*/ 4426596 h 5756330" name="TY287"/>
                <a:gd fmla="*/ 7941125 w 12192001" name="TX288"/>
                <a:gd fmla="*/ 4428341 h 5756330" name="TY288"/>
                <a:gd fmla="*/ 7925590 w 12192001" name="TX289"/>
                <a:gd fmla="*/ 4355924 h 5756330" name="TY289"/>
                <a:gd fmla="*/ 7916694 w 12192001" name="TX290"/>
                <a:gd fmla="*/ 4315841 h 5756330" name="TY290"/>
                <a:gd fmla="*/ 7909631 w 12192001" name="TX291"/>
                <a:gd fmla="*/ 4324653 h 5756330" name="TY291"/>
                <a:gd fmla="*/ 7921626 w 12192001" name="TX292"/>
                <a:gd fmla="*/ 4389550 h 5756330" name="TY292"/>
                <a:gd fmla="*/ 7969234 w 12192001" name="TX293"/>
                <a:gd fmla="*/ 4634301 h 5756330" name="TY293"/>
                <a:gd fmla="*/ 8084639 w 12192001" name="TX294"/>
                <a:gd fmla="*/ 5209397 h 5756330" name="TY294"/>
                <a:gd fmla="*/ 8012494 w 12192001" name="TX295"/>
                <a:gd fmla="*/ 4855930 h 5756330" name="TY295"/>
                <a:gd fmla="*/ 7974810 w 12192001" name="TX296"/>
                <a:gd fmla="*/ 4684195 h 5756330" name="TY296"/>
                <a:gd fmla="*/ 8058539 w 12192001" name="TX297"/>
                <a:gd fmla="*/ 5087036 h 5756330" name="TY297"/>
                <a:gd fmla="*/ 8022685 w 12192001" name="TX298"/>
                <a:gd fmla="*/ 4926666 h 5756330" name="TY298"/>
                <a:gd fmla="*/ 7924884 w 12192001" name="TX299"/>
                <a:gd fmla="*/ 4473242 h 5756330" name="TY299"/>
                <a:gd fmla="*/ 7896197 w 12192001" name="TX300"/>
                <a:gd fmla="*/ 4341415 h 5756330" name="TY300"/>
                <a:gd fmla="*/ 7875278 w 12192001" name="TX301"/>
                <a:gd fmla="*/ 4367517 h 5756330" name="TY301"/>
                <a:gd fmla="*/ 7850160 w 12192001" name="TX302"/>
                <a:gd fmla="*/ 4397686 h 5756330" name="TY302"/>
                <a:gd fmla="*/ 7829608 w 12192001" name="TX303"/>
                <a:gd fmla="*/ 4419094 h 5756330" name="TY303"/>
                <a:gd fmla="*/ 7849974 w 12192001" name="TX304"/>
                <a:gd fmla="*/ 4497601 h 5756330" name="TY304"/>
                <a:gd fmla="*/ 7828738 w 12192001" name="TX305"/>
                <a:gd fmla="*/ 4420001 h 5756330" name="TY305"/>
                <a:gd fmla="*/ 7828672 w 12192001" name="TX306"/>
                <a:gd fmla="*/ 4420069 h 5756330" name="TY306"/>
                <a:gd fmla="*/ 7816138 w 12192001" name="TX307"/>
                <a:gd fmla="*/ 4428233 h 5756330" name="TY307"/>
                <a:gd fmla="*/ 7840248 w 12192001" name="TX308"/>
                <a:gd fmla="*/ 4514295 h 5756330" name="TY308"/>
                <a:gd fmla="*/ 7955981 w 12192001" name="TX309"/>
                <a:gd fmla="*/ 4914372 h 5756330" name="TY309"/>
                <a:gd fmla="*/ 7856277 w 12192001" name="TX310"/>
                <a:gd fmla="*/ 4589128 h 5756330" name="TY310"/>
                <a:gd fmla="*/ 7959879 w 12192001" name="TX311"/>
                <a:gd fmla="*/ 4955464 h 5756330" name="TY311"/>
                <a:gd fmla="*/ 7910364 w 12192001" name="TX312"/>
                <a:gd fmla="*/ 4802916 h 5756330" name="TY312"/>
                <a:gd fmla="*/ 7900879 w 12192001" name="TX313"/>
                <a:gd fmla="*/ 4798856 h 5756330" name="TY313"/>
                <a:gd fmla="*/ 7979319 w 12192001" name="TX314"/>
                <a:gd fmla="*/ 5075672 h 5756330" name="TY314"/>
                <a:gd fmla="*/ 7814322 w 12192001" name="TX315"/>
                <a:gd fmla="*/ 4564177 h 5756330" name="TY315"/>
                <a:gd fmla="*/ 7890251 w 12192001" name="TX316"/>
                <a:gd fmla="*/ 4790112 h 5756330" name="TY316"/>
                <a:gd fmla="*/ 7747794 w 12192001" name="TX317"/>
                <a:gd fmla="*/ 4305013 h 5756330" name="TY317"/>
                <a:gd fmla="*/ 7734410 w 12192001" name="TX318"/>
                <a:gd fmla="*/ 4320852 h 5756330" name="TY318"/>
                <a:gd fmla="*/ 7736946 w 12192001" name="TX319"/>
                <a:gd fmla="*/ 4328438 h 5756330" name="TY319"/>
                <a:gd fmla="*/ 7733977 w 12192001" name="TX320"/>
                <a:gd fmla="*/ 4321363 h 5756330" name="TY320"/>
                <a:gd fmla="*/ 7725604 w 12192001" name="TX321"/>
                <a:gd fmla="*/ 4331272 h 5756330" name="TY321"/>
                <a:gd fmla="*/ 7729151 w 12192001" name="TX322"/>
                <a:gd fmla="*/ 4346521 h 5756330" name="TY322"/>
                <a:gd fmla="*/ 7780934 w 12192001" name="TX323"/>
                <a:gd fmla="*/ 4549181 h 5756330" name="TY323"/>
                <a:gd fmla="*/ 7733294 w 12192001" name="TX324"/>
                <a:gd fmla="*/ 4379434 h 5756330" name="TY324"/>
                <a:gd fmla="*/ 7720602 w 12192001" name="TX325"/>
                <a:gd fmla="*/ 4337190 h 5756330" name="TY325"/>
                <a:gd fmla="*/ 7716016 w 12192001" name="TX326"/>
                <a:gd fmla="*/ 4342617 h 5756330" name="TY326"/>
                <a:gd fmla="*/ 7736368 w 12192001" name="TX327"/>
                <a:gd fmla="*/ 4412860 h 5756330" name="TY327"/>
                <a:gd fmla="*/ 7754772 w 12192001" name="TX328"/>
                <a:gd fmla="*/ 4480690 h 5756330" name="TY328"/>
                <a:gd fmla="*/ 7716530 w 12192001" name="TX329"/>
                <a:gd fmla="*/ 4355950 h 5756330" name="TY329"/>
                <a:gd fmla="*/ 7713328 w 12192001" name="TX330"/>
                <a:gd fmla="*/ 4345799 h 5756330" name="TY330"/>
                <a:gd fmla="*/ 7694590 w 12192001" name="TX331"/>
                <a:gd fmla="*/ 4367972 h 5756330" name="TY331"/>
                <a:gd fmla="*/ 7758514 w 12192001" name="TX332"/>
                <a:gd fmla="*/ 4573316 h 5756330" name="TY332"/>
                <a:gd fmla="*/ 7692181 w 12192001" name="TX333"/>
                <a:gd fmla="*/ 4370825 h 5756330" name="TY333"/>
                <a:gd fmla="*/ 7686919 w 12192001" name="TX334"/>
                <a:gd fmla="*/ 4377052 h 5756330" name="TY334"/>
                <a:gd fmla="*/ 7676438 w 12192001" name="TX335"/>
                <a:gd fmla="*/ 4390087 h 5756330" name="TY335"/>
                <a:gd fmla="*/ 7667908 w 12192001" name="TX336"/>
                <a:gd fmla="*/ 4474735 h 5756330" name="TY336"/>
                <a:gd fmla="*/ 7765998 w 12192001" name="TX337"/>
                <a:gd fmla="*/ 4789507 h 5756330" name="TY337"/>
                <a:gd fmla="*/ 7654358 w 12192001" name="TX338"/>
                <a:gd fmla="*/ 4507712 h 5756330" name="TY338"/>
                <a:gd fmla="*/ 7633970 w 12192001" name="TX339"/>
                <a:gd fmla="*/ 4442911 h 5756330" name="TY339"/>
                <a:gd fmla="*/ 7633285 w 12192001" name="TX340"/>
                <a:gd fmla="*/ 4443765 h 5756330" name="TY340"/>
                <a:gd fmla="*/ 7639415 w 12192001" name="TX341"/>
                <a:gd fmla="*/ 4465988 h 5756330" name="TY341"/>
                <a:gd fmla="*/ 7634162 w 12192001" name="TX342"/>
                <a:gd fmla="*/ 4506596 h 5756330" name="TY342"/>
                <a:gd fmla="*/ 7726606 w 12192001" name="TX343"/>
                <a:gd fmla="*/ 4827234 h 5756330" name="TY343"/>
                <a:gd fmla="*/ 7575373 w 12192001" name="TX344"/>
                <a:gd fmla="*/ 4533197 h 5756330" name="TY344"/>
                <a:gd fmla="*/ 7568600 w 12192001" name="TX345"/>
                <a:gd fmla="*/ 4524223 h 5756330" name="TY345"/>
                <a:gd fmla="*/ 7556509 w 12192001" name="TX346"/>
                <a:gd fmla="*/ 4539263 h 5756330" name="TY346"/>
                <a:gd fmla="*/ 7558025 w 12192001" name="TX347"/>
                <a:gd fmla="*/ 4559342 h 5756330" name="TY347"/>
                <a:gd fmla="*/ 7565644 w 12192001" name="TX348"/>
                <a:gd fmla="*/ 4606705 h 5756330" name="TY348"/>
                <a:gd fmla="*/ 7652363 w 12192001" name="TX349"/>
                <a:gd fmla="*/ 4990864 h 5756330" name="TY349"/>
                <a:gd fmla="*/ 7616513 w 12192001" name="TX350"/>
                <a:gd fmla="*/ 5031505 h 5756330" name="TY350"/>
                <a:gd fmla="*/ 7444839 w 12192001" name="TX351"/>
                <a:gd fmla="*/ 4743913 h 5756330" name="TY351"/>
                <a:gd fmla="*/ 7279910 w 12192001" name="TX352"/>
                <a:gd fmla="*/ 4495535 h 5756330" name="TY352"/>
                <a:gd fmla="*/ 7277118 w 12192001" name="TX353"/>
                <a:gd fmla="*/ 4710221 h 5756330" name="TY353"/>
                <a:gd fmla="*/ 7193104 w 12192001" name="TX354"/>
                <a:gd fmla="*/ 4690815 h 5756330" name="TY354"/>
                <a:gd fmla="*/ 7127019 w 12192001" name="TX355"/>
                <a:gd fmla="*/ 4505783 h 5756330" name="TY355"/>
                <a:gd fmla="*/ 7117849 w 12192001" name="TX356"/>
                <a:gd fmla="*/ 4526014 h 5756330" name="TY356"/>
                <a:gd fmla="*/ 7120100 w 12192001" name="TX357"/>
                <a:gd fmla="*/ 4537520 h 5756330" name="TY357"/>
                <a:gd fmla="*/ 7093247 w 12192001" name="TX358"/>
                <a:gd fmla="*/ 4596857 h 5756330" name="TY358"/>
                <a:gd fmla="*/ 7087376 w 12192001" name="TX359"/>
                <a:gd fmla="*/ 4593245 h 5756330" name="TY359"/>
                <a:gd fmla="*/ 7069436 w 12192001" name="TX360"/>
                <a:gd fmla="*/ 4632826 h 5756330" name="TY360"/>
                <a:gd fmla="*/ 7084875 w 12192001" name="TX361"/>
                <a:gd fmla="*/ 4591707 h 5756330" name="TY361"/>
                <a:gd fmla="*/ 7072727 w 12192001" name="TX362"/>
                <a:gd fmla="*/ 4584236 h 5756330" name="TY362"/>
                <a:gd fmla="*/ 7079771 w 12192001" name="TX363"/>
                <a:gd fmla="*/ 4781318 h 5756330" name="TY363"/>
                <a:gd fmla="*/ 7007782 w 12192001" name="TX364"/>
                <a:gd fmla="*/ 4610165 h 5756330" name="TY364"/>
                <a:gd fmla="*/ 7003648 w 12192001" name="TX365"/>
                <a:gd fmla="*/ 4590454 h 5756330" name="TY365"/>
                <a:gd fmla="*/ 7000124 w 12192001" name="TX366"/>
                <a:gd fmla="*/ 4576285 h 5756330" name="TY366"/>
                <a:gd fmla="*/ 6999331 w 12192001" name="TX367"/>
                <a:gd fmla="*/ 4578747 h 5756330" name="TY367"/>
                <a:gd fmla="*/ 6982099 w 12192001" name="TX368"/>
                <a:gd fmla="*/ 4632428 h 5756330" name="TY368"/>
                <a:gd fmla="*/ 6981961 w 12192001" name="TX369"/>
                <a:gd fmla="*/ 4632855 h 5756330" name="TY369"/>
                <a:gd fmla="*/ 6983211 w 12192001" name="TX370"/>
                <a:gd fmla="*/ 4637230 h 5756330" name="TY370"/>
                <a:gd fmla="*/ 7001809 w 12192001" name="TX371"/>
                <a:gd fmla="*/ 4699728 h 5756330" name="TY371"/>
                <a:gd fmla="*/ 7016406 w 12192001" name="TX372"/>
                <a:gd fmla="*/ 4736320 h 5756330" name="TY372"/>
                <a:gd fmla="*/ 7022516 w 12192001" name="TX373"/>
                <a:gd fmla="*/ 4832854 h 5756330" name="TY373"/>
                <a:gd fmla="*/ 7004896 w 12192001" name="TX374"/>
                <a:gd fmla="*/ 4895972 h 5756330" name="TY374"/>
                <a:gd fmla="*/ 6955022 w 12192001" name="TX375"/>
                <a:gd fmla="*/ 4711616 h 5756330" name="TY375"/>
                <a:gd fmla="*/ 6942513 w 12192001" name="TX376"/>
                <a:gd fmla="*/ 4751881 h 5756330" name="TY376"/>
                <a:gd fmla="*/ 6954944 w 12192001" name="TX377"/>
                <a:gd fmla="*/ 4711334 h 5756330" name="TY377"/>
                <a:gd fmla="*/ 6898380 w 12192001" name="TX378"/>
                <a:gd fmla="*/ 4502238 h 5756330" name="TY378"/>
                <a:gd fmla="*/ 6893387 w 12192001" name="TX379"/>
                <a:gd fmla="*/ 4574557 h 5756330" name="TY379"/>
                <a:gd fmla="*/ 6921744 w 12192001" name="TX380"/>
                <a:gd fmla="*/ 4648180 h 5756330" name="TY380"/>
                <a:gd fmla="*/ 6758547 w 12192001" name="TX381"/>
                <a:gd fmla="*/ 4345052 h 5756330" name="TY381"/>
                <a:gd fmla="*/ 6720618 w 12192001" name="TX382"/>
                <a:gd fmla="*/ 4442891 h 5756330" name="TY382"/>
                <a:gd fmla="*/ 6685229 w 12192001" name="TX383"/>
                <a:gd fmla="*/ 4554991 h 5756330" name="TY383"/>
                <a:gd fmla="*/ 6539944 w 12192001" name="TX384"/>
                <a:gd fmla="*/ 4292369 h 5756330" name="TY384"/>
                <a:gd fmla="*/ 6561780 w 12192001" name="TX385"/>
                <a:gd fmla="*/ 4401125 h 5756330" name="TY385"/>
                <a:gd fmla="*/ 6578938 w 12192001" name="TX386"/>
                <a:gd fmla="*/ 4542913 h 5756330" name="TY386"/>
                <a:gd fmla="*/ 6573212 w 12192001" name="TX387"/>
                <a:gd fmla="*/ 4691468 h 5756330" name="TY387"/>
                <a:gd fmla="*/ 6433237 w 12192001" name="TX388"/>
                <a:gd fmla="*/ 4274723 h 5756330" name="TY388"/>
                <a:gd fmla="*/ 6410729 w 12192001" name="TX389"/>
                <a:gd fmla="*/ 4188334 h 5756330" name="TY389"/>
                <a:gd fmla="*/ 6384419 w 12192001" name="TX390"/>
                <a:gd fmla="*/ 4254519 h 5756330" name="TY390"/>
                <a:gd fmla="*/ 6391045 w 12192001" name="TX391"/>
                <a:gd fmla="*/ 4295183 h 5756330" name="TY391"/>
                <a:gd fmla="*/ 6380396 w 12192001" name="TX392"/>
                <a:gd fmla="*/ 4268965 h 5756330" name="TY392"/>
                <a:gd fmla="*/ 6336867 w 12192001" name="TX393"/>
                <a:gd fmla="*/ 4481079 h 5756330" name="TY393"/>
                <a:gd fmla="*/ 6291698 w 12192001" name="TX394"/>
                <a:gd fmla="*/ 4506751 h 5756330" name="TY394"/>
                <a:gd fmla="*/ 6237458 w 12192001" name="TX395"/>
                <a:gd fmla="*/ 4502988 h 5756330" name="TY395"/>
                <a:gd fmla="*/ 6180725 w 12192001" name="TX396"/>
                <a:gd fmla="*/ 4488052 h 5756330" name="TY396"/>
                <a:gd fmla="*/ 6175423 w 12192001" name="TX397"/>
                <a:gd fmla="*/ 4487275 h 5756330" name="TY397"/>
                <a:gd fmla="*/ 6174898 w 12192001" name="TX398"/>
                <a:gd fmla="*/ 4500012 h 5756330" name="TY398"/>
                <a:gd fmla="*/ 6157195 w 12192001" name="TX399"/>
                <a:gd fmla="*/ 4521104 h 5756330" name="TY399"/>
                <a:gd fmla="*/ 6149598 w 12192001" name="TX400"/>
                <a:gd fmla="*/ 4483483 h 5756330" name="TY400"/>
                <a:gd fmla="*/ 6125665 w 12192001" name="TX401"/>
                <a:gd fmla="*/ 4479970 h 5756330" name="TY401"/>
                <a:gd fmla="*/ 6075665 w 12192001" name="TX402"/>
                <a:gd fmla="*/ 4497198 h 5756330" name="TY402"/>
                <a:gd fmla="*/ 6056727 w 12192001" name="TX403"/>
                <a:gd fmla="*/ 4517916 h 5756330" name="TY403"/>
                <a:gd fmla="*/ 6060504 w 12192001" name="TX404"/>
                <a:gd fmla="*/ 4555934 h 5756330" name="TY404"/>
                <a:gd fmla="*/ 6045451 w 12192001" name="TX405"/>
                <a:gd fmla="*/ 4536960 h 5756330" name="TY405"/>
                <a:gd fmla="*/ 6034021 w 12192001" name="TX406"/>
                <a:gd fmla="*/ 4558800 h 5756330" name="TY406"/>
                <a:gd fmla="*/ 6028738 w 12192001" name="TX407"/>
                <a:gd fmla="*/ 4518312 h 5756330" name="TY407"/>
                <a:gd fmla="*/ 6007224 w 12192001" name="TX408"/>
                <a:gd fmla="*/ 4502305 h 5756330" name="TY408"/>
                <a:gd fmla="*/ 5956271 w 12192001" name="TX409"/>
                <a:gd fmla="*/ 4497071 h 5756330" name="TY409"/>
                <a:gd fmla="*/ 5928393 w 12192001" name="TX410"/>
                <a:gd fmla="*/ 4509610 h 5756330" name="TY410"/>
                <a:gd fmla="*/ 5928517 w 12192001" name="TX411"/>
                <a:gd fmla="*/ 4513226 h 5756330" name="TY411"/>
                <a:gd fmla="*/ 5906802 w 12192001" name="TX412"/>
                <a:gd fmla="*/ 4536230 h 5756330" name="TY412"/>
                <a:gd fmla="*/ 5902573 w 12192001" name="TX413"/>
                <a:gd fmla="*/ 4521800 h 5756330" name="TY413"/>
                <a:gd fmla="*/ 5856477 w 12192001" name="TX414"/>
                <a:gd fmla="*/ 4549530 h 5756330" name="TY414"/>
                <a:gd fmla="*/ 5806357 w 12192001" name="TX415"/>
                <a:gd fmla="*/ 4567263 h 5756330" name="TY415"/>
                <a:gd fmla="*/ 5758012 w 12192001" name="TX416"/>
                <a:gd fmla="*/ 4551993 h 5756330" name="TY416"/>
                <a:gd fmla="*/ 5668416 w 12192001" name="TX417"/>
                <a:gd fmla="*/ 4341911 h 5756330" name="TY417"/>
                <a:gd fmla="*/ 5664424 w 12192001" name="TX418"/>
                <a:gd fmla="*/ 4371958 h 5756330" name="TY418"/>
                <a:gd fmla="*/ 5661318 w 12192001" name="TX419"/>
                <a:gd fmla="*/ 4327873 h 5756330" name="TY419"/>
                <a:gd fmla="*/ 5621401 w 12192001" name="TX420"/>
                <a:gd fmla="*/ 4265563 h 5756330" name="TY420"/>
                <a:gd fmla="*/ 5620072 w 12192001" name="TX421"/>
                <a:gd fmla="*/ 4361369 h 5756330" name="TY421"/>
                <a:gd fmla="*/ 5584146 w 12192001" name="TX422"/>
                <a:gd fmla="*/ 4831527 h 5756330" name="TY422"/>
                <a:gd fmla="*/ 5544669 w 12192001" name="TX423"/>
                <a:gd fmla="*/ 4678091 h 5756330" name="TY423"/>
                <a:gd fmla="*/ 5528259 w 12192001" name="TX424"/>
                <a:gd fmla="*/ 4525886 h 5756330" name="TY424"/>
                <a:gd fmla="*/ 5523824 w 12192001" name="TX425"/>
                <a:gd fmla="*/ 4406931 h 5756330" name="TY425"/>
                <a:gd fmla="*/ 5447534 w 12192001" name="TX426"/>
                <a:gd fmla="*/ 4717744 h 5756330" name="TY426"/>
                <a:gd fmla="*/ 5388546 w 12192001" name="TX427"/>
                <a:gd fmla="*/ 4609870 h 5756330" name="TY427"/>
                <a:gd fmla="*/ 5330442 w 12192001" name="TX428"/>
                <a:gd fmla="*/ 4517513 h 5756330" name="TY428"/>
                <a:gd fmla="*/ 5246613 w 12192001" name="TX429"/>
                <a:gd fmla="*/ 4875120 h 5756330" name="TY429"/>
                <a:gd fmla="*/ 5256371 w 12192001" name="TX430"/>
                <a:gd fmla="*/ 4791137 h 5756330" name="TY430"/>
                <a:gd fmla="*/ 5235081 w 12192001" name="TX431"/>
                <a:gd fmla="*/ 4717004 h 5756330" name="TY431"/>
                <a:gd fmla="*/ 5225324 w 12192001" name="TX432"/>
                <a:gd fmla="*/ 5154654 h 5756330" name="TY432"/>
                <a:gd fmla="*/ 5194276 w 12192001" name="TX433"/>
                <a:gd fmla="*/ 5093329 h 5756330" name="TY433"/>
                <a:gd fmla="*/ 5177866 w 12192001" name="TX434"/>
                <a:gd fmla="*/ 4991120 h 5756330" name="TY434"/>
                <a:gd fmla="*/ 5183188 w 12192001" name="TX435"/>
                <a:gd fmla="*/ 4949251 h 5756330" name="TY435"/>
                <a:gd fmla="*/ 5164117 w 12192001" name="TX436"/>
                <a:gd fmla="*/ 4576375 h 5756330" name="TY436"/>
                <a:gd fmla="*/ 5157020 w 12192001" name="TX437"/>
                <a:gd fmla="*/ 4857387 h 5756330" name="TY437"/>
                <a:gd fmla="*/ 5128633 w 12192001" name="TX438"/>
                <a:gd fmla="*/ 5054169 h 5756330" name="TY438"/>
                <a:gd fmla="*/ 5073634 w 12192001" name="TX439"/>
                <a:gd fmla="*/ 4865269 h 5756330" name="TY439"/>
                <a:gd fmla="*/ 5031499 w 12192001" name="TX440"/>
                <a:gd fmla="*/ 4666762 h 5756330" name="TY440"/>
                <a:gd fmla="*/ 5001339 w 12192001" name="TX441"/>
                <a:gd fmla="*/ 4988657 h 5756330" name="TY441"/>
                <a:gd fmla="*/ 4926823 w 12192001" name="TX442"/>
                <a:gd fmla="*/ 5030279 h 5756330" name="TY442"/>
                <a:gd fmla="*/ 4874929 w 12192001" name="TX443"/>
                <a:gd fmla="*/ 4807145 h 5756330" name="TY443"/>
                <a:gd fmla="*/ 4776909 w 12192001" name="TX444"/>
                <a:gd fmla="*/ 5108106 h 5756330" name="TY444"/>
                <a:gd fmla="*/ 4681551 w 12192001" name="TX445"/>
                <a:gd fmla="*/ 5451675 h 5756330" name="TY445"/>
                <a:gd fmla="*/ 4638527 w 12192001" name="TX446"/>
                <a:gd fmla="*/ 5418426 h 5756330" name="TY446"/>
                <a:gd fmla="*/ 4631873 w 12192001" name="TX447"/>
                <a:gd fmla="*/ 4995800 h 5756330" name="TY447"/>
                <a:gd fmla="*/ 4531190 w 12192001" name="TX448"/>
                <a:gd fmla="*/ 5266713 h 5756330" name="TY448"/>
                <a:gd fmla="*/ 4544497 w 12192001" name="TX449"/>
                <a:gd fmla="*/ 4908860 h 5756330" name="TY449"/>
                <a:gd fmla="*/ 4531634 w 12192001" name="TX450"/>
                <a:gd fmla="*/ 4815764 h 5756330" name="TY450"/>
                <a:gd fmla="*/ 4485508 w 12192001" name="TX451"/>
                <a:gd fmla="*/ 5237404 h 5756330" name="TY451"/>
                <a:gd fmla="*/ 4505466 w 12192001" name="TX452"/>
                <a:gd fmla="*/ 4884232 h 5756330" name="TY452"/>
                <a:gd fmla="*/ 4471314 w 12192001" name="TX453"/>
                <a:gd fmla="*/ 4777098 h 5756330" name="TY453"/>
                <a:gd fmla="*/ 4478856 w 12192001" name="TX454"/>
                <a:gd fmla="*/ 4688681 h 5756330" name="TY454"/>
                <a:gd fmla="*/ 4472200 w 12192001" name="TX455"/>
                <a:gd fmla="*/ 4589674 h 5756330" name="TY455"/>
                <a:gd fmla="*/ 4442928 w 12192001" name="TX456"/>
                <a:gd fmla="*/ 5010084 h 5756330" name="TY456"/>
                <a:gd fmla="*/ 4467765 w 12192001" name="TX457"/>
                <a:gd fmla="*/ 4568494 h 5756330" name="TY457"/>
                <a:gd fmla="*/ 4456678 w 12192001" name="TX458"/>
                <a:gd fmla="*/ 4639670 h 5756330" name="TY458"/>
                <a:gd fmla="*/ 4465103 w 12192001" name="TX459"/>
                <a:gd fmla="*/ 4492391 h 5756330" name="TY459"/>
                <a:gd fmla="*/ 4425185 w 12192001" name="TX460"/>
                <a:gd fmla="*/ 4912554 h 5756330" name="TY460"/>
                <a:gd fmla="*/ 4432283 w 12192001" name="TX461"/>
                <a:gd fmla="*/ 4636963 h 5756330" name="TY461"/>
                <a:gd fmla="*/ 4416315 w 12192001" name="TX462"/>
                <a:gd fmla="*/ 4990628 h 5756330" name="TY462"/>
                <a:gd fmla="*/ 4407002 w 12192001" name="TX463"/>
                <a:gd fmla="*/ 4749268 h 5756330" name="TY463"/>
                <a:gd fmla="*/ 4420307 w 12192001" name="TX464"/>
                <a:gd fmla="*/ 4572189 h 5756330" name="TY464"/>
                <a:gd fmla="*/ 4412323 w 12192001" name="TX465"/>
                <a:gd fmla="*/ 4515296 h 5756330" name="TY465"/>
                <a:gd fmla="*/ 4393694 w 12192001" name="TX466"/>
                <a:gd fmla="*/ 4673165 h 5756330" name="TY466"/>
                <a:gd fmla="*/ 4368856 w 12192001" name="TX467"/>
                <a:gd fmla="*/ 5269668 h 5756330" name="TY467"/>
                <a:gd fmla="*/ 4388373 w 12192001" name="TX468"/>
                <a:gd fmla="*/ 5014763 h 5756330" name="TY468"/>
                <a:gd fmla="*/ 4350674 w 12192001" name="TX469"/>
                <a:gd fmla="*/ 5590086 h 5756330" name="TY469"/>
                <a:gd fmla="*/ 4360874 w 12192001" name="TX470"/>
                <a:gd fmla="*/ 5281490 h 5756330" name="TY470"/>
                <a:gd fmla="*/ 4352889 w 12192001" name="TX471"/>
                <a:gd fmla="*/ 5288140 h 5756330" name="TY471"/>
                <a:gd fmla="*/ 4341359 w 12192001" name="TX472"/>
                <a:gd fmla="*/ 5459800 h 5756330" name="TY472"/>
                <a:gd fmla="*/ 4354666 w 12192001" name="TX473"/>
                <a:gd fmla="*/ 5051459 h 5756330" name="TY473"/>
                <a:gd fmla="*/ 4335592 w 12192001" name="TX474"/>
                <a:gd fmla="*/ 5415962 h 5756330" name="TY474"/>
                <a:gd fmla="*/ 4358212 w 12192001" name="TX475"/>
                <a:gd fmla="*/ 4589428 h 5756330" name="TY475"/>
                <a:gd fmla="*/ 4351117 w 12192001" name="TX476"/>
                <a:gd fmla="*/ 4491900 h 5756330" name="TY476"/>
                <a:gd fmla="*/ 4339585 w 12192001" name="TX477"/>
                <a:gd fmla="*/ 4954422 h 5756330" name="TY477"/>
                <a:gd fmla="*/ 4344463 w 12192001" name="TX478"/>
                <a:gd fmla="*/ 4577360 h 5756330" name="TY478"/>
                <a:gd fmla="*/ 4333818 w 12192001" name="TX479"/>
                <a:gd fmla="*/ 4680307 h 5756330" name="TY479"/>
                <a:gd fmla="*/ 4342687 w 12192001" name="TX480"/>
                <a:gd fmla="*/ 4327136 h 5756330" name="TY480"/>
                <a:gd fmla="*/ 4324948 w 12192001" name="TX481"/>
                <a:gd fmla="*/ 4626617 h 5756330" name="TY481"/>
                <a:gd fmla="*/ 4334705 w 12192001" name="TX482"/>
                <a:gd fmla="*/ 4339202 h 5756330" name="TY482"/>
                <a:gd fmla="*/ 4317849 w 12192001" name="TX483"/>
                <a:gd fmla="*/ 4449045 h 5756330" name="TY483"/>
                <a:gd fmla="*/ 4313860 w 12192001" name="TX484"/>
                <a:gd fmla="*/ 4490423 h 5756330" name="TY484"/>
                <a:gd fmla="*/ 4311640 w 12192001" name="TX485"/>
                <a:gd fmla="*/ 4533028 h 5756330" name="TY485"/>
                <a:gd fmla="*/ 4307650 w 12192001" name="TX486"/>
                <a:gd fmla="*/ 4612580 h 5756330" name="TY486"/>
                <a:gd fmla="*/ 4293899 w 12192001" name="TX487"/>
                <a:gd fmla="*/ 4521699 h 5756330" name="TY487"/>
                <a:gd fmla="*/ 4294787 w 12192001" name="TX488"/>
                <a:gd fmla="*/ 4381072 h 5756330" name="TY488"/>
                <a:gd fmla="*/ 4281482 w 12192001" name="TX489"/>
                <a:gd fmla="*/ 4369249 h 5756330" name="TY489"/>
                <a:gd fmla="*/ 4282811 w 12192001" name="TX490"/>
                <a:gd fmla="*/ 4437472 h 5756330" name="TY490"/>
                <a:gd fmla="*/ 4274829 w 12192001" name="TX491"/>
                <a:gd fmla="*/ 4516282 h 5756330" name="TY491"/>
                <a:gd fmla="*/ 4272166 w 12192001" name="TX492"/>
                <a:gd fmla="*/ 4262608 h 5756330" name="TY492"/>
                <a:gd fmla="*/ 4266400 w 12192001" name="TX493"/>
                <a:gd fmla="*/ 4363091 h 5756330" name="TY493"/>
                <a:gd fmla="*/ 4264182 w 12192001" name="TX494"/>
                <a:gd fmla="*/ 4165079 h 5756330" name="TY494"/>
                <a:gd fmla="*/ 4260675 w 12192001" name="TX495"/>
                <a:gd fmla="*/ 4104435 h 5756330" name="TY495"/>
                <a:gd fmla="*/ 4259944 w 12192001" name="TX496"/>
                <a:gd fmla="*/ 4096359 h 5756330" name="TY496"/>
                <a:gd fmla="*/ 4248767 w 12192001" name="TX497"/>
                <a:gd fmla="*/ 4155684 h 5756330" name="TY497"/>
                <a:gd fmla="*/ 4248079 w 12192001" name="TX498"/>
                <a:gd fmla="*/ 4202811 h 5756330" name="TY498"/>
                <a:gd fmla="*/ 4247771 w 12192001" name="TX499"/>
                <a:gd fmla="*/ 4276153 h 5756330" name="TY499"/>
                <a:gd fmla="*/ 4252651 w 12192001" name="TX500"/>
                <a:gd fmla="*/ 4399051 h 5756330" name="TY500"/>
                <a:gd fmla="*/ 4275715 w 12192001" name="TX501"/>
                <a:gd fmla="*/ 5445762 h 5756330" name="TY501"/>
                <a:gd fmla="*/ 4278820 w 12192001" name="TX502"/>
                <a:gd fmla="*/ 5622102 h 5756330" name="TY502"/>
                <a:gd fmla="*/ 4265069 w 12192001" name="TX503"/>
                <a:gd fmla="*/ 5180760 h 5756330" name="TY503"/>
                <a:gd fmla="*/ 4269062 w 12192001" name="TX504"/>
                <a:gd fmla="*/ 5369415 h 5756330" name="TY504"/>
                <a:gd fmla="*/ 4282369 w 12192001" name="TX505"/>
                <a:gd fmla="*/ 5756329 h 5756330" name="TY505"/>
                <a:gd fmla="*/ 4258859 w 12192001" name="TX506"/>
                <a:gd fmla="*/ 5127316 h 5756330" name="TY506"/>
                <a:gd fmla="*/ 4236683 w 12192001" name="TX507"/>
                <a:gd fmla="*/ 4665284 h 5756330" name="TY507"/>
                <a:gd fmla="*/ 4238016 w 12192001" name="TX508"/>
                <a:gd fmla="*/ 4905412 h 5756330" name="TY508"/>
                <a:gd fmla="*/ 4231805 w 12192001" name="TX509"/>
                <a:gd fmla="*/ 4905165 h 5756330" name="TY509"/>
                <a:gd fmla="*/ 4196145 w 12192001" name="TX510"/>
                <a:gd fmla="*/ 4354653 h 5756330" name="TY510"/>
                <a:gd fmla="*/ 4194658 w 12192001" name="TX511"/>
                <a:gd fmla="*/ 4364778 h 5756330" name="TY511"/>
                <a:gd fmla="*/ 4195106 w 12192001" name="TX512"/>
                <a:gd fmla="*/ 4378897 h 5756330" name="TY512"/>
                <a:gd fmla="*/ 4207855 w 12192001" name="TX513"/>
                <a:gd fmla="*/ 4622431 h 5756330" name="TY513"/>
                <a:gd fmla="*/ 4213177 w 12192001" name="TX514"/>
                <a:gd fmla="*/ 4753701 h 5756330" name="TY514"/>
                <a:gd fmla="*/ 4214508 w 12192001" name="TX515"/>
                <a:gd fmla="*/ 4877828 h 5756330" name="TY515"/>
                <a:gd fmla="*/ 4217169 w 12192001" name="TX516"/>
                <a:gd fmla="*/ 4910092 h 5756330" name="TY516"/>
                <a:gd fmla="*/ 4213176 w 12192001" name="TX517"/>
                <a:gd fmla="*/ 4864529 h 5756330" name="TY517"/>
                <a:gd fmla="*/ 4213177 w 12192001" name="TX518"/>
                <a:gd fmla="*/ 4863545 h 5756330" name="TY518"/>
                <a:gd fmla="*/ 4213176 w 12192001" name="TX519"/>
                <a:gd fmla="*/ 4863297 h 5756330" name="TY519"/>
                <a:gd fmla="*/ 4203419 w 12192001" name="TX520"/>
                <a:gd fmla="*/ 4832757 h 5756330" name="TY520"/>
                <a:gd fmla="*/ 4213176 w 12192001" name="TX521"/>
                <a:gd fmla="*/ 5003436 h 5756330" name="TY521"/>
                <a:gd fmla="*/ 4226039 w 12192001" name="TX522"/>
                <a:gd fmla="*/ 5182238 h 5756330" name="TY522"/>
                <a:gd fmla="*/ 4202533 w 12192001" name="TX523"/>
                <a:gd fmla="*/ 4939400 h 5756330" name="TY523"/>
                <a:gd fmla="*/ 4235796 w 12192001" name="TX524"/>
                <a:gd fmla="*/ 5325821 h 5756330" name="TY524"/>
                <a:gd fmla="*/ 4146647 w 12192001" name="TX525"/>
                <a:gd fmla="*/ 4650509 h 5756330" name="TY525"/>
                <a:gd fmla="*/ 4129791 w 12192001" name="TX526"/>
                <a:gd fmla="*/ 4575143 h 5756330" name="TY526"/>
                <a:gd fmla="*/ 4150638 w 12192001" name="TX527"/>
                <a:gd fmla="*/ 4739665 h 5756330" name="TY527"/>
                <a:gd fmla="*/ 4121830 w 12192001" name="TX528"/>
                <a:gd fmla="*/ 4569710 h 5756330" name="TY528"/>
                <a:gd fmla="*/ 4117171 w 12192001" name="TX529"/>
                <a:gd fmla="*/ 4544252 h 5756330" name="TY529"/>
                <a:gd fmla="*/ 4113405 w 12192001" name="TX530"/>
                <a:gd fmla="*/ 4602757 h 5756330" name="TY530"/>
                <a:gd fmla="*/ 4104158 w 12192001" name="TX531"/>
                <a:gd fmla="*/ 4662290 h 5756330" name="TY531"/>
                <a:gd fmla="*/ 4115154 w 12192001" name="TX532"/>
                <a:gd fmla="*/ 4743356 h 5756330" name="TY532"/>
                <a:gd fmla="*/ 4104012 w 12192001" name="TX533"/>
                <a:gd fmla="*/ 4663225 h 5756330" name="TY533"/>
                <a:gd fmla="*/ 4102575 w 12192001" name="TX534"/>
                <a:gd fmla="*/ 4672481 h 5756330" name="TY534"/>
                <a:gd fmla="*/ 4086449 w 12192001" name="TX535"/>
                <a:gd fmla="*/ 4742152 h 5756330" name="TY535"/>
                <a:gd fmla="*/ 4042456 w 12192001" name="TX536"/>
                <a:gd fmla="*/ 4845027 h 5756330" name="TY536"/>
                <a:gd fmla="*/ 3993563 w 12192001" name="TX537"/>
                <a:gd fmla="*/ 4840411 h 5756330" name="TY537"/>
                <a:gd fmla="*/ 3975715 w 12192001" name="TX538"/>
                <a:gd fmla="*/ 4776293 h 5756330" name="TY538"/>
                <a:gd fmla="*/ 3971222 w 12192001" name="TX539"/>
                <a:gd fmla="*/ 4725120 h 5756330" name="TY539"/>
                <a:gd fmla="*/ 3970227 w 12192001" name="TX540"/>
                <a:gd fmla="*/ 4694407 h 5756330" name="TY540"/>
                <a:gd fmla="*/ 3969404 w 12192001" name="TX541"/>
                <a:gd fmla="*/ 4686175 h 5756330" name="TY541"/>
                <a:gd fmla="*/ 3967802 w 12192001" name="TX542"/>
                <a:gd fmla="*/ 4677280 h 5756330" name="TY542"/>
                <a:gd fmla="*/ 3965595 w 12192001" name="TX543"/>
                <a:gd fmla="*/ 4659261 h 5756330" name="TY543"/>
                <a:gd fmla="*/ 3828531 w 12192001" name="TX544"/>
                <a:gd fmla="*/ 4453365 h 5756330" name="TY544"/>
                <a:gd fmla="*/ 3676598 w 12192001" name="TX545"/>
                <a:gd fmla="*/ 4497760 h 5756330" name="TY545"/>
                <a:gd fmla="*/ 3528620 w 12192001" name="TX546"/>
                <a:gd fmla="*/ 4522098 h 5756330" name="TY546"/>
                <a:gd fmla="*/ 3425737 w 12192001" name="TX547"/>
                <a:gd fmla="*/ 4261244 h 5756330" name="TY547"/>
                <a:gd fmla="*/ 3192905 w 12192001" name="TX548"/>
                <a:gd fmla="*/ 4006926 h 5756330" name="TY548"/>
                <a:gd fmla="*/ 2921470 w 12192001" name="TX549"/>
                <a:gd fmla="*/ 4024742 h 5756330" name="TY549"/>
                <a:gd fmla="*/ 2622435 w 12192001" name="TX550"/>
                <a:gd fmla="*/ 4122744 h 5756330" name="TY550"/>
                <a:gd fmla="*/ 2584953 w 12192001" name="TX551"/>
                <a:gd fmla="*/ 4131308 h 5756330" name="TY551"/>
                <a:gd fmla="*/ 2565289 w 12192001" name="TX552"/>
                <a:gd fmla="*/ 4134538 h 5756330" name="TY552"/>
                <a:gd fmla="*/ 2555512 w 12192001" name="TX553"/>
                <a:gd fmla="*/ 4135930 h 5756330" name="TY553"/>
                <a:gd fmla="*/ 2550623 w 12192001" name="TX554"/>
                <a:gd fmla="*/ 4136626 h 5756330" name="TY554"/>
                <a:gd fmla="*/ 2546625 w 12192001" name="TX555"/>
                <a:gd fmla="*/ 4137539 h 5756330" name="TY555"/>
                <a:gd fmla="*/ 2483289 w 12192001" name="TX556"/>
                <a:gd fmla="*/ 4145697 h 5756330" name="TY556"/>
                <a:gd fmla="*/ 2370596 w 12192001" name="TX557"/>
                <a:gd fmla="*/ 4124086 h 5756330" name="TY557"/>
                <a:gd fmla="*/ 2384900 w 12192001" name="TX558"/>
                <a:gd fmla="*/ 4084825 h 5756330" name="TY558"/>
                <a:gd fmla="*/ 2375002 w 12192001" name="TX559"/>
                <a:gd fmla="*/ 3829666 h 5756330" name="TY559"/>
                <a:gd fmla="*/ 2274951 w 12192001" name="TX560"/>
                <a:gd fmla="*/ 3918617 h 5756330" name="TY560"/>
                <a:gd fmla="*/ 2304941 w 12192001" name="TX561"/>
                <a:gd fmla="*/ 3817048 h 5756330" name="TY561"/>
                <a:gd fmla="*/ 2251117 w 12192001" name="TX562"/>
                <a:gd fmla="*/ 3879020 h 5756330" name="TY562"/>
                <a:gd fmla="*/ 2265975 w 12192001" name="TX563"/>
                <a:gd fmla="*/ 3839423 h 5756330" name="TY563"/>
                <a:gd fmla="*/ 2044210 w 12192001" name="TX564"/>
                <a:gd fmla="*/ 3986369 h 5756330" name="TY564"/>
                <a:gd fmla="*/ 2034444 w 12192001" name="TX565"/>
                <a:gd fmla="*/ 4004249 h 5756330" name="TY565"/>
                <a:gd fmla="*/ 1962279 w 12192001" name="TX566"/>
                <a:gd fmla="*/ 4455821 h 5756330" name="TY566"/>
                <a:gd fmla="*/ 1976968 w 12192001" name="TX567"/>
                <a:gd fmla="*/ 4114357 h 5756330" name="TY567"/>
                <a:gd fmla="*/ 1973881 w 12192001" name="TX568"/>
                <a:gd fmla="*/ 4120727 h 5756330" name="TY568"/>
                <a:gd fmla="*/ 1897522 w 12192001" name="TX569"/>
                <a:gd fmla="*/ 4751608 h 5756330" name="TY569"/>
                <a:gd fmla="*/ 1890425 w 12192001" name="TX570"/>
                <a:gd fmla="*/ 4638318 h 5756330" name="TY570"/>
                <a:gd fmla="*/ 1864256 w 12192001" name="TX571"/>
                <a:gd fmla="*/ 4525272 h 5756330" name="TY571"/>
                <a:gd fmla="*/ 1855829 w 12192001" name="TX572"/>
                <a:gd fmla="*/ 4050187 h 5756330" name="TY572"/>
                <a:gd fmla="*/ 1839418 w 12192001" name="TX573"/>
                <a:gd fmla="*/ 4390308 h 5756330" name="TY573"/>
                <a:gd fmla="*/ 1817242 w 12192001" name="TX574"/>
                <a:gd fmla="*/ 4373561 h 5756330" name="TY574"/>
                <a:gd fmla="*/ 1789743 w 12192001" name="TX575"/>
                <a:gd fmla="*/ 4312236 h 5756330" name="TY575"/>
                <a:gd fmla="*/ 1769784 w 12192001" name="TX576"/>
                <a:gd fmla="*/ 4518869 h 5756330" name="TY576"/>
                <a:gd fmla="*/ 1753372 w 12192001" name="TX577"/>
                <a:gd fmla="*/ 4110035 h 5756330" name="TY577"/>
                <a:gd fmla="*/ 1752486 w 12192001" name="TX578"/>
                <a:gd fmla="*/ 4410751 h 5756330" name="TY578"/>
                <a:gd fmla="*/ 1660230 w 12192001" name="TX579"/>
                <a:gd fmla="*/ 4282682 h 5756330" name="TY579"/>
                <a:gd fmla="*/ 1546685 w 12192001" name="TX580"/>
                <a:gd fmla="*/ 4126782 h 5756330" name="TY580"/>
                <a:gd fmla="*/ 1312054 w 12192001" name="TX581"/>
                <a:gd fmla="*/ 4299182 h 5756330" name="TY581"/>
                <a:gd fmla="*/ 1253064 w 12192001" name="TX582"/>
                <a:gd fmla="*/ 4697426 h 5756330" name="TY582"/>
                <a:gd fmla="*/ 1029079 w 12192001" name="TX583"/>
                <a:gd fmla="*/ 4257561 h 5756330" name="TY583"/>
                <a:gd fmla="*/ 1033957 w 12192001" name="TX584"/>
                <a:gd fmla="*/ 4302630 h 5756330" name="TY584"/>
                <a:gd fmla="*/ 997588 w 12192001" name="TX585"/>
                <a:gd fmla="*/ 4224311 h 5756330" name="TY585"/>
                <a:gd fmla="*/ 1002467 w 12192001" name="TX586"/>
                <a:gd fmla="*/ 4337850 h 5756330" name="TY586"/>
                <a:gd fmla="*/ 928840 w 12192001" name="TX587"/>
                <a:gd fmla="*/ 4219633 h 5756330" name="TY587"/>
                <a:gd fmla="*/ 860978 w 12192001" name="TX588"/>
                <a:gd fmla="*/ 4483158 h 5756330" name="TY588"/>
                <a:gd fmla="*/ 865414 w 12192001" name="TX589"/>
                <a:gd fmla="*/ 4527736 h 5756330" name="TY589"/>
                <a:gd fmla="*/ 754530 w 12192001" name="TX590"/>
                <a:gd fmla="*/ 4521579 h 5756330" name="TY590"/>
                <a:gd fmla="*/ 696870 w 12192001" name="TX591"/>
                <a:gd fmla="*/ 4496950 h 5756330" name="TY591"/>
                <a:gd fmla="*/ 693322 w 12192001" name="TX592"/>
                <a:gd fmla="*/ 4494979 h 5756330" name="TY592"/>
                <a:gd fmla="*/ 688886 w 12192001" name="TX593"/>
                <a:gd fmla="*/ 4493009 h 5756330" name="TY593"/>
                <a:gd fmla="*/ 680016 w 12192001" name="TX594"/>
                <a:gd fmla="*/ 4489068 h 5756330" name="TY594"/>
                <a:gd fmla="*/ 662274 w 12192001" name="TX595"/>
                <a:gd fmla="*/ 4480694 h 5756330" name="TY595"/>
                <a:gd fmla="*/ 629010 w 12192001" name="TX596"/>
                <a:gd fmla="*/ 4462223 h 5756330" name="TY596"/>
                <a:gd fmla="*/ 370428 w 12192001" name="TX597"/>
                <a:gd fmla="*/ 4283913 h 5756330" name="TY597"/>
                <a:gd fmla="*/ 119386 w 12192001" name="TX598"/>
                <a:gd fmla="*/ 4196234 h 5756330" name="TY598"/>
                <a:gd fmla="*/ 54430 w 12192001" name="TX599"/>
                <a:gd fmla="*/ 4212336 h 5756330" name="TY599"/>
                <a:gd fmla="*/ 0 w 12192001" name="TX600"/>
                <a:gd fmla="*/ 4242750 h 5756330" name="TY600"/>
                <a:gd fmla="*/ 0 w 12192001" name="TX601"/>
                <a:gd fmla="*/ 2 h 5756330" name="TY601"/>
                <a:gd fmla="*/ 8229600 w 12192001" name="TX602"/>
                <a:gd fmla="*/ 2 h 5756330" name="TY60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  <a:cxn ang="0">
                  <a:pos x="TX62" y="TY62"/>
                </a:cxn>
                <a:cxn ang="0">
                  <a:pos x="TX63" y="TY63"/>
                </a:cxn>
                <a:cxn ang="0">
                  <a:pos x="TX65" y="TY65"/>
                </a:cxn>
                <a:cxn ang="0">
                  <a:pos x="TX66" y="TY66"/>
                </a:cxn>
                <a:cxn ang="0">
                  <a:pos x="TX67" y="TY67"/>
                </a:cxn>
                <a:cxn ang="0">
                  <a:pos x="TX69" y="TY69"/>
                </a:cxn>
                <a:cxn ang="0">
                  <a:pos x="TX70" y="TY70"/>
                </a:cxn>
                <a:cxn ang="0">
                  <a:pos x="TX71" y="TY71"/>
                </a:cxn>
                <a:cxn ang="0">
                  <a:pos x="TX72" y="TY72"/>
                </a:cxn>
                <a:cxn ang="0">
                  <a:pos x="TX74" y="TY74"/>
                </a:cxn>
                <a:cxn ang="0">
                  <a:pos x="TX75" y="TY75"/>
                </a:cxn>
                <a:cxn ang="0">
                  <a:pos x="TX76" y="TY76"/>
                </a:cxn>
                <a:cxn ang="0">
                  <a:pos x="TX77" y="TY77"/>
                </a:cxn>
                <a:cxn ang="0">
                  <a:pos x="TX78" y="TY78"/>
                </a:cxn>
                <a:cxn ang="0">
                  <a:pos x="TX79" y="TY79"/>
                </a:cxn>
                <a:cxn ang="0">
                  <a:pos x="TX81" y="TY81"/>
                </a:cxn>
                <a:cxn ang="0">
                  <a:pos x="TX82" y="TY82"/>
                </a:cxn>
                <a:cxn ang="0">
                  <a:pos x="TX83" y="TY83"/>
                </a:cxn>
                <a:cxn ang="0">
                  <a:pos x="TX84" y="TY84"/>
                </a:cxn>
                <a:cxn ang="0">
                  <a:pos x="TX85" y="TY85"/>
                </a:cxn>
                <a:cxn ang="0">
                  <a:pos x="TX86" y="TY86"/>
                </a:cxn>
                <a:cxn ang="0">
                  <a:pos x="TX87" y="TY87"/>
                </a:cxn>
                <a:cxn ang="0">
                  <a:pos x="TX88" y="TY88"/>
                </a:cxn>
                <a:cxn ang="0">
                  <a:pos x="TX89" y="TY89"/>
                </a:cxn>
                <a:cxn ang="0">
                  <a:pos x="TX90" y="TY90"/>
                </a:cxn>
                <a:cxn ang="0">
                  <a:pos x="TX91" y="TY91"/>
                </a:cxn>
                <a:cxn ang="0">
                  <a:pos x="TX92" y="TY92"/>
                </a:cxn>
                <a:cxn ang="0">
                  <a:pos x="TX93" y="TY93"/>
                </a:cxn>
                <a:cxn ang="0">
                  <a:pos x="TX94" y="TY94"/>
                </a:cxn>
                <a:cxn ang="0">
                  <a:pos x="TX95" y="TY95"/>
                </a:cxn>
                <a:cxn ang="0">
                  <a:pos x="TX96" y="TY96"/>
                </a:cxn>
                <a:cxn ang="0">
                  <a:pos x="TX97" y="TY97"/>
                </a:cxn>
                <a:cxn ang="0">
                  <a:pos x="TX98" y="TY98"/>
                </a:cxn>
                <a:cxn ang="0">
                  <a:pos x="TX99" y="TY99"/>
                </a:cxn>
                <a:cxn ang="0">
                  <a:pos x="TX100" y="TY100"/>
                </a:cxn>
                <a:cxn ang="0">
                  <a:pos x="TX101" y="TY101"/>
                </a:cxn>
                <a:cxn ang="0">
                  <a:pos x="TX102" y="TY102"/>
                </a:cxn>
                <a:cxn ang="0">
                  <a:pos x="TX103" y="TY103"/>
                </a:cxn>
                <a:cxn ang="0">
                  <a:pos x="TX104" y="TY104"/>
                </a:cxn>
                <a:cxn ang="0">
                  <a:pos x="TX105" y="TY105"/>
                </a:cxn>
                <a:cxn ang="0">
                  <a:pos x="TX106" y="TY106"/>
                </a:cxn>
                <a:cxn ang="0">
                  <a:pos x="TX107" y="TY107"/>
                </a:cxn>
                <a:cxn ang="0">
                  <a:pos x="TX108" y="TY108"/>
                </a:cxn>
                <a:cxn ang="0">
                  <a:pos x="TX109" y="TY109"/>
                </a:cxn>
                <a:cxn ang="0">
                  <a:pos x="TX110" y="TY110"/>
                </a:cxn>
                <a:cxn ang="0">
                  <a:pos x="TX111" y="TY111"/>
                </a:cxn>
                <a:cxn ang="0">
                  <a:pos x="TX112" y="TY112"/>
                </a:cxn>
                <a:cxn ang="0">
                  <a:pos x="TX113" y="TY113"/>
                </a:cxn>
                <a:cxn ang="0">
                  <a:pos x="TX114" y="TY114"/>
                </a:cxn>
                <a:cxn ang="0">
                  <a:pos x="TX115" y="TY115"/>
                </a:cxn>
                <a:cxn ang="0">
                  <a:pos x="TX116" y="TY116"/>
                </a:cxn>
                <a:cxn ang="0">
                  <a:pos x="TX117" y="TY117"/>
                </a:cxn>
                <a:cxn ang="0">
                  <a:pos x="TX118" y="TY118"/>
                </a:cxn>
                <a:cxn ang="0">
                  <a:pos x="TX119" y="TY119"/>
                </a:cxn>
                <a:cxn ang="0">
                  <a:pos x="TX120" y="TY120"/>
                </a:cxn>
                <a:cxn ang="0">
                  <a:pos x="TX121" y="TY121"/>
                </a:cxn>
                <a:cxn ang="0">
                  <a:pos x="TX122" y="TY122"/>
                </a:cxn>
                <a:cxn ang="0">
                  <a:pos x="TX123" y="TY123"/>
                </a:cxn>
                <a:cxn ang="0">
                  <a:pos x="TX124" y="TY124"/>
                </a:cxn>
                <a:cxn ang="0">
                  <a:pos x="TX125" y="TY125"/>
                </a:cxn>
                <a:cxn ang="0">
                  <a:pos x="TX126" y="TY126"/>
                </a:cxn>
                <a:cxn ang="0">
                  <a:pos x="TX127" y="TY127"/>
                </a:cxn>
                <a:cxn ang="0">
                  <a:pos x="TX128" y="TY128"/>
                </a:cxn>
                <a:cxn ang="0">
                  <a:pos x="TX129" y="TY129"/>
                </a:cxn>
                <a:cxn ang="0">
                  <a:pos x="TX130" y="TY130"/>
                </a:cxn>
                <a:cxn ang="0">
                  <a:pos x="TX131" y="TY131"/>
                </a:cxn>
                <a:cxn ang="0">
                  <a:pos x="TX132" y="TY132"/>
                </a:cxn>
                <a:cxn ang="0">
                  <a:pos x="TX133" y="TY133"/>
                </a:cxn>
                <a:cxn ang="0">
                  <a:pos x="TX134" y="TY134"/>
                </a:cxn>
                <a:cxn ang="0">
                  <a:pos x="TX135" y="TY135"/>
                </a:cxn>
                <a:cxn ang="0">
                  <a:pos x="TX136" y="TY136"/>
                </a:cxn>
                <a:cxn ang="0">
                  <a:pos x="TX137" y="TY137"/>
                </a:cxn>
                <a:cxn ang="0">
                  <a:pos x="TX138" y="TY138"/>
                </a:cxn>
                <a:cxn ang="0">
                  <a:pos x="TX139" y="TY139"/>
                </a:cxn>
                <a:cxn ang="0">
                  <a:pos x="TX140" y="TY140"/>
                </a:cxn>
                <a:cxn ang="0">
                  <a:pos x="TX141" y="TY141"/>
                </a:cxn>
                <a:cxn ang="0">
                  <a:pos x="TX142" y="TY142"/>
                </a:cxn>
                <a:cxn ang="0">
                  <a:pos x="TX143" y="TY143"/>
                </a:cxn>
                <a:cxn ang="0">
                  <a:pos x="TX144" y="TY144"/>
                </a:cxn>
                <a:cxn ang="0">
                  <a:pos x="TX145" y="TY145"/>
                </a:cxn>
                <a:cxn ang="0">
                  <a:pos x="TX146" y="TY146"/>
                </a:cxn>
                <a:cxn ang="0">
                  <a:pos x="TX147" y="TY147"/>
                </a:cxn>
                <a:cxn ang="0">
                  <a:pos x="TX148" y="TY148"/>
                </a:cxn>
                <a:cxn ang="0">
                  <a:pos x="TX149" y="TY149"/>
                </a:cxn>
                <a:cxn ang="0">
                  <a:pos x="TX150" y="TY150"/>
                </a:cxn>
                <a:cxn ang="0">
                  <a:pos x="TX151" y="TY151"/>
                </a:cxn>
                <a:cxn ang="0">
                  <a:pos x="TX152" y="TY152"/>
                </a:cxn>
                <a:cxn ang="0">
                  <a:pos x="TX153" y="TY153"/>
                </a:cxn>
                <a:cxn ang="0">
                  <a:pos x="TX154" y="TY154"/>
                </a:cxn>
                <a:cxn ang="0">
                  <a:pos x="TX155" y="TY155"/>
                </a:cxn>
                <a:cxn ang="0">
                  <a:pos x="TX156" y="TY156"/>
                </a:cxn>
                <a:cxn ang="0">
                  <a:pos x="TX157" y="TY157"/>
                </a:cxn>
                <a:cxn ang="0">
                  <a:pos x="TX158" y="TY158"/>
                </a:cxn>
                <a:cxn ang="0">
                  <a:pos x="TX159" y="TY159"/>
                </a:cxn>
                <a:cxn ang="0">
                  <a:pos x="TX160" y="TY160"/>
                </a:cxn>
                <a:cxn ang="0">
                  <a:pos x="TX161" y="TY161"/>
                </a:cxn>
                <a:cxn ang="0">
                  <a:pos x="TX162" y="TY162"/>
                </a:cxn>
                <a:cxn ang="0">
                  <a:pos x="TX163" y="TY163"/>
                </a:cxn>
                <a:cxn ang="0">
                  <a:pos x="TX164" y="TY164"/>
                </a:cxn>
                <a:cxn ang="0">
                  <a:pos x="TX165" y="TY165"/>
                </a:cxn>
                <a:cxn ang="0">
                  <a:pos x="TX166" y="TY166"/>
                </a:cxn>
                <a:cxn ang="0">
                  <a:pos x="TX167" y="TY167"/>
                </a:cxn>
                <a:cxn ang="0">
                  <a:pos x="TX168" y="TY168"/>
                </a:cxn>
                <a:cxn ang="0">
                  <a:pos x="TX169" y="TY169"/>
                </a:cxn>
                <a:cxn ang="0">
                  <a:pos x="TX170" y="TY170"/>
                </a:cxn>
                <a:cxn ang="0">
                  <a:pos x="TX171" y="TY171"/>
                </a:cxn>
                <a:cxn ang="0">
                  <a:pos x="TX172" y="TY172"/>
                </a:cxn>
                <a:cxn ang="0">
                  <a:pos x="TX173" y="TY173"/>
                </a:cxn>
                <a:cxn ang="0">
                  <a:pos x="TX174" y="TY174"/>
                </a:cxn>
                <a:cxn ang="0">
                  <a:pos x="TX175" y="TY175"/>
                </a:cxn>
                <a:cxn ang="0">
                  <a:pos x="TX176" y="TY176"/>
                </a:cxn>
                <a:cxn ang="0">
                  <a:pos x="TX177" y="TY177"/>
                </a:cxn>
                <a:cxn ang="0">
                  <a:pos x="TX178" y="TY178"/>
                </a:cxn>
                <a:cxn ang="0">
                  <a:pos x="TX179" y="TY179"/>
                </a:cxn>
                <a:cxn ang="0">
                  <a:pos x="TX180" y="TY180"/>
                </a:cxn>
                <a:cxn ang="0">
                  <a:pos x="TX181" y="TY181"/>
                </a:cxn>
                <a:cxn ang="0">
                  <a:pos x="TX182" y="TY182"/>
                </a:cxn>
                <a:cxn ang="0">
                  <a:pos x="TX183" y="TY183"/>
                </a:cxn>
                <a:cxn ang="0">
                  <a:pos x="TX184" y="TY184"/>
                </a:cxn>
                <a:cxn ang="0">
                  <a:pos x="TX185" y="TY185"/>
                </a:cxn>
                <a:cxn ang="0">
                  <a:pos x="TX186" y="TY186"/>
                </a:cxn>
                <a:cxn ang="0">
                  <a:pos x="TX187" y="TY187"/>
                </a:cxn>
                <a:cxn ang="0">
                  <a:pos x="TX188" y="TY188"/>
                </a:cxn>
                <a:cxn ang="0">
                  <a:pos x="TX189" y="TY189"/>
                </a:cxn>
                <a:cxn ang="0">
                  <a:pos x="TX190" y="TY190"/>
                </a:cxn>
                <a:cxn ang="0">
                  <a:pos x="TX191" y="TY191"/>
                </a:cxn>
                <a:cxn ang="0">
                  <a:pos x="TX192" y="TY192"/>
                </a:cxn>
                <a:cxn ang="0">
                  <a:pos x="TX193" y="TY193"/>
                </a:cxn>
                <a:cxn ang="0">
                  <a:pos x="TX194" y="TY194"/>
                </a:cxn>
                <a:cxn ang="0">
                  <a:pos x="TX195" y="TY195"/>
                </a:cxn>
                <a:cxn ang="0">
                  <a:pos x="TX196" y="TY196"/>
                </a:cxn>
                <a:cxn ang="0">
                  <a:pos x="TX197" y="TY197"/>
                </a:cxn>
                <a:cxn ang="0">
                  <a:pos x="TX198" y="TY198"/>
                </a:cxn>
                <a:cxn ang="0">
                  <a:pos x="TX199" y="TY199"/>
                </a:cxn>
                <a:cxn ang="0">
                  <a:pos x="TX200" y="TY200"/>
                </a:cxn>
                <a:cxn ang="0">
                  <a:pos x="TX201" y="TY201"/>
                </a:cxn>
                <a:cxn ang="0">
                  <a:pos x="TX202" y="TY202"/>
                </a:cxn>
                <a:cxn ang="0">
                  <a:pos x="TX203" y="TY203"/>
                </a:cxn>
                <a:cxn ang="0">
                  <a:pos x="TX204" y="TY204"/>
                </a:cxn>
                <a:cxn ang="0">
                  <a:pos x="TX205" y="TY205"/>
                </a:cxn>
                <a:cxn ang="0">
                  <a:pos x="TX206" y="TY206"/>
                </a:cxn>
                <a:cxn ang="0">
                  <a:pos x="TX207" y="TY207"/>
                </a:cxn>
                <a:cxn ang="0">
                  <a:pos x="TX208" y="TY208"/>
                </a:cxn>
                <a:cxn ang="0">
                  <a:pos x="TX209" y="TY209"/>
                </a:cxn>
                <a:cxn ang="0">
                  <a:pos x="TX210" y="TY210"/>
                </a:cxn>
                <a:cxn ang="0">
                  <a:pos x="TX211" y="TY211"/>
                </a:cxn>
                <a:cxn ang="0">
                  <a:pos x="TX212" y="TY212"/>
                </a:cxn>
                <a:cxn ang="0">
                  <a:pos x="TX213" y="TY213"/>
                </a:cxn>
                <a:cxn ang="0">
                  <a:pos x="TX214" y="TY214"/>
                </a:cxn>
                <a:cxn ang="0">
                  <a:pos x="TX215" y="TY215"/>
                </a:cxn>
                <a:cxn ang="0">
                  <a:pos x="TX216" y="TY216"/>
                </a:cxn>
                <a:cxn ang="0">
                  <a:pos x="TX217" y="TY217"/>
                </a:cxn>
                <a:cxn ang="0">
                  <a:pos x="TX218" y="TY218"/>
                </a:cxn>
                <a:cxn ang="0">
                  <a:pos x="TX219" y="TY219"/>
                </a:cxn>
                <a:cxn ang="0">
                  <a:pos x="TX220" y="TY220"/>
                </a:cxn>
                <a:cxn ang="0">
                  <a:pos x="TX221" y="TY221"/>
                </a:cxn>
                <a:cxn ang="0">
                  <a:pos x="TX222" y="TY222"/>
                </a:cxn>
                <a:cxn ang="0">
                  <a:pos x="TX223" y="TY223"/>
                </a:cxn>
                <a:cxn ang="0">
                  <a:pos x="TX224" y="TY224"/>
                </a:cxn>
                <a:cxn ang="0">
                  <a:pos x="TX225" y="TY225"/>
                </a:cxn>
                <a:cxn ang="0">
                  <a:pos x="TX226" y="TY226"/>
                </a:cxn>
                <a:cxn ang="0">
                  <a:pos x="TX227" y="TY227"/>
                </a:cxn>
                <a:cxn ang="0">
                  <a:pos x="TX228" y="TY228"/>
                </a:cxn>
                <a:cxn ang="0">
                  <a:pos x="TX229" y="TY229"/>
                </a:cxn>
                <a:cxn ang="0">
                  <a:pos x="TX230" y="TY230"/>
                </a:cxn>
                <a:cxn ang="0">
                  <a:pos x="TX231" y="TY231"/>
                </a:cxn>
                <a:cxn ang="0">
                  <a:pos x="TX232" y="TY232"/>
                </a:cxn>
                <a:cxn ang="0">
                  <a:pos x="TX233" y="TY233"/>
                </a:cxn>
                <a:cxn ang="0">
                  <a:pos x="TX234" y="TY234"/>
                </a:cxn>
                <a:cxn ang="0">
                  <a:pos x="TX235" y="TY235"/>
                </a:cxn>
                <a:cxn ang="0">
                  <a:pos x="TX236" y="TY236"/>
                </a:cxn>
                <a:cxn ang="0">
                  <a:pos x="TX237" y="TY237"/>
                </a:cxn>
                <a:cxn ang="0">
                  <a:pos x="TX238" y="TY238"/>
                </a:cxn>
                <a:cxn ang="0">
                  <a:pos x="TX239" y="TY239"/>
                </a:cxn>
                <a:cxn ang="0">
                  <a:pos x="TX240" y="TY240"/>
                </a:cxn>
                <a:cxn ang="0">
                  <a:pos x="TX241" y="TY241"/>
                </a:cxn>
                <a:cxn ang="0">
                  <a:pos x="TX242" y="TY242"/>
                </a:cxn>
                <a:cxn ang="0">
                  <a:pos x="TX243" y="TY243"/>
                </a:cxn>
                <a:cxn ang="0">
                  <a:pos x="TX244" y="TY244"/>
                </a:cxn>
                <a:cxn ang="0">
                  <a:pos x="TX245" y="TY245"/>
                </a:cxn>
                <a:cxn ang="0">
                  <a:pos x="TX246" y="TY246"/>
                </a:cxn>
                <a:cxn ang="0">
                  <a:pos x="TX247" y="TY247"/>
                </a:cxn>
                <a:cxn ang="0">
                  <a:pos x="TX248" y="TY248"/>
                </a:cxn>
                <a:cxn ang="0">
                  <a:pos x="TX249" y="TY249"/>
                </a:cxn>
                <a:cxn ang="0">
                  <a:pos x="TX250" y="TY250"/>
                </a:cxn>
                <a:cxn ang="0">
                  <a:pos x="TX251" y="TY251"/>
                </a:cxn>
                <a:cxn ang="0">
                  <a:pos x="TX252" y="TY252"/>
                </a:cxn>
                <a:cxn ang="0">
                  <a:pos x="TX253" y="TY253"/>
                </a:cxn>
                <a:cxn ang="0">
                  <a:pos x="TX254" y="TY254"/>
                </a:cxn>
                <a:cxn ang="0">
                  <a:pos x="TX255" y="TY255"/>
                </a:cxn>
                <a:cxn ang="0">
                  <a:pos x="TX256" y="TY256"/>
                </a:cxn>
                <a:cxn ang="0">
                  <a:pos x="TX257" y="TY257"/>
                </a:cxn>
                <a:cxn ang="0">
                  <a:pos x="TX258" y="TY258"/>
                </a:cxn>
                <a:cxn ang="0">
                  <a:pos x="TX259" y="TY259"/>
                </a:cxn>
                <a:cxn ang="0">
                  <a:pos x="TX260" y="TY260"/>
                </a:cxn>
                <a:cxn ang="0">
                  <a:pos x="TX261" y="TY261"/>
                </a:cxn>
                <a:cxn ang="0">
                  <a:pos x="TX262" y="TY262"/>
                </a:cxn>
                <a:cxn ang="0">
                  <a:pos x="TX263" y="TY263"/>
                </a:cxn>
                <a:cxn ang="0">
                  <a:pos x="TX264" y="TY264"/>
                </a:cxn>
                <a:cxn ang="0">
                  <a:pos x="TX265" y="TY265"/>
                </a:cxn>
                <a:cxn ang="0">
                  <a:pos x="TX266" y="TY266"/>
                </a:cxn>
                <a:cxn ang="0">
                  <a:pos x="TX267" y="TY267"/>
                </a:cxn>
                <a:cxn ang="0">
                  <a:pos x="TX268" y="TY268"/>
                </a:cxn>
                <a:cxn ang="0">
                  <a:pos x="TX269" y="TY269"/>
                </a:cxn>
                <a:cxn ang="0">
                  <a:pos x="TX270" y="TY270"/>
                </a:cxn>
                <a:cxn ang="0">
                  <a:pos x="TX271" y="TY271"/>
                </a:cxn>
                <a:cxn ang="0">
                  <a:pos x="TX272" y="TY272"/>
                </a:cxn>
                <a:cxn ang="0">
                  <a:pos x="TX273" y="TY273"/>
                </a:cxn>
                <a:cxn ang="0">
                  <a:pos x="TX274" y="TY274"/>
                </a:cxn>
                <a:cxn ang="0">
                  <a:pos x="TX275" y="TY275"/>
                </a:cxn>
                <a:cxn ang="0">
                  <a:pos x="TX276" y="TY276"/>
                </a:cxn>
                <a:cxn ang="0">
                  <a:pos x="TX277" y="TY277"/>
                </a:cxn>
                <a:cxn ang="0">
                  <a:pos x="TX278" y="TY278"/>
                </a:cxn>
                <a:cxn ang="0">
                  <a:pos x="TX279" y="TY279"/>
                </a:cxn>
                <a:cxn ang="0">
                  <a:pos x="TX280" y="TY280"/>
                </a:cxn>
                <a:cxn ang="0">
                  <a:pos x="TX281" y="TY281"/>
                </a:cxn>
                <a:cxn ang="0">
                  <a:pos x="TX282" y="TY282"/>
                </a:cxn>
                <a:cxn ang="0">
                  <a:pos x="TX283" y="TY283"/>
                </a:cxn>
                <a:cxn ang="0">
                  <a:pos x="TX284" y="TY284"/>
                </a:cxn>
                <a:cxn ang="0">
                  <a:pos x="TX285" y="TY285"/>
                </a:cxn>
                <a:cxn ang="0">
                  <a:pos x="TX286" y="TY286"/>
                </a:cxn>
                <a:cxn ang="0">
                  <a:pos x="TX287" y="TY287"/>
                </a:cxn>
                <a:cxn ang="0">
                  <a:pos x="TX288" y="TY288"/>
                </a:cxn>
                <a:cxn ang="0">
                  <a:pos x="TX289" y="TY289"/>
                </a:cxn>
                <a:cxn ang="0">
                  <a:pos x="TX290" y="TY290"/>
                </a:cxn>
                <a:cxn ang="0">
                  <a:pos x="TX291" y="TY291"/>
                </a:cxn>
                <a:cxn ang="0">
                  <a:pos x="TX292" y="TY292"/>
                </a:cxn>
                <a:cxn ang="0">
                  <a:pos x="TX293" y="TY293"/>
                </a:cxn>
                <a:cxn ang="0">
                  <a:pos x="TX294" y="TY294"/>
                </a:cxn>
                <a:cxn ang="0">
                  <a:pos x="TX295" y="TY295"/>
                </a:cxn>
                <a:cxn ang="0">
                  <a:pos x="TX296" y="TY296"/>
                </a:cxn>
                <a:cxn ang="0">
                  <a:pos x="TX297" y="TY297"/>
                </a:cxn>
                <a:cxn ang="0">
                  <a:pos x="TX298" y="TY298"/>
                </a:cxn>
                <a:cxn ang="0">
                  <a:pos x="TX299" y="TY299"/>
                </a:cxn>
                <a:cxn ang="0">
                  <a:pos x="TX300" y="TY300"/>
                </a:cxn>
                <a:cxn ang="0">
                  <a:pos x="TX301" y="TY301"/>
                </a:cxn>
                <a:cxn ang="0">
                  <a:pos x="TX302" y="TY302"/>
                </a:cxn>
                <a:cxn ang="0">
                  <a:pos x="TX303" y="TY303"/>
                </a:cxn>
                <a:cxn ang="0">
                  <a:pos x="TX304" y="TY304"/>
                </a:cxn>
                <a:cxn ang="0">
                  <a:pos x="TX305" y="TY305"/>
                </a:cxn>
                <a:cxn ang="0">
                  <a:pos x="TX306" y="TY306"/>
                </a:cxn>
                <a:cxn ang="0">
                  <a:pos x="TX307" y="TY307"/>
                </a:cxn>
                <a:cxn ang="0">
                  <a:pos x="TX308" y="TY308"/>
                </a:cxn>
                <a:cxn ang="0">
                  <a:pos x="TX309" y="TY309"/>
                </a:cxn>
                <a:cxn ang="0">
                  <a:pos x="TX310" y="TY310"/>
                </a:cxn>
                <a:cxn ang="0">
                  <a:pos x="TX311" y="TY311"/>
                </a:cxn>
                <a:cxn ang="0">
                  <a:pos x="TX312" y="TY312"/>
                </a:cxn>
                <a:cxn ang="0">
                  <a:pos x="TX313" y="TY313"/>
                </a:cxn>
                <a:cxn ang="0">
                  <a:pos x="TX314" y="TY314"/>
                </a:cxn>
                <a:cxn ang="0">
                  <a:pos x="TX315" y="TY315"/>
                </a:cxn>
                <a:cxn ang="0">
                  <a:pos x="TX316" y="TY316"/>
                </a:cxn>
                <a:cxn ang="0">
                  <a:pos x="TX317" y="TY317"/>
                </a:cxn>
                <a:cxn ang="0">
                  <a:pos x="TX318" y="TY318"/>
                </a:cxn>
                <a:cxn ang="0">
                  <a:pos x="TX319" y="TY319"/>
                </a:cxn>
                <a:cxn ang="0">
                  <a:pos x="TX320" y="TY320"/>
                </a:cxn>
                <a:cxn ang="0">
                  <a:pos x="TX321" y="TY321"/>
                </a:cxn>
                <a:cxn ang="0">
                  <a:pos x="TX322" y="TY322"/>
                </a:cxn>
                <a:cxn ang="0">
                  <a:pos x="TX323" y="TY323"/>
                </a:cxn>
                <a:cxn ang="0">
                  <a:pos x="TX324" y="TY324"/>
                </a:cxn>
                <a:cxn ang="0">
                  <a:pos x="TX325" y="TY325"/>
                </a:cxn>
                <a:cxn ang="0">
                  <a:pos x="TX326" y="TY326"/>
                </a:cxn>
                <a:cxn ang="0">
                  <a:pos x="TX327" y="TY327"/>
                </a:cxn>
                <a:cxn ang="0">
                  <a:pos x="TX328" y="TY328"/>
                </a:cxn>
                <a:cxn ang="0">
                  <a:pos x="TX329" y="TY329"/>
                </a:cxn>
                <a:cxn ang="0">
                  <a:pos x="TX330" y="TY330"/>
                </a:cxn>
                <a:cxn ang="0">
                  <a:pos x="TX331" y="TY331"/>
                </a:cxn>
                <a:cxn ang="0">
                  <a:pos x="TX332" y="TY332"/>
                </a:cxn>
                <a:cxn ang="0">
                  <a:pos x="TX333" y="TY333"/>
                </a:cxn>
                <a:cxn ang="0">
                  <a:pos x="TX334" y="TY334"/>
                </a:cxn>
                <a:cxn ang="0">
                  <a:pos x="TX335" y="TY335"/>
                </a:cxn>
                <a:cxn ang="0">
                  <a:pos x="TX336" y="TY336"/>
                </a:cxn>
                <a:cxn ang="0">
                  <a:pos x="TX337" y="TY337"/>
                </a:cxn>
                <a:cxn ang="0">
                  <a:pos x="TX338" y="TY338"/>
                </a:cxn>
                <a:cxn ang="0">
                  <a:pos x="TX339" y="TY339"/>
                </a:cxn>
                <a:cxn ang="0">
                  <a:pos x="TX340" y="TY340"/>
                </a:cxn>
                <a:cxn ang="0">
                  <a:pos x="TX341" y="TY341"/>
                </a:cxn>
                <a:cxn ang="0">
                  <a:pos x="TX342" y="TY342"/>
                </a:cxn>
                <a:cxn ang="0">
                  <a:pos x="TX343" y="TY343"/>
                </a:cxn>
                <a:cxn ang="0">
                  <a:pos x="TX344" y="TY344"/>
                </a:cxn>
                <a:cxn ang="0">
                  <a:pos x="TX345" y="TY345"/>
                </a:cxn>
                <a:cxn ang="0">
                  <a:pos x="TX346" y="TY346"/>
                </a:cxn>
                <a:cxn ang="0">
                  <a:pos x="TX347" y="TY347"/>
                </a:cxn>
                <a:cxn ang="0">
                  <a:pos x="TX348" y="TY348"/>
                </a:cxn>
                <a:cxn ang="0">
                  <a:pos x="TX349" y="TY349"/>
                </a:cxn>
                <a:cxn ang="0">
                  <a:pos x="TX350" y="TY350"/>
                </a:cxn>
                <a:cxn ang="0">
                  <a:pos x="TX351" y="TY351"/>
                </a:cxn>
                <a:cxn ang="0">
                  <a:pos x="TX352" y="TY352"/>
                </a:cxn>
                <a:cxn ang="0">
                  <a:pos x="TX353" y="TY353"/>
                </a:cxn>
                <a:cxn ang="0">
                  <a:pos x="TX354" y="TY354"/>
                </a:cxn>
                <a:cxn ang="0">
                  <a:pos x="TX355" y="TY355"/>
                </a:cxn>
                <a:cxn ang="0">
                  <a:pos x="TX356" y="TY356"/>
                </a:cxn>
                <a:cxn ang="0">
                  <a:pos x="TX357" y="TY357"/>
                </a:cxn>
                <a:cxn ang="0">
                  <a:pos x="TX358" y="TY358"/>
                </a:cxn>
                <a:cxn ang="0">
                  <a:pos x="TX359" y="TY359"/>
                </a:cxn>
                <a:cxn ang="0">
                  <a:pos x="TX360" y="TY360"/>
                </a:cxn>
                <a:cxn ang="0">
                  <a:pos x="TX361" y="TY361"/>
                </a:cxn>
                <a:cxn ang="0">
                  <a:pos x="TX362" y="TY362"/>
                </a:cxn>
                <a:cxn ang="0">
                  <a:pos x="TX363" y="TY363"/>
                </a:cxn>
                <a:cxn ang="0">
                  <a:pos x="TX364" y="TY364"/>
                </a:cxn>
                <a:cxn ang="0">
                  <a:pos x="TX365" y="TY365"/>
                </a:cxn>
                <a:cxn ang="0">
                  <a:pos x="TX366" y="TY366"/>
                </a:cxn>
                <a:cxn ang="0">
                  <a:pos x="TX367" y="TY367"/>
                </a:cxn>
                <a:cxn ang="0">
                  <a:pos x="TX368" y="TY368"/>
                </a:cxn>
                <a:cxn ang="0">
                  <a:pos x="TX369" y="TY369"/>
                </a:cxn>
                <a:cxn ang="0">
                  <a:pos x="TX370" y="TY370"/>
                </a:cxn>
                <a:cxn ang="0">
                  <a:pos x="TX371" y="TY371"/>
                </a:cxn>
                <a:cxn ang="0">
                  <a:pos x="TX372" y="TY372"/>
                </a:cxn>
                <a:cxn ang="0">
                  <a:pos x="TX373" y="TY373"/>
                </a:cxn>
                <a:cxn ang="0">
                  <a:pos x="TX374" y="TY374"/>
                </a:cxn>
                <a:cxn ang="0">
                  <a:pos x="TX375" y="TY375"/>
                </a:cxn>
                <a:cxn ang="0">
                  <a:pos x="TX376" y="TY376"/>
                </a:cxn>
                <a:cxn ang="0">
                  <a:pos x="TX377" y="TY377"/>
                </a:cxn>
                <a:cxn ang="0">
                  <a:pos x="TX378" y="TY378"/>
                </a:cxn>
                <a:cxn ang="0">
                  <a:pos x="TX379" y="TY379"/>
                </a:cxn>
                <a:cxn ang="0">
                  <a:pos x="TX380" y="TY380"/>
                </a:cxn>
                <a:cxn ang="0">
                  <a:pos x="TX381" y="TY381"/>
                </a:cxn>
                <a:cxn ang="0">
                  <a:pos x="TX382" y="TY382"/>
                </a:cxn>
                <a:cxn ang="0">
                  <a:pos x="TX383" y="TY383"/>
                </a:cxn>
                <a:cxn ang="0">
                  <a:pos x="TX384" y="TY384"/>
                </a:cxn>
                <a:cxn ang="0">
                  <a:pos x="TX385" y="TY385"/>
                </a:cxn>
                <a:cxn ang="0">
                  <a:pos x="TX386" y="TY386"/>
                </a:cxn>
                <a:cxn ang="0">
                  <a:pos x="TX387" y="TY387"/>
                </a:cxn>
                <a:cxn ang="0">
                  <a:pos x="TX388" y="TY388"/>
                </a:cxn>
                <a:cxn ang="0">
                  <a:pos x="TX389" y="TY389"/>
                </a:cxn>
                <a:cxn ang="0">
                  <a:pos x="TX390" y="TY390"/>
                </a:cxn>
                <a:cxn ang="0">
                  <a:pos x="TX391" y="TY391"/>
                </a:cxn>
                <a:cxn ang="0">
                  <a:pos x="TX392" y="TY392"/>
                </a:cxn>
                <a:cxn ang="0">
                  <a:pos x="TX393" y="TY393"/>
                </a:cxn>
                <a:cxn ang="0">
                  <a:pos x="TX394" y="TY394"/>
                </a:cxn>
                <a:cxn ang="0">
                  <a:pos x="TX395" y="TY395"/>
                </a:cxn>
                <a:cxn ang="0">
                  <a:pos x="TX396" y="TY396"/>
                </a:cxn>
                <a:cxn ang="0">
                  <a:pos x="TX397" y="TY397"/>
                </a:cxn>
                <a:cxn ang="0">
                  <a:pos x="TX398" y="TY398"/>
                </a:cxn>
                <a:cxn ang="0">
                  <a:pos x="TX399" y="TY399"/>
                </a:cxn>
                <a:cxn ang="0">
                  <a:pos x="TX400" y="TY400"/>
                </a:cxn>
                <a:cxn ang="0">
                  <a:pos x="TX401" y="TY401"/>
                </a:cxn>
                <a:cxn ang="0">
                  <a:pos x="TX402" y="TY402"/>
                </a:cxn>
                <a:cxn ang="0">
                  <a:pos x="TX403" y="TY403"/>
                </a:cxn>
                <a:cxn ang="0">
                  <a:pos x="TX404" y="TY404"/>
                </a:cxn>
                <a:cxn ang="0">
                  <a:pos x="TX405" y="TY405"/>
                </a:cxn>
                <a:cxn ang="0">
                  <a:pos x="TX406" y="TY406"/>
                </a:cxn>
                <a:cxn ang="0">
                  <a:pos x="TX407" y="TY407"/>
                </a:cxn>
                <a:cxn ang="0">
                  <a:pos x="TX408" y="TY408"/>
                </a:cxn>
                <a:cxn ang="0">
                  <a:pos x="TX409" y="TY409"/>
                </a:cxn>
                <a:cxn ang="0">
                  <a:pos x="TX410" y="TY410"/>
                </a:cxn>
                <a:cxn ang="0">
                  <a:pos x="TX411" y="TY411"/>
                </a:cxn>
                <a:cxn ang="0">
                  <a:pos x="TX412" y="TY412"/>
                </a:cxn>
                <a:cxn ang="0">
                  <a:pos x="TX413" y="TY413"/>
                </a:cxn>
                <a:cxn ang="0">
                  <a:pos x="TX414" y="TY414"/>
                </a:cxn>
                <a:cxn ang="0">
                  <a:pos x="TX415" y="TY415"/>
                </a:cxn>
                <a:cxn ang="0">
                  <a:pos x="TX416" y="TY416"/>
                </a:cxn>
                <a:cxn ang="0">
                  <a:pos x="TX417" y="TY417"/>
                </a:cxn>
                <a:cxn ang="0">
                  <a:pos x="TX418" y="TY418"/>
                </a:cxn>
                <a:cxn ang="0">
                  <a:pos x="TX419" y="TY419"/>
                </a:cxn>
                <a:cxn ang="0">
                  <a:pos x="TX420" y="TY420"/>
                </a:cxn>
                <a:cxn ang="0">
                  <a:pos x="TX421" y="TY421"/>
                </a:cxn>
                <a:cxn ang="0">
                  <a:pos x="TX422" y="TY422"/>
                </a:cxn>
                <a:cxn ang="0">
                  <a:pos x="TX423" y="TY423"/>
                </a:cxn>
                <a:cxn ang="0">
                  <a:pos x="TX424" y="TY424"/>
                </a:cxn>
                <a:cxn ang="0">
                  <a:pos x="TX425" y="TY425"/>
                </a:cxn>
                <a:cxn ang="0">
                  <a:pos x="TX426" y="TY426"/>
                </a:cxn>
                <a:cxn ang="0">
                  <a:pos x="TX427" y="TY427"/>
                </a:cxn>
                <a:cxn ang="0">
                  <a:pos x="TX428" y="TY428"/>
                </a:cxn>
                <a:cxn ang="0">
                  <a:pos x="TX429" y="TY429"/>
                </a:cxn>
                <a:cxn ang="0">
                  <a:pos x="TX430" y="TY430"/>
                </a:cxn>
                <a:cxn ang="0">
                  <a:pos x="TX431" y="TY431"/>
                </a:cxn>
                <a:cxn ang="0">
                  <a:pos x="TX432" y="TY432"/>
                </a:cxn>
                <a:cxn ang="0">
                  <a:pos x="TX433" y="TY433"/>
                </a:cxn>
                <a:cxn ang="0">
                  <a:pos x="TX434" y="TY434"/>
                </a:cxn>
                <a:cxn ang="0">
                  <a:pos x="TX435" y="TY435"/>
                </a:cxn>
                <a:cxn ang="0">
                  <a:pos x="TX436" y="TY436"/>
                </a:cxn>
                <a:cxn ang="0">
                  <a:pos x="TX437" y="TY437"/>
                </a:cxn>
                <a:cxn ang="0">
                  <a:pos x="TX438" y="TY438"/>
                </a:cxn>
                <a:cxn ang="0">
                  <a:pos x="TX439" y="TY439"/>
                </a:cxn>
                <a:cxn ang="0">
                  <a:pos x="TX440" y="TY440"/>
                </a:cxn>
                <a:cxn ang="0">
                  <a:pos x="TX441" y="TY441"/>
                </a:cxn>
                <a:cxn ang="0">
                  <a:pos x="TX442" y="TY442"/>
                </a:cxn>
                <a:cxn ang="0">
                  <a:pos x="TX443" y="TY443"/>
                </a:cxn>
                <a:cxn ang="0">
                  <a:pos x="TX444" y="TY444"/>
                </a:cxn>
                <a:cxn ang="0">
                  <a:pos x="TX445" y="TY445"/>
                </a:cxn>
                <a:cxn ang="0">
                  <a:pos x="TX446" y="TY446"/>
                </a:cxn>
                <a:cxn ang="0">
                  <a:pos x="TX447" y="TY447"/>
                </a:cxn>
                <a:cxn ang="0">
                  <a:pos x="TX448" y="TY448"/>
                </a:cxn>
                <a:cxn ang="0">
                  <a:pos x="TX449" y="TY449"/>
                </a:cxn>
                <a:cxn ang="0">
                  <a:pos x="TX450" y="TY450"/>
                </a:cxn>
                <a:cxn ang="0">
                  <a:pos x="TX451" y="TY451"/>
                </a:cxn>
                <a:cxn ang="0">
                  <a:pos x="TX452" y="TY452"/>
                </a:cxn>
                <a:cxn ang="0">
                  <a:pos x="TX453" y="TY453"/>
                </a:cxn>
                <a:cxn ang="0">
                  <a:pos x="TX454" y="TY454"/>
                </a:cxn>
                <a:cxn ang="0">
                  <a:pos x="TX455" y="TY455"/>
                </a:cxn>
                <a:cxn ang="0">
                  <a:pos x="TX456" y="TY456"/>
                </a:cxn>
                <a:cxn ang="0">
                  <a:pos x="TX457" y="TY457"/>
                </a:cxn>
                <a:cxn ang="0">
                  <a:pos x="TX458" y="TY458"/>
                </a:cxn>
                <a:cxn ang="0">
                  <a:pos x="TX459" y="TY459"/>
                </a:cxn>
                <a:cxn ang="0">
                  <a:pos x="TX460" y="TY460"/>
                </a:cxn>
                <a:cxn ang="0">
                  <a:pos x="TX461" y="TY461"/>
                </a:cxn>
                <a:cxn ang="0">
                  <a:pos x="TX462" y="TY462"/>
                </a:cxn>
                <a:cxn ang="0">
                  <a:pos x="TX463" y="TY463"/>
                </a:cxn>
                <a:cxn ang="0">
                  <a:pos x="TX464" y="TY464"/>
                </a:cxn>
                <a:cxn ang="0">
                  <a:pos x="TX465" y="TY465"/>
                </a:cxn>
                <a:cxn ang="0">
                  <a:pos x="TX466" y="TY466"/>
                </a:cxn>
                <a:cxn ang="0">
                  <a:pos x="TX467" y="TY467"/>
                </a:cxn>
                <a:cxn ang="0">
                  <a:pos x="TX468" y="TY468"/>
                </a:cxn>
                <a:cxn ang="0">
                  <a:pos x="TX469" y="TY469"/>
                </a:cxn>
                <a:cxn ang="0">
                  <a:pos x="TX470" y="TY470"/>
                </a:cxn>
                <a:cxn ang="0">
                  <a:pos x="TX471" y="TY471"/>
                </a:cxn>
                <a:cxn ang="0">
                  <a:pos x="TX472" y="TY472"/>
                </a:cxn>
                <a:cxn ang="0">
                  <a:pos x="TX473" y="TY473"/>
                </a:cxn>
                <a:cxn ang="0">
                  <a:pos x="TX474" y="TY474"/>
                </a:cxn>
                <a:cxn ang="0">
                  <a:pos x="TX475" y="TY475"/>
                </a:cxn>
                <a:cxn ang="0">
                  <a:pos x="TX476" y="TY476"/>
                </a:cxn>
                <a:cxn ang="0">
                  <a:pos x="TX477" y="TY477"/>
                </a:cxn>
                <a:cxn ang="0">
                  <a:pos x="TX478" y="TY478"/>
                </a:cxn>
                <a:cxn ang="0">
                  <a:pos x="TX479" y="TY479"/>
                </a:cxn>
                <a:cxn ang="0">
                  <a:pos x="TX480" y="TY480"/>
                </a:cxn>
                <a:cxn ang="0">
                  <a:pos x="TX481" y="TY481"/>
                </a:cxn>
                <a:cxn ang="0">
                  <a:pos x="TX482" y="TY482"/>
                </a:cxn>
                <a:cxn ang="0">
                  <a:pos x="TX483" y="TY483"/>
                </a:cxn>
                <a:cxn ang="0">
                  <a:pos x="TX484" y="TY484"/>
                </a:cxn>
                <a:cxn ang="0">
                  <a:pos x="TX485" y="TY485"/>
                </a:cxn>
                <a:cxn ang="0">
                  <a:pos x="TX486" y="TY486"/>
                </a:cxn>
                <a:cxn ang="0">
                  <a:pos x="TX487" y="TY487"/>
                </a:cxn>
                <a:cxn ang="0">
                  <a:pos x="TX488" y="TY488"/>
                </a:cxn>
                <a:cxn ang="0">
                  <a:pos x="TX489" y="TY489"/>
                </a:cxn>
                <a:cxn ang="0">
                  <a:pos x="TX490" y="TY490"/>
                </a:cxn>
                <a:cxn ang="0">
                  <a:pos x="TX491" y="TY491"/>
                </a:cxn>
                <a:cxn ang="0">
                  <a:pos x="TX492" y="TY492"/>
                </a:cxn>
                <a:cxn ang="0">
                  <a:pos x="TX493" y="TY493"/>
                </a:cxn>
                <a:cxn ang="0">
                  <a:pos x="TX494" y="TY494"/>
                </a:cxn>
                <a:cxn ang="0">
                  <a:pos x="TX495" y="TY495"/>
                </a:cxn>
                <a:cxn ang="0">
                  <a:pos x="TX496" y="TY496"/>
                </a:cxn>
                <a:cxn ang="0">
                  <a:pos x="TX497" y="TY497"/>
                </a:cxn>
                <a:cxn ang="0">
                  <a:pos x="TX498" y="TY498"/>
                </a:cxn>
                <a:cxn ang="0">
                  <a:pos x="TX499" y="TY499"/>
                </a:cxn>
                <a:cxn ang="0">
                  <a:pos x="TX500" y="TY500"/>
                </a:cxn>
                <a:cxn ang="0">
                  <a:pos x="TX501" y="TY501"/>
                </a:cxn>
                <a:cxn ang="0">
                  <a:pos x="TX502" y="TY502"/>
                </a:cxn>
                <a:cxn ang="0">
                  <a:pos x="TX503" y="TY503"/>
                </a:cxn>
                <a:cxn ang="0">
                  <a:pos x="TX504" y="TY504"/>
                </a:cxn>
                <a:cxn ang="0">
                  <a:pos x="TX505" y="TY505"/>
                </a:cxn>
                <a:cxn ang="0">
                  <a:pos x="TX506" y="TY506"/>
                </a:cxn>
                <a:cxn ang="0">
                  <a:pos x="TX507" y="TY507"/>
                </a:cxn>
                <a:cxn ang="0">
                  <a:pos x="TX508" y="TY508"/>
                </a:cxn>
                <a:cxn ang="0">
                  <a:pos x="TX509" y="TY509"/>
                </a:cxn>
                <a:cxn ang="0">
                  <a:pos x="TX510" y="TY510"/>
                </a:cxn>
                <a:cxn ang="0">
                  <a:pos x="TX511" y="TY511"/>
                </a:cxn>
                <a:cxn ang="0">
                  <a:pos x="TX512" y="TY512"/>
                </a:cxn>
                <a:cxn ang="0">
                  <a:pos x="TX513" y="TY513"/>
                </a:cxn>
                <a:cxn ang="0">
                  <a:pos x="TX514" y="TY514"/>
                </a:cxn>
                <a:cxn ang="0">
                  <a:pos x="TX515" y="TY515"/>
                </a:cxn>
                <a:cxn ang="0">
                  <a:pos x="TX516" y="TY516"/>
                </a:cxn>
                <a:cxn ang="0">
                  <a:pos x="TX517" y="TY517"/>
                </a:cxn>
                <a:cxn ang="0">
                  <a:pos x="TX518" y="TY518"/>
                </a:cxn>
                <a:cxn ang="0">
                  <a:pos x="TX519" y="TY519"/>
                </a:cxn>
                <a:cxn ang="0">
                  <a:pos x="TX520" y="TY520"/>
                </a:cxn>
                <a:cxn ang="0">
                  <a:pos x="TX521" y="TY521"/>
                </a:cxn>
                <a:cxn ang="0">
                  <a:pos x="TX522" y="TY522"/>
                </a:cxn>
                <a:cxn ang="0">
                  <a:pos x="TX523" y="TY523"/>
                </a:cxn>
                <a:cxn ang="0">
                  <a:pos x="TX524" y="TY524"/>
                </a:cxn>
                <a:cxn ang="0">
                  <a:pos x="TX525" y="TY525"/>
                </a:cxn>
                <a:cxn ang="0">
                  <a:pos x="TX526" y="TY526"/>
                </a:cxn>
                <a:cxn ang="0">
                  <a:pos x="TX527" y="TY527"/>
                </a:cxn>
                <a:cxn ang="0">
                  <a:pos x="TX528" y="TY528"/>
                </a:cxn>
                <a:cxn ang="0">
                  <a:pos x="TX529" y="TY529"/>
                </a:cxn>
                <a:cxn ang="0">
                  <a:pos x="TX530" y="TY530"/>
                </a:cxn>
                <a:cxn ang="0">
                  <a:pos x="TX531" y="TY531"/>
                </a:cxn>
                <a:cxn ang="0">
                  <a:pos x="TX532" y="TY532"/>
                </a:cxn>
                <a:cxn ang="0">
                  <a:pos x="TX533" y="TY533"/>
                </a:cxn>
                <a:cxn ang="0">
                  <a:pos x="TX534" y="TY534"/>
                </a:cxn>
                <a:cxn ang="0">
                  <a:pos x="TX535" y="TY535"/>
                </a:cxn>
                <a:cxn ang="0">
                  <a:pos x="TX536" y="TY536"/>
                </a:cxn>
                <a:cxn ang="0">
                  <a:pos x="TX537" y="TY537"/>
                </a:cxn>
                <a:cxn ang="0">
                  <a:pos x="TX538" y="TY538"/>
                </a:cxn>
                <a:cxn ang="0">
                  <a:pos x="TX539" y="TY539"/>
                </a:cxn>
                <a:cxn ang="0">
                  <a:pos x="TX540" y="TY540"/>
                </a:cxn>
                <a:cxn ang="0">
                  <a:pos x="TX541" y="TY541"/>
                </a:cxn>
                <a:cxn ang="0">
                  <a:pos x="TX542" y="TY542"/>
                </a:cxn>
                <a:cxn ang="0">
                  <a:pos x="TX543" y="TY543"/>
                </a:cxn>
                <a:cxn ang="0">
                  <a:pos x="TX544" y="TY544"/>
                </a:cxn>
                <a:cxn ang="0">
                  <a:pos x="TX545" y="TY545"/>
                </a:cxn>
                <a:cxn ang="0">
                  <a:pos x="TX546" y="TY546"/>
                </a:cxn>
                <a:cxn ang="0">
                  <a:pos x="TX547" y="TY547"/>
                </a:cxn>
                <a:cxn ang="0">
                  <a:pos x="TX548" y="TY548"/>
                </a:cxn>
                <a:cxn ang="0">
                  <a:pos x="TX549" y="TY549"/>
                </a:cxn>
                <a:cxn ang="0">
                  <a:pos x="TX550" y="TY550"/>
                </a:cxn>
                <a:cxn ang="0">
                  <a:pos x="TX551" y="TY551"/>
                </a:cxn>
                <a:cxn ang="0">
                  <a:pos x="TX552" y="TY552"/>
                </a:cxn>
                <a:cxn ang="0">
                  <a:pos x="TX553" y="TY553"/>
                </a:cxn>
                <a:cxn ang="0">
                  <a:pos x="TX554" y="TY554"/>
                </a:cxn>
                <a:cxn ang="0">
                  <a:pos x="TX555" y="TY555"/>
                </a:cxn>
                <a:cxn ang="0">
                  <a:pos x="TX556" y="TY556"/>
                </a:cxn>
                <a:cxn ang="0">
                  <a:pos x="TX557" y="TY557"/>
                </a:cxn>
                <a:cxn ang="0">
                  <a:pos x="TX558" y="TY558"/>
                </a:cxn>
                <a:cxn ang="0">
                  <a:pos x="TX559" y="TY559"/>
                </a:cxn>
                <a:cxn ang="0">
                  <a:pos x="TX560" y="TY560"/>
                </a:cxn>
                <a:cxn ang="0">
                  <a:pos x="TX561" y="TY561"/>
                </a:cxn>
                <a:cxn ang="0">
                  <a:pos x="TX562" y="TY562"/>
                </a:cxn>
                <a:cxn ang="0">
                  <a:pos x="TX563" y="TY563"/>
                </a:cxn>
                <a:cxn ang="0">
                  <a:pos x="TX564" y="TY564"/>
                </a:cxn>
                <a:cxn ang="0">
                  <a:pos x="TX565" y="TY565"/>
                </a:cxn>
                <a:cxn ang="0">
                  <a:pos x="TX566" y="TY566"/>
                </a:cxn>
                <a:cxn ang="0">
                  <a:pos x="TX567" y="TY567"/>
                </a:cxn>
                <a:cxn ang="0">
                  <a:pos x="TX568" y="TY568"/>
                </a:cxn>
                <a:cxn ang="0">
                  <a:pos x="TX569" y="TY569"/>
                </a:cxn>
                <a:cxn ang="0">
                  <a:pos x="TX570" y="TY570"/>
                </a:cxn>
                <a:cxn ang="0">
                  <a:pos x="TX571" y="TY571"/>
                </a:cxn>
                <a:cxn ang="0">
                  <a:pos x="TX572" y="TY572"/>
                </a:cxn>
                <a:cxn ang="0">
                  <a:pos x="TX573" y="TY573"/>
                </a:cxn>
                <a:cxn ang="0">
                  <a:pos x="TX574" y="TY574"/>
                </a:cxn>
                <a:cxn ang="0">
                  <a:pos x="TX575" y="TY575"/>
                </a:cxn>
                <a:cxn ang="0">
                  <a:pos x="TX576" y="TY576"/>
                </a:cxn>
                <a:cxn ang="0">
                  <a:pos x="TX577" y="TY577"/>
                </a:cxn>
                <a:cxn ang="0">
                  <a:pos x="TX578" y="TY578"/>
                </a:cxn>
                <a:cxn ang="0">
                  <a:pos x="TX579" y="TY579"/>
                </a:cxn>
                <a:cxn ang="0">
                  <a:pos x="TX580" y="TY580"/>
                </a:cxn>
                <a:cxn ang="0">
                  <a:pos x="TX581" y="TY581"/>
                </a:cxn>
                <a:cxn ang="0">
                  <a:pos x="TX582" y="TY582"/>
                </a:cxn>
                <a:cxn ang="0">
                  <a:pos x="TX583" y="TY583"/>
                </a:cxn>
                <a:cxn ang="0">
                  <a:pos x="TX584" y="TY584"/>
                </a:cxn>
                <a:cxn ang="0">
                  <a:pos x="TX585" y="TY585"/>
                </a:cxn>
                <a:cxn ang="0">
                  <a:pos x="TX586" y="TY586"/>
                </a:cxn>
                <a:cxn ang="0">
                  <a:pos x="TX587" y="TY587"/>
                </a:cxn>
                <a:cxn ang="0">
                  <a:pos x="TX588" y="TY588"/>
                </a:cxn>
                <a:cxn ang="0">
                  <a:pos x="TX589" y="TY589"/>
                </a:cxn>
                <a:cxn ang="0">
                  <a:pos x="TX590" y="TY590"/>
                </a:cxn>
                <a:cxn ang="0">
                  <a:pos x="TX591" y="TY591"/>
                </a:cxn>
                <a:cxn ang="0">
                  <a:pos x="TX592" y="TY592"/>
                </a:cxn>
                <a:cxn ang="0">
                  <a:pos x="TX593" y="TY593"/>
                </a:cxn>
                <a:cxn ang="0">
                  <a:pos x="TX594" y="TY594"/>
                </a:cxn>
                <a:cxn ang="0">
                  <a:pos x="TX595" y="TY595"/>
                </a:cxn>
                <a:cxn ang="0">
                  <a:pos x="TX596" y="TY596"/>
                </a:cxn>
                <a:cxn ang="0">
                  <a:pos x="TX597" y="TY597"/>
                </a:cxn>
                <a:cxn ang="0">
                  <a:pos x="TX598" y="TY598"/>
                </a:cxn>
                <a:cxn ang="0">
                  <a:pos x="TX599" y="TY599"/>
                </a:cxn>
                <a:cxn ang="0">
                  <a:pos x="TX600" y="TY600"/>
                </a:cxn>
                <a:cxn ang="0">
                  <a:pos x="TX601" y="TY601"/>
                </a:cxn>
                <a:cxn ang="0">
                  <a:pos x="TX602" y="TY602"/>
                </a:cxn>
              </a:cxnLst>
              <a:rect l="l" t="t" r="r" b="b"/>
              <a:pathLst>
                <a:path w="12192001" h="5756330">
                  <a:moveTo>
                    <a:pt x="6998753" y="4570850"/>
                  </a:moveTo>
                  <a:lnTo>
                    <a:pt x="6980778" y="4628711"/>
                  </a:lnTo>
                  <a:lnTo>
                    <a:pt x="6981403" y="4630901"/>
                  </a:lnTo>
                  <a:lnTo>
                    <a:pt x="6999458" y="4573601"/>
                  </a:lnTo>
                  <a:lnTo>
                    <a:pt x="6999125" y="4572260"/>
                  </a:lnTo>
                  <a:close/>
                  <a:moveTo>
                    <a:pt x="7116525" y="4476406"/>
                  </a:moveTo>
                  <a:lnTo>
                    <a:pt x="7110787" y="4489934"/>
                  </a:lnTo>
                  <a:lnTo>
                    <a:pt x="7115797" y="4515530"/>
                  </a:lnTo>
                  <a:lnTo>
                    <a:pt x="7123707" y="4496516"/>
                  </a:lnTo>
                  <a:close/>
                  <a:moveTo>
                    <a:pt x="7091685" y="4406854"/>
                  </a:moveTo>
                  <a:cubicBezTo>
                    <a:pt x="7098829" y="4435876"/>
                    <a:pt x="7104664" y="4460947"/>
                    <a:pt x="7109346" y="4482562"/>
                  </a:cubicBezTo>
                  <a:lnTo>
                    <a:pt x="7110631" y="4489130"/>
                  </a:lnTo>
                  <a:lnTo>
                    <a:pt x="7116177" y="4475431"/>
                  </a:lnTo>
                  <a:lnTo>
                    <a:pt x="7112094" y="4463996"/>
                  </a:lnTo>
                  <a:lnTo>
                    <a:pt x="7107671" y="4474193"/>
                  </a:lnTo>
                  <a:lnTo>
                    <a:pt x="7112004" y="4463744"/>
                  </a:lnTo>
                  <a:close/>
                  <a:moveTo>
                    <a:pt x="6938555" y="4357555"/>
                  </a:moveTo>
                  <a:cubicBezTo>
                    <a:pt x="6961301" y="4472703"/>
                    <a:pt x="6908236" y="4369091"/>
                    <a:pt x="6968495" y="4585714"/>
                  </a:cubicBezTo>
                  <a:lnTo>
                    <a:pt x="6980536" y="4627866"/>
                  </a:lnTo>
                  <a:lnTo>
                    <a:pt x="6998414" y="4569560"/>
                  </a:lnTo>
                  <a:lnTo>
                    <a:pt x="6992518" y="4547163"/>
                  </a:lnTo>
                  <a:cubicBezTo>
                    <a:pt x="6982170" y="4508649"/>
                    <a:pt x="6965373" y="4449032"/>
                    <a:pt x="6938555" y="4357555"/>
                  </a:cubicBezTo>
                  <a:close/>
                  <a:moveTo>
                    <a:pt x="4194519" y="4343708"/>
                  </a:moveTo>
                  <a:cubicBezTo>
                    <a:pt x="4194268" y="4344455"/>
                    <a:pt x="4194211" y="4348068"/>
                    <a:pt x="4194319" y="4354088"/>
                  </a:cubicBezTo>
                  <a:lnTo>
                    <a:pt x="4194420" y="4357266"/>
                  </a:lnTo>
                  <a:lnTo>
                    <a:pt x="4194880" y="4354040"/>
                  </a:lnTo>
                  <a:lnTo>
                    <a:pt x="4195572" y="4348988"/>
                  </a:lnTo>
                  <a:close/>
                  <a:moveTo>
                    <a:pt x="7785167" y="4260787"/>
                  </a:moveTo>
                  <a:lnTo>
                    <a:pt x="7774664" y="4273216"/>
                  </a:lnTo>
                  <a:lnTo>
                    <a:pt x="7785714" y="4316489"/>
                  </a:lnTo>
                  <a:lnTo>
                    <a:pt x="7806894" y="4394684"/>
                  </a:lnTo>
                  <a:lnTo>
                    <a:pt x="7814094" y="4366492"/>
                  </a:lnTo>
                  <a:close/>
                  <a:moveTo>
                    <a:pt x="7986144" y="4249725"/>
                  </a:moveTo>
                  <a:lnTo>
                    <a:pt x="7976887" y="4253022"/>
                  </a:lnTo>
                  <a:lnTo>
                    <a:pt x="7979384" y="4297078"/>
                  </a:lnTo>
                  <a:lnTo>
                    <a:pt x="7981231" y="4320275"/>
                  </a:lnTo>
                  <a:lnTo>
                    <a:pt x="7986703" y="4298254"/>
                  </a:lnTo>
                  <a:cubicBezTo>
                    <a:pt x="7993710" y="4266285"/>
                    <a:pt x="7992660" y="4252018"/>
                    <a:pt x="7986144" y="4249725"/>
                  </a:cubicBezTo>
                  <a:close/>
                  <a:moveTo>
                    <a:pt x="9545937" y="4214714"/>
                  </a:moveTo>
                  <a:lnTo>
                    <a:pt x="9543771" y="4221419"/>
                  </a:lnTo>
                  <a:cubicBezTo>
                    <a:pt x="9542759" y="4223579"/>
                    <a:pt x="9542020" y="4223840"/>
                    <a:pt x="9541633" y="4221872"/>
                  </a:cubicBezTo>
                  <a:close/>
                  <a:moveTo>
                    <a:pt x="7861021" y="4180602"/>
                  </a:moveTo>
                  <a:lnTo>
                    <a:pt x="7826053" y="4217443"/>
                  </a:lnTo>
                  <a:lnTo>
                    <a:pt x="7828711" y="4231758"/>
                  </a:lnTo>
                  <a:cubicBezTo>
                    <a:pt x="7831863" y="4251305"/>
                    <a:pt x="7829339" y="4247810"/>
                    <a:pt x="7823153" y="4230536"/>
                  </a:cubicBezTo>
                  <a:lnTo>
                    <a:pt x="7820636" y="4223149"/>
                  </a:lnTo>
                  <a:lnTo>
                    <a:pt x="7802826" y="4241914"/>
                  </a:lnTo>
                  <a:lnTo>
                    <a:pt x="7805669" y="4254734"/>
                  </a:lnTo>
                  <a:cubicBezTo>
                    <a:pt x="7807023" y="4261801"/>
                    <a:pt x="7805533" y="4257903"/>
                    <a:pt x="7802051" y="4246359"/>
                  </a:cubicBezTo>
                  <a:lnTo>
                    <a:pt x="7801239" y="4243583"/>
                  </a:lnTo>
                  <a:lnTo>
                    <a:pt x="7787760" y="4257783"/>
                  </a:lnTo>
                  <a:lnTo>
                    <a:pt x="7815022" y="4362865"/>
                  </a:lnTo>
                  <a:lnTo>
                    <a:pt x="7819266" y="4346247"/>
                  </a:lnTo>
                  <a:cubicBezTo>
                    <a:pt x="7829100" y="4313560"/>
                    <a:pt x="7844068" y="4269936"/>
                    <a:pt x="7865303" y="4212974"/>
                  </a:cubicBezTo>
                  <a:lnTo>
                    <a:pt x="7867088" y="4208276"/>
                  </a:lnTo>
                  <a:lnTo>
                    <a:pt x="7863179" y="4190405"/>
                  </a:lnTo>
                  <a:close/>
                  <a:moveTo>
                    <a:pt x="11323806" y="4157444"/>
                  </a:moveTo>
                  <a:lnTo>
                    <a:pt x="11331625" y="4170026"/>
                  </a:lnTo>
                  <a:lnTo>
                    <a:pt x="11336391" y="4178721"/>
                  </a:lnTo>
                  <a:close/>
                  <a:moveTo>
                    <a:pt x="11309605" y="4133756"/>
                  </a:moveTo>
                  <a:lnTo>
                    <a:pt x="11313649" y="4140273"/>
                  </a:lnTo>
                  <a:lnTo>
                    <a:pt x="11323806" y="4157444"/>
                  </a:lnTo>
                  <a:lnTo>
                    <a:pt x="11318144" y="4148335"/>
                  </a:lnTo>
                  <a:close/>
                  <a:moveTo>
                    <a:pt x="4256724" y="4066171"/>
                  </a:moveTo>
                  <a:lnTo>
                    <a:pt x="4251174" y="4084592"/>
                  </a:lnTo>
                  <a:lnTo>
                    <a:pt x="4250391" y="4096326"/>
                  </a:lnTo>
                  <a:lnTo>
                    <a:pt x="4249181" y="4135169"/>
                  </a:lnTo>
                  <a:lnTo>
                    <a:pt x="4258508" y="4080507"/>
                  </a:lnTo>
                  <a:lnTo>
                    <a:pt x="4257501" y="4069388"/>
                  </a:lnTo>
                  <a:close/>
                  <a:moveTo>
                    <a:pt x="8229600" y="0"/>
                  </a:moveTo>
                  <a:lnTo>
                    <a:pt x="12192000" y="0"/>
                  </a:lnTo>
                  <a:lnTo>
                    <a:pt x="12192000" y="1791040"/>
                  </a:lnTo>
                  <a:lnTo>
                    <a:pt x="12192000" y="2264229"/>
                  </a:lnTo>
                  <a:lnTo>
                    <a:pt x="12192000" y="4959969"/>
                  </a:lnTo>
                  <a:lnTo>
                    <a:pt x="12173123" y="4913084"/>
                  </a:lnTo>
                  <a:cubicBezTo>
                    <a:pt x="12162614" y="4886600"/>
                    <a:pt x="12151282" y="4857678"/>
                    <a:pt x="12139053" y="4826097"/>
                  </a:cubicBezTo>
                  <a:cubicBezTo>
                    <a:pt x="12005566" y="4545250"/>
                    <a:pt x="12206522" y="5125858"/>
                    <a:pt x="12170280" y="5087179"/>
                  </a:cubicBezTo>
                  <a:cubicBezTo>
                    <a:pt x="12061104" y="4787238"/>
                    <a:pt x="12048038" y="4762376"/>
                    <a:pt x="12048479" y="4776655"/>
                  </a:cubicBezTo>
                  <a:cubicBezTo>
                    <a:pt x="12048833" y="4790722"/>
                    <a:pt x="12062400" y="4844058"/>
                    <a:pt x="12005809" y="4700554"/>
                  </a:cubicBezTo>
                  <a:cubicBezTo>
                    <a:pt x="12204256" y="5230596"/>
                    <a:pt x="11973068" y="4649407"/>
                    <a:pt x="12128824" y="5075167"/>
                  </a:cubicBezTo>
                  <a:lnTo>
                    <a:pt x="12013214" y="4766745"/>
                  </a:lnTo>
                  <a:cubicBezTo>
                    <a:pt x="11992403" y="4739446"/>
                    <a:pt x="11971593" y="4712148"/>
                    <a:pt x="11951082" y="4684722"/>
                  </a:cubicBezTo>
                  <a:lnTo>
                    <a:pt x="11923851" y="4606778"/>
                  </a:lnTo>
                  <a:cubicBezTo>
                    <a:pt x="11826307" y="4346529"/>
                    <a:pt x="11926577" y="4628067"/>
                    <a:pt x="11883196" y="4523831"/>
                  </a:cubicBezTo>
                  <a:lnTo>
                    <a:pt x="12017107" y="4892553"/>
                  </a:lnTo>
                  <a:lnTo>
                    <a:pt x="11872473" y="4506951"/>
                  </a:lnTo>
                  <a:cubicBezTo>
                    <a:pt x="11838155" y="4424795"/>
                    <a:pt x="11871112" y="4514516"/>
                    <a:pt x="11891017" y="4571136"/>
                  </a:cubicBezTo>
                  <a:cubicBezTo>
                    <a:pt x="11879281" y="4539469"/>
                    <a:pt x="11861483" y="4491929"/>
                    <a:pt x="11842875" y="4442489"/>
                  </a:cubicBezTo>
                  <a:cubicBezTo>
                    <a:pt x="11774394" y="4281853"/>
                    <a:pt x="11837513" y="4467974"/>
                    <a:pt x="11969531" y="4814054"/>
                  </a:cubicBezTo>
                  <a:cubicBezTo>
                    <a:pt x="11945205" y="4757821"/>
                    <a:pt x="11865521" y="4546084"/>
                    <a:pt x="11873609" y="4575813"/>
                  </a:cubicBezTo>
                  <a:cubicBezTo>
                    <a:pt x="11896164" y="4645273"/>
                    <a:pt x="11953683" y="4787634"/>
                    <a:pt x="11992088" y="4883513"/>
                  </a:cubicBezTo>
                  <a:cubicBezTo>
                    <a:pt x="11943165" y="4770415"/>
                    <a:pt x="11857642" y="4549942"/>
                    <a:pt x="11897629" y="4679322"/>
                  </a:cubicBezTo>
                  <a:lnTo>
                    <a:pt x="11841882" y="4523733"/>
                  </a:lnTo>
                  <a:cubicBezTo>
                    <a:pt x="11867134" y="4597033"/>
                    <a:pt x="11835695" y="4521632"/>
                    <a:pt x="11815721" y="4477264"/>
                  </a:cubicBezTo>
                  <a:cubicBezTo>
                    <a:pt x="11796137" y="4432979"/>
                    <a:pt x="11787720" y="4419855"/>
                    <a:pt x="11860867" y="4617914"/>
                  </a:cubicBezTo>
                  <a:lnTo>
                    <a:pt x="12062104" y="5136289"/>
                  </a:lnTo>
                  <a:lnTo>
                    <a:pt x="11982100" y="4912217"/>
                  </a:lnTo>
                  <a:cubicBezTo>
                    <a:pt x="12043246" y="5080470"/>
                    <a:pt x="12104990" y="5248469"/>
                    <a:pt x="12166940" y="5416128"/>
                  </a:cubicBezTo>
                  <a:cubicBezTo>
                    <a:pt x="12142615" y="5359896"/>
                    <a:pt x="12113891" y="5282590"/>
                    <a:pt x="12061049" y="5148713"/>
                  </a:cubicBezTo>
                  <a:cubicBezTo>
                    <a:pt x="12101604" y="5260388"/>
                    <a:pt x="12075114" y="5196598"/>
                    <a:pt x="12058106" y="5156702"/>
                  </a:cubicBezTo>
                  <a:cubicBezTo>
                    <a:pt x="12041010" y="5116596"/>
                    <a:pt x="12033482" y="5100597"/>
                    <a:pt x="12113069" y="5307137"/>
                  </a:cubicBezTo>
                  <a:lnTo>
                    <a:pt x="11972821" y="4953340"/>
                  </a:lnTo>
                  <a:lnTo>
                    <a:pt x="12093170" y="5271218"/>
                  </a:lnTo>
                  <a:cubicBezTo>
                    <a:pt x="12010888" y="5060838"/>
                    <a:pt x="11866334" y="4686178"/>
                    <a:pt x="11806390" y="4556326"/>
                  </a:cubicBezTo>
                  <a:lnTo>
                    <a:pt x="11765978" y="4474773"/>
                  </a:lnTo>
                  <a:lnTo>
                    <a:pt x="11927216" y="4874499"/>
                  </a:lnTo>
                  <a:lnTo>
                    <a:pt x="11792727" y="4549927"/>
                  </a:lnTo>
                  <a:cubicBezTo>
                    <a:pt x="11755169" y="4460174"/>
                    <a:pt x="11744975" y="4439573"/>
                    <a:pt x="11823179" y="4641216"/>
                  </a:cubicBezTo>
                  <a:lnTo>
                    <a:pt x="11700104" y="4335974"/>
                  </a:lnTo>
                  <a:cubicBezTo>
                    <a:pt x="11644328" y="4215071"/>
                    <a:pt x="11901976" y="4842604"/>
                    <a:pt x="11797590" y="4597745"/>
                  </a:cubicBezTo>
                  <a:lnTo>
                    <a:pt x="11699140" y="4348608"/>
                  </a:lnTo>
                  <a:cubicBezTo>
                    <a:pt x="11699489" y="4360184"/>
                    <a:pt x="11711896" y="4400045"/>
                    <a:pt x="11727932" y="4447588"/>
                  </a:cubicBezTo>
                  <a:lnTo>
                    <a:pt x="11740362" y="4484197"/>
                  </a:lnTo>
                  <a:lnTo>
                    <a:pt x="11754440" y="4521349"/>
                  </a:lnTo>
                  <a:cubicBezTo>
                    <a:pt x="11763892" y="4546006"/>
                    <a:pt x="11773075" y="4570030"/>
                    <a:pt x="11780819" y="4590675"/>
                  </a:cubicBezTo>
                  <a:cubicBezTo>
                    <a:pt x="11811195" y="4673514"/>
                    <a:pt x="11821523" y="4703535"/>
                    <a:pt x="11738359" y="4516730"/>
                  </a:cubicBezTo>
                  <a:lnTo>
                    <a:pt x="11687572" y="4395946"/>
                  </a:lnTo>
                  <a:cubicBezTo>
                    <a:pt x="11636770" y="4283400"/>
                    <a:pt x="11663253" y="4360416"/>
                    <a:pt x="11674298" y="4389632"/>
                  </a:cubicBezTo>
                  <a:lnTo>
                    <a:pt x="11700121" y="4447720"/>
                  </a:lnTo>
                  <a:lnTo>
                    <a:pt x="11723543" y="4517559"/>
                  </a:lnTo>
                  <a:lnTo>
                    <a:pt x="11629063" y="4300904"/>
                  </a:lnTo>
                  <a:lnTo>
                    <a:pt x="11661898" y="4388682"/>
                  </a:lnTo>
                  <a:lnTo>
                    <a:pt x="11588055" y="4219605"/>
                  </a:lnTo>
                  <a:cubicBezTo>
                    <a:pt x="11509226" y="4052903"/>
                    <a:pt x="11540654" y="4139036"/>
                    <a:pt x="11617596" y="4319514"/>
                  </a:cubicBezTo>
                  <a:lnTo>
                    <a:pt x="11665783" y="4423446"/>
                  </a:lnTo>
                  <a:cubicBezTo>
                    <a:pt x="11674156" y="4445568"/>
                    <a:pt x="11912910" y="4979130"/>
                    <a:pt x="12063758" y="5313940"/>
                  </a:cubicBezTo>
                  <a:cubicBezTo>
                    <a:pt x="12058065" y="5303895"/>
                    <a:pt x="12225581" y="5672009"/>
                    <a:pt x="12130279" y="5464186"/>
                  </a:cubicBezTo>
                  <a:lnTo>
                    <a:pt x="11959766" y="5089866"/>
                  </a:lnTo>
                  <a:cubicBezTo>
                    <a:pt x="12005894" y="5193928"/>
                    <a:pt x="12012310" y="5208155"/>
                    <a:pt x="12031384" y="5250413"/>
                  </a:cubicBezTo>
                  <a:lnTo>
                    <a:pt x="12181712" y="5578209"/>
                  </a:lnTo>
                  <a:lnTo>
                    <a:pt x="11936060" y="5045843"/>
                  </a:lnTo>
                  <a:cubicBezTo>
                    <a:pt x="11859534" y="4880404"/>
                    <a:pt x="11792879" y="4738946"/>
                    <a:pt x="11752314" y="4656210"/>
                  </a:cubicBezTo>
                  <a:cubicBezTo>
                    <a:pt x="11749390" y="4658454"/>
                    <a:pt x="11802714" y="4776910"/>
                    <a:pt x="11840949" y="4861636"/>
                  </a:cubicBezTo>
                  <a:cubicBezTo>
                    <a:pt x="11879393" y="4946024"/>
                    <a:pt x="11902574" y="4996259"/>
                    <a:pt x="11836680" y="4863207"/>
                  </a:cubicBezTo>
                  <a:cubicBezTo>
                    <a:pt x="11761337" y="4707990"/>
                    <a:pt x="11685787" y="4553113"/>
                    <a:pt x="11609847" y="4398151"/>
                  </a:cubicBezTo>
                  <a:cubicBezTo>
                    <a:pt x="11590337" y="4362316"/>
                    <a:pt x="11658217" y="4504997"/>
                    <a:pt x="11717254" y="4627753"/>
                  </a:cubicBezTo>
                  <a:cubicBezTo>
                    <a:pt x="11775990" y="4750636"/>
                    <a:pt x="11825880" y="4853592"/>
                    <a:pt x="11768800" y="4738734"/>
                  </a:cubicBezTo>
                  <a:cubicBezTo>
                    <a:pt x="11672614" y="4554487"/>
                    <a:pt x="11889442" y="4986141"/>
                    <a:pt x="11815049" y="4844739"/>
                  </a:cubicBezTo>
                  <a:lnTo>
                    <a:pt x="11828629" y="4871628"/>
                  </a:lnTo>
                  <a:lnTo>
                    <a:pt x="11809295" y="4833723"/>
                  </a:lnTo>
                  <a:lnTo>
                    <a:pt x="11808933" y="4832879"/>
                  </a:lnTo>
                  <a:lnTo>
                    <a:pt x="11808846" y="4832666"/>
                  </a:lnTo>
                  <a:cubicBezTo>
                    <a:pt x="11714929" y="4647951"/>
                    <a:pt x="11805202" y="4833222"/>
                    <a:pt x="11791119" y="4809292"/>
                  </a:cubicBezTo>
                  <a:lnTo>
                    <a:pt x="11860049" y="4952774"/>
                  </a:lnTo>
                  <a:cubicBezTo>
                    <a:pt x="11973574" y="5178521"/>
                    <a:pt x="11968718" y="5169615"/>
                    <a:pt x="11934038" y="5102332"/>
                  </a:cubicBezTo>
                  <a:cubicBezTo>
                    <a:pt x="11899356" y="5035048"/>
                    <a:pt x="11834849" y="4909387"/>
                    <a:pt x="11829487" y="4900947"/>
                  </a:cubicBezTo>
                  <a:lnTo>
                    <a:pt x="11993068" y="5222595"/>
                  </a:lnTo>
                  <a:cubicBezTo>
                    <a:pt x="11814480" y="4878158"/>
                    <a:pt x="11717577" y="4710432"/>
                    <a:pt x="11686319" y="4669379"/>
                  </a:cubicBezTo>
                  <a:cubicBezTo>
                    <a:pt x="11568352" y="4449765"/>
                    <a:pt x="11607087" y="4529040"/>
                    <a:pt x="11647438" y="4609622"/>
                  </a:cubicBezTo>
                  <a:lnTo>
                    <a:pt x="11721581" y="4744646"/>
                  </a:lnTo>
                  <a:cubicBezTo>
                    <a:pt x="11633610" y="4594563"/>
                    <a:pt x="11589662" y="4523747"/>
                    <a:pt x="11569028" y="4494378"/>
                  </a:cubicBezTo>
                  <a:cubicBezTo>
                    <a:pt x="11548394" y="4465009"/>
                    <a:pt x="11550866" y="4477425"/>
                    <a:pt x="11552718" y="4495843"/>
                  </a:cubicBezTo>
                  <a:lnTo>
                    <a:pt x="11699049" y="4757993"/>
                  </a:lnTo>
                  <a:cubicBezTo>
                    <a:pt x="11648495" y="4667542"/>
                    <a:pt x="11583560" y="4553289"/>
                    <a:pt x="11526837" y="4454991"/>
                  </a:cubicBezTo>
                  <a:cubicBezTo>
                    <a:pt x="11469907" y="4357031"/>
                    <a:pt x="11421577" y="4275111"/>
                    <a:pt x="11405428" y="4248819"/>
                  </a:cubicBezTo>
                  <a:cubicBezTo>
                    <a:pt x="11387075" y="4223966"/>
                    <a:pt x="11449422" y="4344561"/>
                    <a:pt x="11445512" y="4346975"/>
                  </a:cubicBezTo>
                  <a:lnTo>
                    <a:pt x="11374860" y="4225931"/>
                  </a:lnTo>
                  <a:cubicBezTo>
                    <a:pt x="11374994" y="4217143"/>
                    <a:pt x="11363736" y="4185772"/>
                    <a:pt x="11354398" y="4158073"/>
                  </a:cubicBezTo>
                  <a:cubicBezTo>
                    <a:pt x="11345148" y="4130586"/>
                    <a:pt x="11338025" y="4106432"/>
                    <a:pt x="11346013" y="4112755"/>
                  </a:cubicBezTo>
                  <a:lnTo>
                    <a:pt x="11195970" y="3845204"/>
                  </a:lnTo>
                  <a:cubicBezTo>
                    <a:pt x="11155737" y="3779789"/>
                    <a:pt x="11115292" y="3714712"/>
                    <a:pt x="11074462" y="3649551"/>
                  </a:cubicBezTo>
                  <a:lnTo>
                    <a:pt x="11262057" y="3986156"/>
                  </a:lnTo>
                  <a:cubicBezTo>
                    <a:pt x="11158218" y="3815399"/>
                    <a:pt x="11138459" y="3791395"/>
                    <a:pt x="11141499" y="3804317"/>
                  </a:cubicBezTo>
                  <a:cubicBezTo>
                    <a:pt x="11144331" y="3817578"/>
                    <a:pt x="11169571" y="3867683"/>
                    <a:pt x="11152745" y="3846419"/>
                  </a:cubicBezTo>
                  <a:cubicBezTo>
                    <a:pt x="11141499" y="3838242"/>
                    <a:pt x="11203445" y="3951275"/>
                    <a:pt x="11298397" y="4113598"/>
                  </a:cubicBezTo>
                  <a:cubicBezTo>
                    <a:pt x="11299865" y="4116215"/>
                    <a:pt x="11300826" y="4119297"/>
                    <a:pt x="11302594" y="4121786"/>
                  </a:cubicBezTo>
                  <a:lnTo>
                    <a:pt x="11309605" y="4133756"/>
                  </a:lnTo>
                  <a:lnTo>
                    <a:pt x="11308017" y="4131198"/>
                  </a:lnTo>
                  <a:lnTo>
                    <a:pt x="11302087" y="4122253"/>
                  </a:lnTo>
                  <a:lnTo>
                    <a:pt x="11290793" y="4104866"/>
                  </a:lnTo>
                  <a:lnTo>
                    <a:pt x="11247603" y="4039962"/>
                  </a:lnTo>
                  <a:lnTo>
                    <a:pt x="11171794" y="3925854"/>
                  </a:lnTo>
                  <a:cubicBezTo>
                    <a:pt x="11124051" y="3854411"/>
                    <a:pt x="11079306" y="3789173"/>
                    <a:pt x="11023814" y="3710307"/>
                  </a:cubicBezTo>
                  <a:lnTo>
                    <a:pt x="11040600" y="3709137"/>
                  </a:lnTo>
                  <a:lnTo>
                    <a:pt x="10835470" y="3390983"/>
                  </a:lnTo>
                  <a:cubicBezTo>
                    <a:pt x="10779552" y="3307808"/>
                    <a:pt x="10874234" y="3469497"/>
                    <a:pt x="10937256" y="3582571"/>
                  </a:cubicBezTo>
                  <a:cubicBezTo>
                    <a:pt x="11000187" y="3695434"/>
                    <a:pt x="11031547" y="3759893"/>
                    <a:pt x="10850567" y="3481832"/>
                  </a:cubicBezTo>
                  <a:lnTo>
                    <a:pt x="10667583" y="3186665"/>
                  </a:lnTo>
                  <a:cubicBezTo>
                    <a:pt x="10750107" y="3330589"/>
                    <a:pt x="10723888" y="3301357"/>
                    <a:pt x="10661084" y="3211138"/>
                  </a:cubicBezTo>
                  <a:cubicBezTo>
                    <a:pt x="10598282" y="3120920"/>
                    <a:pt x="10498510" y="2969634"/>
                    <a:pt x="10432644" y="2869745"/>
                  </a:cubicBezTo>
                  <a:cubicBezTo>
                    <a:pt x="10609770" y="3164416"/>
                    <a:pt x="10787495" y="3458832"/>
                    <a:pt x="10966023" y="3752655"/>
                  </a:cubicBezTo>
                  <a:cubicBezTo>
                    <a:pt x="10944752" y="3735032"/>
                    <a:pt x="10903108" y="3683688"/>
                    <a:pt x="10876025" y="3656570"/>
                  </a:cubicBezTo>
                  <a:cubicBezTo>
                    <a:pt x="10848852" y="3629239"/>
                    <a:pt x="10836241" y="3626134"/>
                    <a:pt x="10871929" y="3705710"/>
                  </a:cubicBezTo>
                  <a:cubicBezTo>
                    <a:pt x="10849066" y="3665319"/>
                    <a:pt x="10802068" y="3576594"/>
                    <a:pt x="10735359" y="3473076"/>
                  </a:cubicBezTo>
                  <a:lnTo>
                    <a:pt x="10806862" y="3618455"/>
                  </a:lnTo>
                  <a:lnTo>
                    <a:pt x="10717678" y="3474626"/>
                  </a:lnTo>
                  <a:cubicBezTo>
                    <a:pt x="10811745" y="3660525"/>
                    <a:pt x="10997243" y="3977320"/>
                    <a:pt x="11179989" y="4307510"/>
                  </a:cubicBezTo>
                  <a:lnTo>
                    <a:pt x="11134351" y="4226938"/>
                  </a:lnTo>
                  <a:cubicBezTo>
                    <a:pt x="11258025" y="4448358"/>
                    <a:pt x="11175445" y="4339880"/>
                    <a:pt x="11074137" y="4198229"/>
                  </a:cubicBezTo>
                  <a:cubicBezTo>
                    <a:pt x="10972528" y="4056703"/>
                    <a:pt x="10852908" y="3881200"/>
                    <a:pt x="10894024" y="3972681"/>
                  </a:cubicBezTo>
                  <a:cubicBezTo>
                    <a:pt x="10919720" y="4010618"/>
                    <a:pt x="11047067" y="4230722"/>
                    <a:pt x="10939429" y="4056845"/>
                  </a:cubicBezTo>
                  <a:cubicBezTo>
                    <a:pt x="10984441" y="4138433"/>
                    <a:pt x="11028078" y="4201898"/>
                    <a:pt x="11072267" y="4274110"/>
                  </a:cubicBezTo>
                  <a:cubicBezTo>
                    <a:pt x="11050793" y="4259317"/>
                    <a:pt x="10961008" y="4097536"/>
                    <a:pt x="10831667" y="3914951"/>
                  </a:cubicBezTo>
                  <a:cubicBezTo>
                    <a:pt x="10939059" y="4118866"/>
                    <a:pt x="10934481" y="4131295"/>
                    <a:pt x="10899246" y="4089192"/>
                  </a:cubicBezTo>
                  <a:cubicBezTo>
                    <a:pt x="10863504" y="4047555"/>
                    <a:pt x="10797524" y="3950709"/>
                    <a:pt x="10779309" y="3937771"/>
                  </a:cubicBezTo>
                  <a:cubicBezTo>
                    <a:pt x="10735139" y="3859815"/>
                    <a:pt x="10664070" y="3739446"/>
                    <a:pt x="10662551" y="3709411"/>
                  </a:cubicBezTo>
                  <a:cubicBezTo>
                    <a:pt x="10605574" y="3617957"/>
                    <a:pt x="10549192" y="3526249"/>
                    <a:pt x="10493408" y="3434288"/>
                  </a:cubicBezTo>
                  <a:cubicBezTo>
                    <a:pt x="10493780" y="3442608"/>
                    <a:pt x="10546759" y="3536266"/>
                    <a:pt x="10589613" y="3612787"/>
                  </a:cubicBezTo>
                  <a:cubicBezTo>
                    <a:pt x="10632375" y="3689098"/>
                    <a:pt x="10664414" y="3748529"/>
                    <a:pt x="10622516" y="3688313"/>
                  </a:cubicBezTo>
                  <a:cubicBezTo>
                    <a:pt x="10569610" y="3603105"/>
                    <a:pt x="10516375" y="3500577"/>
                    <a:pt x="10468664" y="3412657"/>
                  </a:cubicBezTo>
                  <a:cubicBezTo>
                    <a:pt x="10420655" y="3324864"/>
                    <a:pt x="10378852" y="3251634"/>
                    <a:pt x="10350125" y="3223970"/>
                  </a:cubicBezTo>
                  <a:cubicBezTo>
                    <a:pt x="10309151" y="3162612"/>
                    <a:pt x="10326987" y="3214376"/>
                    <a:pt x="10336430" y="3249765"/>
                  </a:cubicBezTo>
                  <a:cubicBezTo>
                    <a:pt x="10345962" y="3285363"/>
                    <a:pt x="10347100" y="3304585"/>
                    <a:pt x="10275600" y="3177413"/>
                  </a:cubicBezTo>
                  <a:cubicBezTo>
                    <a:pt x="10272203" y="3175963"/>
                    <a:pt x="10250167" y="3140679"/>
                    <a:pt x="10218029" y="3086838"/>
                  </a:cubicBezTo>
                  <a:lnTo>
                    <a:pt x="10201170" y="3058347"/>
                  </a:lnTo>
                  <a:lnTo>
                    <a:pt x="10159375" y="3268054"/>
                  </a:lnTo>
                  <a:cubicBezTo>
                    <a:pt x="10097777" y="3561186"/>
                    <a:pt x="10033177" y="3853332"/>
                    <a:pt x="9965550" y="4144393"/>
                  </a:cubicBezTo>
                  <a:cubicBezTo>
                    <a:pt x="9973936" y="4105717"/>
                    <a:pt x="9981698" y="4062673"/>
                    <a:pt x="9981698" y="4062673"/>
                  </a:cubicBezTo>
                  <a:cubicBezTo>
                    <a:pt x="9983545" y="3866627"/>
                    <a:pt x="9944858" y="3941004"/>
                    <a:pt x="9904403" y="4009626"/>
                  </a:cubicBezTo>
                  <a:cubicBezTo>
                    <a:pt x="9864916" y="4078598"/>
                    <a:pt x="9824145" y="4141990"/>
                    <a:pt x="9836684" y="3928324"/>
                  </a:cubicBezTo>
                  <a:lnTo>
                    <a:pt x="9826831" y="3977200"/>
                  </a:lnTo>
                  <a:cubicBezTo>
                    <a:pt x="9881467" y="3685749"/>
                    <a:pt x="9836906" y="3788735"/>
                    <a:pt x="9787136" y="3898627"/>
                  </a:cubicBezTo>
                  <a:cubicBezTo>
                    <a:pt x="9737363" y="4008520"/>
                    <a:pt x="9681412" y="4124972"/>
                    <a:pt x="9728373" y="3865628"/>
                  </a:cubicBezTo>
                  <a:cubicBezTo>
                    <a:pt x="9733301" y="3740399"/>
                    <a:pt x="9700391" y="3813921"/>
                    <a:pt x="9658455" y="3926377"/>
                  </a:cubicBezTo>
                  <a:cubicBezTo>
                    <a:pt x="9621762" y="4024776"/>
                    <a:pt x="9578588" y="4152953"/>
                    <a:pt x="9551962" y="4204689"/>
                  </a:cubicBezTo>
                  <a:lnTo>
                    <a:pt x="9545937" y="4214714"/>
                  </a:lnTo>
                  <a:lnTo>
                    <a:pt x="9547588" y="4209591"/>
                  </a:lnTo>
                  <a:cubicBezTo>
                    <a:pt x="9556639" y="4175892"/>
                    <a:pt x="9573371" y="4085956"/>
                    <a:pt x="9583495" y="4011887"/>
                  </a:cubicBezTo>
                  <a:cubicBezTo>
                    <a:pt x="9596993" y="3913130"/>
                    <a:pt x="9599636" y="3843144"/>
                    <a:pt x="9554143" y="3971633"/>
                  </a:cubicBezTo>
                  <a:cubicBezTo>
                    <a:pt x="9546491" y="3982299"/>
                    <a:pt x="9496491" y="4144758"/>
                    <a:pt x="9451868" y="4272342"/>
                  </a:cubicBezTo>
                  <a:cubicBezTo>
                    <a:pt x="9407250" y="4399923"/>
                    <a:pt x="9367531" y="4492454"/>
                    <a:pt x="9384167" y="4365085"/>
                  </a:cubicBezTo>
                  <a:cubicBezTo>
                    <a:pt x="9400961" y="4237281"/>
                    <a:pt x="9387487" y="4216853"/>
                    <a:pt x="9365209" y="4222521"/>
                  </a:cubicBezTo>
                  <a:cubicBezTo>
                    <a:pt x="9343342" y="4228580"/>
                    <a:pt x="9312593" y="4260949"/>
                    <a:pt x="9298712" y="4240131"/>
                  </a:cubicBezTo>
                  <a:lnTo>
                    <a:pt x="9263809" y="4395570"/>
                  </a:lnTo>
                  <a:cubicBezTo>
                    <a:pt x="9241285" y="4331681"/>
                    <a:pt x="9207759" y="4309187"/>
                    <a:pt x="9168352" y="4303112"/>
                  </a:cubicBezTo>
                  <a:cubicBezTo>
                    <a:pt x="9129506" y="4296994"/>
                    <a:pt x="9084776" y="4307291"/>
                    <a:pt x="9042758" y="4310030"/>
                  </a:cubicBezTo>
                  <a:cubicBezTo>
                    <a:pt x="9021952" y="4311593"/>
                    <a:pt x="9001279" y="4311256"/>
                    <a:pt x="8982389" y="4305948"/>
                  </a:cubicBezTo>
                  <a:cubicBezTo>
                    <a:pt x="8964469" y="4300991"/>
                    <a:pt x="8947763" y="4291105"/>
                    <a:pt x="8934333" y="4273617"/>
                  </a:cubicBezTo>
                  <a:cubicBezTo>
                    <a:pt x="8907467" y="4238640"/>
                    <a:pt x="8893688" y="4173253"/>
                    <a:pt x="8902401" y="4054256"/>
                  </a:cubicBezTo>
                  <a:cubicBezTo>
                    <a:pt x="8999368" y="3811121"/>
                    <a:pt x="8942288" y="3950571"/>
                    <a:pt x="8888594" y="4079046"/>
                  </a:cubicBezTo>
                  <a:cubicBezTo>
                    <a:pt x="8834976" y="4207305"/>
                    <a:pt x="8784669" y="4324805"/>
                    <a:pt x="8899053" y="4039163"/>
                  </a:cubicBezTo>
                  <a:cubicBezTo>
                    <a:pt x="8890602" y="4015415"/>
                    <a:pt x="8882555" y="3992056"/>
                    <a:pt x="8874994" y="3968872"/>
                  </a:cubicBezTo>
                  <a:cubicBezTo>
                    <a:pt x="8860923" y="4003562"/>
                    <a:pt x="8851480" y="4029917"/>
                    <a:pt x="8843430" y="4052382"/>
                  </a:cubicBezTo>
                  <a:cubicBezTo>
                    <a:pt x="8803830" y="4124725"/>
                    <a:pt x="8714751" y="4333634"/>
                    <a:pt x="8656393" y="4450688"/>
                  </a:cubicBezTo>
                  <a:cubicBezTo>
                    <a:pt x="8598036" y="4567741"/>
                    <a:pt x="8570887" y="4593116"/>
                    <a:pt x="8661456" y="4300644"/>
                  </a:cubicBezTo>
                  <a:cubicBezTo>
                    <a:pt x="8744470" y="4072012"/>
                    <a:pt x="8718033" y="4113728"/>
                    <a:pt x="8691346" y="4160717"/>
                  </a:cubicBezTo>
                  <a:cubicBezTo>
                    <a:pt x="8664661" y="4207705"/>
                    <a:pt x="8638214" y="4260141"/>
                    <a:pt x="8723883" y="4054641"/>
                  </a:cubicBezTo>
                  <a:cubicBezTo>
                    <a:pt x="8622704" y="4237765"/>
                    <a:pt x="8569575" y="4297462"/>
                    <a:pt x="8542795" y="4297373"/>
                  </a:cubicBezTo>
                  <a:cubicBezTo>
                    <a:pt x="8515454" y="4297326"/>
                    <a:pt x="8514052" y="4237103"/>
                    <a:pt x="8512203" y="4179647"/>
                  </a:cubicBezTo>
                  <a:cubicBezTo>
                    <a:pt x="8509951" y="4121801"/>
                    <a:pt x="8507812" y="4066679"/>
                    <a:pt x="8477705" y="4075879"/>
                  </a:cubicBezTo>
                  <a:cubicBezTo>
                    <a:pt x="8447674" y="4084863"/>
                    <a:pt x="8389673" y="4158168"/>
                    <a:pt x="8273669" y="4356699"/>
                  </a:cubicBezTo>
                  <a:lnTo>
                    <a:pt x="8310732" y="4286860"/>
                  </a:lnTo>
                  <a:lnTo>
                    <a:pt x="8310753" y="4213498"/>
                  </a:lnTo>
                  <a:lnTo>
                    <a:pt x="8162543" y="4593540"/>
                  </a:lnTo>
                  <a:cubicBezTo>
                    <a:pt x="8217631" y="4438265"/>
                    <a:pt x="8180495" y="4485409"/>
                    <a:pt x="8147871" y="4527589"/>
                  </a:cubicBezTo>
                  <a:cubicBezTo>
                    <a:pt x="8114763" y="4569595"/>
                    <a:pt x="8086732" y="4606596"/>
                    <a:pt x="8162052" y="4431515"/>
                  </a:cubicBezTo>
                  <a:lnTo>
                    <a:pt x="8181028" y="4396875"/>
                  </a:lnTo>
                  <a:cubicBezTo>
                    <a:pt x="8331181" y="4046534"/>
                    <a:pt x="8238463" y="4190764"/>
                    <a:pt x="8277362" y="4062351"/>
                  </a:cubicBezTo>
                  <a:cubicBezTo>
                    <a:pt x="8203905" y="4238346"/>
                    <a:pt x="8184633" y="4292134"/>
                    <a:pt x="8181288" y="4306048"/>
                  </a:cubicBezTo>
                  <a:cubicBezTo>
                    <a:pt x="8174256" y="4314985"/>
                    <a:pt x="8152080" y="4350915"/>
                    <a:pt x="8088410" y="4467528"/>
                  </a:cubicBezTo>
                  <a:cubicBezTo>
                    <a:pt x="8156459" y="4244013"/>
                    <a:pt x="8120850" y="4262455"/>
                    <a:pt x="8087646" y="4280297"/>
                  </a:cubicBezTo>
                  <a:cubicBezTo>
                    <a:pt x="8054035" y="4297747"/>
                    <a:pt x="8022828" y="4314596"/>
                    <a:pt x="8103964" y="4089679"/>
                  </a:cubicBezTo>
                  <a:lnTo>
                    <a:pt x="8027931" y="4243020"/>
                  </a:lnTo>
                  <a:lnTo>
                    <a:pt x="8028669" y="4251541"/>
                  </a:lnTo>
                  <a:lnTo>
                    <a:pt x="8027903" y="4243074"/>
                  </a:lnTo>
                  <a:lnTo>
                    <a:pt x="7982392" y="4334859"/>
                  </a:lnTo>
                  <a:lnTo>
                    <a:pt x="7984949" y="4366973"/>
                  </a:lnTo>
                  <a:cubicBezTo>
                    <a:pt x="7994109" y="4470440"/>
                    <a:pt x="8010416" y="4615505"/>
                    <a:pt x="8036259" y="4808318"/>
                  </a:cubicBezTo>
                  <a:lnTo>
                    <a:pt x="7984262" y="4450406"/>
                  </a:lnTo>
                  <a:cubicBezTo>
                    <a:pt x="7984376" y="4460534"/>
                    <a:pt x="8003990" y="4600776"/>
                    <a:pt x="8014325" y="4675966"/>
                  </a:cubicBezTo>
                  <a:cubicBezTo>
                    <a:pt x="8024660" y="4751154"/>
                    <a:pt x="8025721" y="4761288"/>
                    <a:pt x="7987726" y="4510973"/>
                  </a:cubicBezTo>
                  <a:lnTo>
                    <a:pt x="7959803" y="4354098"/>
                  </a:lnTo>
                  <a:cubicBezTo>
                    <a:pt x="7961437" y="4382044"/>
                    <a:pt x="7926866" y="4178607"/>
                    <a:pt x="7956757" y="4384133"/>
                  </a:cubicBezTo>
                  <a:lnTo>
                    <a:pt x="7956811" y="4384356"/>
                  </a:lnTo>
                  <a:lnTo>
                    <a:pt x="7957029" y="4385247"/>
                  </a:lnTo>
                  <a:lnTo>
                    <a:pt x="7963090" y="4427466"/>
                  </a:lnTo>
                  <a:lnTo>
                    <a:pt x="7958632" y="4397610"/>
                  </a:lnTo>
                  <a:cubicBezTo>
                    <a:pt x="7968611" y="4477138"/>
                    <a:pt x="7955367" y="4397286"/>
                    <a:pt x="7942987" y="4323393"/>
                  </a:cubicBezTo>
                  <a:lnTo>
                    <a:pt x="7937466" y="4290737"/>
                  </a:lnTo>
                  <a:lnTo>
                    <a:pt x="7934061" y="4294670"/>
                  </a:lnTo>
                  <a:lnTo>
                    <a:pt x="7938293" y="4321706"/>
                  </a:lnTo>
                  <a:cubicBezTo>
                    <a:pt x="7942328" y="4348092"/>
                    <a:pt x="7941399" y="4344604"/>
                    <a:pt x="7937349" y="4322763"/>
                  </a:cubicBezTo>
                  <a:lnTo>
                    <a:pt x="7932543" y="4296422"/>
                  </a:lnTo>
                  <a:lnTo>
                    <a:pt x="7928673" y="4300894"/>
                  </a:lnTo>
                  <a:lnTo>
                    <a:pt x="7926482" y="4303627"/>
                  </a:lnTo>
                  <a:lnTo>
                    <a:pt x="7947305" y="4426596"/>
                  </a:lnTo>
                  <a:cubicBezTo>
                    <a:pt x="7970887" y="4573427"/>
                    <a:pt x="7959996" y="4519160"/>
                    <a:pt x="7941125" y="4428341"/>
                  </a:cubicBezTo>
                  <a:cubicBezTo>
                    <a:pt x="7936282" y="4405607"/>
                    <a:pt x="7930948" y="4380617"/>
                    <a:pt x="7925590" y="4355924"/>
                  </a:cubicBezTo>
                  <a:lnTo>
                    <a:pt x="7916694" y="4315841"/>
                  </a:lnTo>
                  <a:lnTo>
                    <a:pt x="7909631" y="4324653"/>
                  </a:lnTo>
                  <a:lnTo>
                    <a:pt x="7921626" y="4389550"/>
                  </a:lnTo>
                  <a:cubicBezTo>
                    <a:pt x="7935238" y="4461724"/>
                    <a:pt x="7951410" y="4544878"/>
                    <a:pt x="7969234" y="4634301"/>
                  </a:cubicBezTo>
                  <a:lnTo>
                    <a:pt x="8084639" y="5209397"/>
                  </a:lnTo>
                  <a:lnTo>
                    <a:pt x="8012494" y="4855930"/>
                  </a:lnTo>
                  <a:cubicBezTo>
                    <a:pt x="8002836" y="4810574"/>
                    <a:pt x="7999580" y="4795307"/>
                    <a:pt x="7974810" y="4684195"/>
                  </a:cubicBezTo>
                  <a:lnTo>
                    <a:pt x="8058539" y="5087036"/>
                  </a:lnTo>
                  <a:cubicBezTo>
                    <a:pt x="8104288" y="5311129"/>
                    <a:pt x="8021745" y="4915085"/>
                    <a:pt x="8022685" y="4926666"/>
                  </a:cubicBezTo>
                  <a:cubicBezTo>
                    <a:pt x="7993870" y="4791977"/>
                    <a:pt x="7958370" y="4627463"/>
                    <a:pt x="7924884" y="4473242"/>
                  </a:cubicBezTo>
                  <a:lnTo>
                    <a:pt x="7896197" y="4341415"/>
                  </a:lnTo>
                  <a:lnTo>
                    <a:pt x="7875278" y="4367517"/>
                  </a:lnTo>
                  <a:cubicBezTo>
                    <a:pt x="7866525" y="4378396"/>
                    <a:pt x="7858041" y="4388691"/>
                    <a:pt x="7850160" y="4397686"/>
                  </a:cubicBezTo>
                  <a:lnTo>
                    <a:pt x="7829608" y="4419094"/>
                  </a:lnTo>
                  <a:lnTo>
                    <a:pt x="7849974" y="4497601"/>
                  </a:lnTo>
                  <a:lnTo>
                    <a:pt x="7828738" y="4420001"/>
                  </a:lnTo>
                  <a:lnTo>
                    <a:pt x="7828672" y="4420069"/>
                  </a:lnTo>
                  <a:lnTo>
                    <a:pt x="7816138" y="4428233"/>
                  </a:lnTo>
                  <a:lnTo>
                    <a:pt x="7840248" y="4514295"/>
                  </a:lnTo>
                  <a:cubicBezTo>
                    <a:pt x="7880213" y="4655268"/>
                    <a:pt x="7924527" y="4805838"/>
                    <a:pt x="7955981" y="4914372"/>
                  </a:cubicBezTo>
                  <a:lnTo>
                    <a:pt x="7856277" y="4589128"/>
                  </a:lnTo>
                  <a:lnTo>
                    <a:pt x="7959879" y="4955464"/>
                  </a:lnTo>
                  <a:cubicBezTo>
                    <a:pt x="7896723" y="4743180"/>
                    <a:pt x="7900024" y="4760564"/>
                    <a:pt x="7910364" y="4802916"/>
                  </a:cubicBezTo>
                  <a:cubicBezTo>
                    <a:pt x="7920651" y="4845049"/>
                    <a:pt x="7937925" y="4911929"/>
                    <a:pt x="7900879" y="4798856"/>
                  </a:cubicBezTo>
                  <a:cubicBezTo>
                    <a:pt x="7940349" y="4937321"/>
                    <a:pt x="7965233" y="5016044"/>
                    <a:pt x="7979319" y="5075672"/>
                  </a:cubicBezTo>
                  <a:cubicBezTo>
                    <a:pt x="7924951" y="4905177"/>
                    <a:pt x="7870081" y="4734568"/>
                    <a:pt x="7814322" y="4564177"/>
                  </a:cubicBezTo>
                  <a:lnTo>
                    <a:pt x="7890251" y="4790112"/>
                  </a:lnTo>
                  <a:lnTo>
                    <a:pt x="7747794" y="4305013"/>
                  </a:lnTo>
                  <a:lnTo>
                    <a:pt x="7734410" y="4320852"/>
                  </a:lnTo>
                  <a:lnTo>
                    <a:pt x="7736946" y="4328438"/>
                  </a:lnTo>
                  <a:lnTo>
                    <a:pt x="7733977" y="4321363"/>
                  </a:lnTo>
                  <a:lnTo>
                    <a:pt x="7725604" y="4331272"/>
                  </a:lnTo>
                  <a:lnTo>
                    <a:pt x="7729151" y="4346521"/>
                  </a:lnTo>
                  <a:cubicBezTo>
                    <a:pt x="7742994" y="4402488"/>
                    <a:pt x="7766764" y="4489218"/>
                    <a:pt x="7780934" y="4549181"/>
                  </a:cubicBezTo>
                  <a:cubicBezTo>
                    <a:pt x="7767128" y="4499404"/>
                    <a:pt x="7750120" y="4437478"/>
                    <a:pt x="7733294" y="4379434"/>
                  </a:cubicBezTo>
                  <a:lnTo>
                    <a:pt x="7720602" y="4337190"/>
                  </a:lnTo>
                  <a:lnTo>
                    <a:pt x="7716016" y="4342617"/>
                  </a:lnTo>
                  <a:lnTo>
                    <a:pt x="7736368" y="4412860"/>
                  </a:lnTo>
                  <a:cubicBezTo>
                    <a:pt x="7744424" y="4441084"/>
                    <a:pt x="7751251" y="4465783"/>
                    <a:pt x="7754772" y="4480690"/>
                  </a:cubicBezTo>
                  <a:cubicBezTo>
                    <a:pt x="7741350" y="4436342"/>
                    <a:pt x="7728558" y="4394641"/>
                    <a:pt x="7716530" y="4355950"/>
                  </a:cubicBezTo>
                  <a:lnTo>
                    <a:pt x="7713328" y="4345799"/>
                  </a:lnTo>
                  <a:lnTo>
                    <a:pt x="7694590" y="4367972"/>
                  </a:lnTo>
                  <a:lnTo>
                    <a:pt x="7758514" y="4573316"/>
                  </a:lnTo>
                  <a:lnTo>
                    <a:pt x="7692181" y="4370825"/>
                  </a:lnTo>
                  <a:lnTo>
                    <a:pt x="7686919" y="4377052"/>
                  </a:lnTo>
                  <a:lnTo>
                    <a:pt x="7676438" y="4390087"/>
                  </a:lnTo>
                  <a:lnTo>
                    <a:pt x="7667908" y="4474735"/>
                  </a:lnTo>
                  <a:lnTo>
                    <a:pt x="7765998" y="4789507"/>
                  </a:lnTo>
                  <a:cubicBezTo>
                    <a:pt x="7634847" y="4384619"/>
                    <a:pt x="7775401" y="4888716"/>
                    <a:pt x="7654358" y="4507712"/>
                  </a:cubicBezTo>
                  <a:lnTo>
                    <a:pt x="7633970" y="4442911"/>
                  </a:lnTo>
                  <a:lnTo>
                    <a:pt x="7633285" y="4443765"/>
                  </a:lnTo>
                  <a:lnTo>
                    <a:pt x="7639415" y="4465988"/>
                  </a:lnTo>
                  <a:cubicBezTo>
                    <a:pt x="7662971" y="4555675"/>
                    <a:pt x="7643111" y="4516191"/>
                    <a:pt x="7634162" y="4506596"/>
                  </a:cubicBezTo>
                  <a:cubicBezTo>
                    <a:pt x="7623880" y="4495405"/>
                    <a:pt x="7627403" y="4523362"/>
                    <a:pt x="7726606" y="4827234"/>
                  </a:cubicBezTo>
                  <a:cubicBezTo>
                    <a:pt x="7717580" y="4864677"/>
                    <a:pt x="7618262" y="4601735"/>
                    <a:pt x="7575373" y="4533197"/>
                  </a:cubicBezTo>
                  <a:lnTo>
                    <a:pt x="7568600" y="4524223"/>
                  </a:lnTo>
                  <a:lnTo>
                    <a:pt x="7556509" y="4539263"/>
                  </a:lnTo>
                  <a:lnTo>
                    <a:pt x="7558025" y="4559342"/>
                  </a:lnTo>
                  <a:cubicBezTo>
                    <a:pt x="7559621" y="4571912"/>
                    <a:pt x="7562122" y="4587577"/>
                    <a:pt x="7565644" y="4606705"/>
                  </a:cubicBezTo>
                  <a:cubicBezTo>
                    <a:pt x="7642338" y="4866705"/>
                    <a:pt x="7657430" y="4957504"/>
                    <a:pt x="7652363" y="4990864"/>
                  </a:cubicBezTo>
                  <a:cubicBezTo>
                    <a:pt x="7647295" y="5024226"/>
                    <a:pt x="7621234" y="5000591"/>
                    <a:pt x="7616513" y="5031505"/>
                  </a:cubicBezTo>
                  <a:lnTo>
                    <a:pt x="7444839" y="4743913"/>
                  </a:lnTo>
                  <a:cubicBezTo>
                    <a:pt x="7390273" y="4653777"/>
                    <a:pt x="7336839" y="4570213"/>
                    <a:pt x="7279910" y="4495535"/>
                  </a:cubicBezTo>
                  <a:cubicBezTo>
                    <a:pt x="7377569" y="4860725"/>
                    <a:pt x="7333773" y="4805044"/>
                    <a:pt x="7277118" y="4710221"/>
                  </a:cubicBezTo>
                  <a:cubicBezTo>
                    <a:pt x="7219964" y="4615284"/>
                    <a:pt x="7150893" y="4481212"/>
                    <a:pt x="7193104" y="4690815"/>
                  </a:cubicBezTo>
                  <a:lnTo>
                    <a:pt x="7127019" y="4505783"/>
                  </a:lnTo>
                  <a:lnTo>
                    <a:pt x="7117849" y="4526014"/>
                  </a:lnTo>
                  <a:lnTo>
                    <a:pt x="7120100" y="4537520"/>
                  </a:lnTo>
                  <a:cubicBezTo>
                    <a:pt x="7135340" y="4628654"/>
                    <a:pt x="7114886" y="4613010"/>
                    <a:pt x="7093247" y="4596857"/>
                  </a:cubicBezTo>
                  <a:lnTo>
                    <a:pt x="7087376" y="4593245"/>
                  </a:lnTo>
                  <a:lnTo>
                    <a:pt x="7069436" y="4632826"/>
                  </a:lnTo>
                  <a:lnTo>
                    <a:pt x="7084875" y="4591707"/>
                  </a:lnTo>
                  <a:lnTo>
                    <a:pt x="7072727" y="4584236"/>
                  </a:lnTo>
                  <a:cubicBezTo>
                    <a:pt x="7054257" y="4579345"/>
                    <a:pt x="7045605" y="4609492"/>
                    <a:pt x="7079771" y="4781318"/>
                  </a:cubicBezTo>
                  <a:cubicBezTo>
                    <a:pt x="7030824" y="4658158"/>
                    <a:pt x="7013458" y="4619882"/>
                    <a:pt x="7007782" y="4610165"/>
                  </a:cubicBezTo>
                  <a:cubicBezTo>
                    <a:pt x="7007273" y="4606628"/>
                    <a:pt x="7006043" y="4600507"/>
                    <a:pt x="7003648" y="4590454"/>
                  </a:cubicBezTo>
                  <a:lnTo>
                    <a:pt x="7000124" y="4576285"/>
                  </a:lnTo>
                  <a:lnTo>
                    <a:pt x="6999331" y="4578747"/>
                  </a:lnTo>
                  <a:cubicBezTo>
                    <a:pt x="6993480" y="4596954"/>
                    <a:pt x="6987531" y="4615498"/>
                    <a:pt x="6982099" y="4632428"/>
                  </a:cubicBezTo>
                  <a:lnTo>
                    <a:pt x="6981961" y="4632855"/>
                  </a:lnTo>
                  <a:lnTo>
                    <a:pt x="6983211" y="4637230"/>
                  </a:lnTo>
                  <a:cubicBezTo>
                    <a:pt x="6988740" y="4656167"/>
                    <a:pt x="6994917" y="4676934"/>
                    <a:pt x="7001809" y="4699728"/>
                  </a:cubicBezTo>
                  <a:lnTo>
                    <a:pt x="7016406" y="4736320"/>
                  </a:lnTo>
                  <a:cubicBezTo>
                    <a:pt x="7071770" y="4918619"/>
                    <a:pt x="7049239" y="4878532"/>
                    <a:pt x="7022516" y="4832854"/>
                  </a:cubicBezTo>
                  <a:cubicBezTo>
                    <a:pt x="6996237" y="4787070"/>
                    <a:pt x="6966261" y="4735808"/>
                    <a:pt x="7004896" y="4895972"/>
                  </a:cubicBezTo>
                  <a:lnTo>
                    <a:pt x="6955022" y="4711616"/>
                  </a:lnTo>
                  <a:lnTo>
                    <a:pt x="6942513" y="4751881"/>
                  </a:lnTo>
                  <a:lnTo>
                    <a:pt x="6954944" y="4711334"/>
                  </a:lnTo>
                  <a:lnTo>
                    <a:pt x="6898380" y="4502238"/>
                  </a:lnTo>
                  <a:lnTo>
                    <a:pt x="6893387" y="4574557"/>
                  </a:lnTo>
                  <a:lnTo>
                    <a:pt x="6921744" y="4648180"/>
                  </a:lnTo>
                  <a:cubicBezTo>
                    <a:pt x="6831615" y="4437520"/>
                    <a:pt x="6784777" y="4357780"/>
                    <a:pt x="6758547" y="4345052"/>
                  </a:cubicBezTo>
                  <a:cubicBezTo>
                    <a:pt x="6732263" y="4332101"/>
                    <a:pt x="6726587" y="4386160"/>
                    <a:pt x="6720618" y="4442891"/>
                  </a:cubicBezTo>
                  <a:cubicBezTo>
                    <a:pt x="6715042" y="4499288"/>
                    <a:pt x="6709673" y="4558470"/>
                    <a:pt x="6685229" y="4554991"/>
                  </a:cubicBezTo>
                  <a:cubicBezTo>
                    <a:pt x="6661285" y="4551623"/>
                    <a:pt x="6617875" y="4485928"/>
                    <a:pt x="6539944" y="4292369"/>
                  </a:cubicBezTo>
                  <a:cubicBezTo>
                    <a:pt x="6602482" y="4505984"/>
                    <a:pt x="6582422" y="4450885"/>
                    <a:pt x="6561780" y="4401125"/>
                  </a:cubicBezTo>
                  <a:cubicBezTo>
                    <a:pt x="6541136" y="4351366"/>
                    <a:pt x="6520354" y="4306836"/>
                    <a:pt x="6578938" y="4542913"/>
                  </a:cubicBezTo>
                  <a:cubicBezTo>
                    <a:pt x="6639911" y="4842890"/>
                    <a:pt x="6617378" y="4814377"/>
                    <a:pt x="6573212" y="4691468"/>
                  </a:cubicBezTo>
                  <a:cubicBezTo>
                    <a:pt x="6529046" y="4568558"/>
                    <a:pt x="6463693" y="4351142"/>
                    <a:pt x="6433237" y="4274723"/>
                  </a:cubicBezTo>
                  <a:cubicBezTo>
                    <a:pt x="6427577" y="4251540"/>
                    <a:pt x="6420937" y="4224344"/>
                    <a:pt x="6410729" y="4188334"/>
                  </a:cubicBezTo>
                  <a:cubicBezTo>
                    <a:pt x="6402386" y="4210213"/>
                    <a:pt x="6393597" y="4232201"/>
                    <a:pt x="6384419" y="4254519"/>
                  </a:cubicBezTo>
                  <a:cubicBezTo>
                    <a:pt x="6467149" y="4550838"/>
                    <a:pt x="6430209" y="4428526"/>
                    <a:pt x="6391045" y="4295183"/>
                  </a:cubicBezTo>
                  <a:cubicBezTo>
                    <a:pt x="6351827" y="4161615"/>
                    <a:pt x="6310332" y="4016795"/>
                    <a:pt x="6380396" y="4268965"/>
                  </a:cubicBezTo>
                  <a:cubicBezTo>
                    <a:pt x="6380054" y="4387388"/>
                    <a:pt x="6363270" y="4450065"/>
                    <a:pt x="6336867" y="4481079"/>
                  </a:cubicBezTo>
                  <a:cubicBezTo>
                    <a:pt x="6323664" y="4496585"/>
                    <a:pt x="6308057" y="4504174"/>
                    <a:pt x="6291698" y="4506751"/>
                  </a:cubicBezTo>
                  <a:cubicBezTo>
                    <a:pt x="6274449" y="4509547"/>
                    <a:pt x="6255949" y="4507213"/>
                    <a:pt x="6237458" y="4502988"/>
                  </a:cubicBezTo>
                  <a:cubicBezTo>
                    <a:pt x="6218771" y="4498929"/>
                    <a:pt x="6199609" y="4492919"/>
                    <a:pt x="6180725" y="4488052"/>
                  </a:cubicBezTo>
                  <a:lnTo>
                    <a:pt x="6175423" y="4487275"/>
                  </a:lnTo>
                  <a:lnTo>
                    <a:pt x="6174898" y="4500012"/>
                  </a:lnTo>
                  <a:cubicBezTo>
                    <a:pt x="6172172" y="4544154"/>
                    <a:pt x="6166769" y="4559745"/>
                    <a:pt x="6157195" y="4521104"/>
                  </a:cubicBezTo>
                  <a:lnTo>
                    <a:pt x="6149598" y="4483483"/>
                  </a:lnTo>
                  <a:lnTo>
                    <a:pt x="6125665" y="4479970"/>
                  </a:lnTo>
                  <a:cubicBezTo>
                    <a:pt x="6107843" y="4480425"/>
                    <a:pt x="6091057" y="4485113"/>
                    <a:pt x="6075665" y="4497198"/>
                  </a:cubicBezTo>
                  <a:lnTo>
                    <a:pt x="6056727" y="4517916"/>
                  </a:lnTo>
                  <a:lnTo>
                    <a:pt x="6060504" y="4555934"/>
                  </a:lnTo>
                  <a:lnTo>
                    <a:pt x="6045451" y="4536960"/>
                  </a:lnTo>
                  <a:lnTo>
                    <a:pt x="6034021" y="4558800"/>
                  </a:lnTo>
                  <a:lnTo>
                    <a:pt x="6028738" y="4518312"/>
                  </a:lnTo>
                  <a:lnTo>
                    <a:pt x="6007224" y="4502305"/>
                  </a:lnTo>
                  <a:cubicBezTo>
                    <a:pt x="5989979" y="4493623"/>
                    <a:pt x="5973127" y="4493009"/>
                    <a:pt x="5956271" y="4497071"/>
                  </a:cubicBezTo>
                  <a:lnTo>
                    <a:pt x="5928393" y="4509610"/>
                  </a:lnTo>
                  <a:lnTo>
                    <a:pt x="5928517" y="4513226"/>
                  </a:lnTo>
                  <a:cubicBezTo>
                    <a:pt x="5932373" y="4593038"/>
                    <a:pt x="5922419" y="4585337"/>
                    <a:pt x="5906802" y="4536230"/>
                  </a:cubicBezTo>
                  <a:lnTo>
                    <a:pt x="5902573" y="4521800"/>
                  </a:lnTo>
                  <a:lnTo>
                    <a:pt x="5856477" y="4549530"/>
                  </a:lnTo>
                  <a:cubicBezTo>
                    <a:pt x="5840065" y="4558643"/>
                    <a:pt x="5823210" y="4565785"/>
                    <a:pt x="5806357" y="4567263"/>
                  </a:cubicBezTo>
                  <a:cubicBezTo>
                    <a:pt x="5790388" y="4568740"/>
                    <a:pt x="5773977" y="4564800"/>
                    <a:pt x="5758012" y="4551993"/>
                  </a:cubicBezTo>
                  <a:cubicBezTo>
                    <a:pt x="5726076" y="4526380"/>
                    <a:pt x="5695916" y="4465301"/>
                    <a:pt x="5668416" y="4341911"/>
                  </a:cubicBezTo>
                  <a:cubicBezTo>
                    <a:pt x="5676401" y="4061146"/>
                    <a:pt x="5670634" y="4222710"/>
                    <a:pt x="5664424" y="4371958"/>
                  </a:cubicBezTo>
                  <a:cubicBezTo>
                    <a:pt x="5658215" y="4520961"/>
                    <a:pt x="5651562" y="4657897"/>
                    <a:pt x="5661318" y="4327873"/>
                  </a:cubicBezTo>
                  <a:cubicBezTo>
                    <a:pt x="5647570" y="4306940"/>
                    <a:pt x="5634265" y="4286250"/>
                    <a:pt x="5621401" y="4265563"/>
                  </a:cubicBezTo>
                  <a:cubicBezTo>
                    <a:pt x="5620073" y="4305708"/>
                    <a:pt x="5620072" y="4335755"/>
                    <a:pt x="5620072" y="4361369"/>
                  </a:cubicBezTo>
                  <a:cubicBezTo>
                    <a:pt x="5608984" y="4448799"/>
                    <a:pt x="5597452" y="4692130"/>
                    <a:pt x="5584146" y="4831527"/>
                  </a:cubicBezTo>
                  <a:cubicBezTo>
                    <a:pt x="5570839" y="4970925"/>
                    <a:pt x="5556201" y="5006389"/>
                    <a:pt x="5544669" y="4678091"/>
                  </a:cubicBezTo>
                  <a:cubicBezTo>
                    <a:pt x="5545557" y="4417029"/>
                    <a:pt x="5536242" y="4468749"/>
                    <a:pt x="5528259" y="4525886"/>
                  </a:cubicBezTo>
                  <a:cubicBezTo>
                    <a:pt x="5520276" y="4583025"/>
                    <a:pt x="5514066" y="4645582"/>
                    <a:pt x="5523824" y="4406931"/>
                  </a:cubicBezTo>
                  <a:cubicBezTo>
                    <a:pt x="5494994" y="4628588"/>
                    <a:pt x="5469268" y="4708138"/>
                    <a:pt x="5447534" y="4717744"/>
                  </a:cubicBezTo>
                  <a:cubicBezTo>
                    <a:pt x="5425359" y="4727595"/>
                    <a:pt x="5406731" y="4667256"/>
                    <a:pt x="5388546" y="4609870"/>
                  </a:cubicBezTo>
                  <a:cubicBezTo>
                    <a:pt x="5369917" y="4552239"/>
                    <a:pt x="5352174" y="4497318"/>
                    <a:pt x="5330442" y="4517513"/>
                  </a:cubicBezTo>
                  <a:cubicBezTo>
                    <a:pt x="5308709" y="4537462"/>
                    <a:pt x="5282985" y="4632528"/>
                    <a:pt x="5246613" y="4875120"/>
                  </a:cubicBezTo>
                  <a:lnTo>
                    <a:pt x="5256371" y="4791137"/>
                  </a:lnTo>
                  <a:lnTo>
                    <a:pt x="5235081" y="4717004"/>
                  </a:lnTo>
                  <a:lnTo>
                    <a:pt x="5225324" y="5154654"/>
                  </a:lnTo>
                  <a:cubicBezTo>
                    <a:pt x="5224881" y="4977820"/>
                    <a:pt x="5208470" y="5038900"/>
                    <a:pt x="5194276" y="5093329"/>
                  </a:cubicBezTo>
                  <a:cubicBezTo>
                    <a:pt x="5179639" y="5147757"/>
                    <a:pt x="5167664" y="5195290"/>
                    <a:pt x="5177866" y="4991120"/>
                  </a:cubicBezTo>
                  <a:lnTo>
                    <a:pt x="5183188" y="4949251"/>
                  </a:lnTo>
                  <a:cubicBezTo>
                    <a:pt x="5203148" y="4540910"/>
                    <a:pt x="5169882" y="4720206"/>
                    <a:pt x="5164117" y="4576375"/>
                  </a:cubicBezTo>
                  <a:cubicBezTo>
                    <a:pt x="5155690" y="4780793"/>
                    <a:pt x="5155690" y="4842117"/>
                    <a:pt x="5157020" y="4857387"/>
                  </a:cubicBezTo>
                  <a:cubicBezTo>
                    <a:pt x="5153916" y="4868962"/>
                    <a:pt x="5146375" y="4913294"/>
                    <a:pt x="5128633" y="5054169"/>
                  </a:cubicBezTo>
                  <a:cubicBezTo>
                    <a:pt x="5118875" y="4803697"/>
                    <a:pt x="5095369" y="4835221"/>
                    <a:pt x="5073634" y="4865269"/>
                  </a:cubicBezTo>
                  <a:cubicBezTo>
                    <a:pt x="5051458" y="4895069"/>
                    <a:pt x="5031055" y="4923392"/>
                    <a:pt x="5031499" y="4666762"/>
                  </a:cubicBezTo>
                  <a:lnTo>
                    <a:pt x="5001339" y="4988657"/>
                  </a:lnTo>
                  <a:cubicBezTo>
                    <a:pt x="4992911" y="4759365"/>
                    <a:pt x="4958759" y="4916741"/>
                    <a:pt x="4926823" y="5030279"/>
                  </a:cubicBezTo>
                  <a:cubicBezTo>
                    <a:pt x="4895333" y="5143572"/>
                    <a:pt x="4866948" y="5212777"/>
                    <a:pt x="4874929" y="4807145"/>
                  </a:cubicBezTo>
                  <a:cubicBezTo>
                    <a:pt x="4838562" y="4899501"/>
                    <a:pt x="4807512" y="5000233"/>
                    <a:pt x="4776909" y="5108106"/>
                  </a:cubicBezTo>
                  <a:lnTo>
                    <a:pt x="4681551" y="5451675"/>
                  </a:lnTo>
                  <a:cubicBezTo>
                    <a:pt x="4670018" y="5420642"/>
                    <a:pt x="4650949" y="5451920"/>
                    <a:pt x="4638527" y="5418426"/>
                  </a:cubicBezTo>
                  <a:cubicBezTo>
                    <a:pt x="4626108" y="5384930"/>
                    <a:pt x="4619456" y="5286415"/>
                    <a:pt x="4631873" y="4995800"/>
                  </a:cubicBezTo>
                  <a:cubicBezTo>
                    <a:pt x="4614575" y="4662329"/>
                    <a:pt x="4556029" y="5320157"/>
                    <a:pt x="4531190" y="5266713"/>
                  </a:cubicBezTo>
                  <a:cubicBezTo>
                    <a:pt x="4554698" y="4924622"/>
                    <a:pt x="4551594" y="4894576"/>
                    <a:pt x="4544497" y="4908860"/>
                  </a:cubicBezTo>
                  <a:cubicBezTo>
                    <a:pt x="4537401" y="4922899"/>
                    <a:pt x="4525869" y="4981270"/>
                    <a:pt x="4531634" y="4815764"/>
                  </a:cubicBezTo>
                  <a:cubicBezTo>
                    <a:pt x="4497039" y="5422613"/>
                    <a:pt x="4517885" y="4751484"/>
                    <a:pt x="4485508" y="5237404"/>
                  </a:cubicBezTo>
                  <a:lnTo>
                    <a:pt x="4505466" y="4884232"/>
                  </a:lnTo>
                  <a:cubicBezTo>
                    <a:pt x="4493934" y="4848520"/>
                    <a:pt x="4482402" y="4812810"/>
                    <a:pt x="4471314" y="4777098"/>
                  </a:cubicBezTo>
                  <a:lnTo>
                    <a:pt x="4478856" y="4688681"/>
                  </a:lnTo>
                  <a:cubicBezTo>
                    <a:pt x="4495707" y="4390676"/>
                    <a:pt x="4470870" y="4710847"/>
                    <a:pt x="4472200" y="4589674"/>
                  </a:cubicBezTo>
                  <a:lnTo>
                    <a:pt x="4442928" y="5010084"/>
                  </a:lnTo>
                  <a:lnTo>
                    <a:pt x="4467765" y="4568494"/>
                  </a:lnTo>
                  <a:cubicBezTo>
                    <a:pt x="4468652" y="4472936"/>
                    <a:pt x="4461999" y="4575390"/>
                    <a:pt x="4456678" y="4639670"/>
                  </a:cubicBezTo>
                  <a:cubicBezTo>
                    <a:pt x="4458895" y="4603467"/>
                    <a:pt x="4461999" y="4549037"/>
                    <a:pt x="4465103" y="4492391"/>
                  </a:cubicBezTo>
                  <a:cubicBezTo>
                    <a:pt x="4465103" y="4304969"/>
                    <a:pt x="4444701" y="4515296"/>
                    <a:pt x="4425185" y="4912554"/>
                  </a:cubicBezTo>
                  <a:cubicBezTo>
                    <a:pt x="4424742" y="4846796"/>
                    <a:pt x="4438049" y="4604205"/>
                    <a:pt x="4432283" y="4636963"/>
                  </a:cubicBezTo>
                  <a:cubicBezTo>
                    <a:pt x="4423412" y="4715033"/>
                    <a:pt x="4419421" y="4879799"/>
                    <a:pt x="4416315" y="4990628"/>
                  </a:cubicBezTo>
                  <a:cubicBezTo>
                    <a:pt x="4415430" y="4858372"/>
                    <a:pt x="4426073" y="4604698"/>
                    <a:pt x="4407002" y="4749268"/>
                  </a:cubicBezTo>
                  <a:lnTo>
                    <a:pt x="4420307" y="4572189"/>
                  </a:lnTo>
                  <a:cubicBezTo>
                    <a:pt x="4412768" y="4655186"/>
                    <a:pt x="4413654" y="4567508"/>
                    <a:pt x="4412323" y="4515296"/>
                  </a:cubicBezTo>
                  <a:cubicBezTo>
                    <a:pt x="4411437" y="4463331"/>
                    <a:pt x="4407888" y="4446831"/>
                    <a:pt x="4393694" y="4673165"/>
                  </a:cubicBezTo>
                  <a:lnTo>
                    <a:pt x="4368856" y="5269668"/>
                  </a:lnTo>
                  <a:lnTo>
                    <a:pt x="4388373" y="5014763"/>
                  </a:lnTo>
                  <a:cubicBezTo>
                    <a:pt x="4375066" y="5206619"/>
                    <a:pt x="4362648" y="5398477"/>
                    <a:pt x="4350674" y="5590086"/>
                  </a:cubicBezTo>
                  <a:cubicBezTo>
                    <a:pt x="4350229" y="5524329"/>
                    <a:pt x="4355550" y="5435911"/>
                    <a:pt x="4360874" y="5281490"/>
                  </a:cubicBezTo>
                  <a:cubicBezTo>
                    <a:pt x="4352004" y="5408820"/>
                    <a:pt x="4352891" y="5334689"/>
                    <a:pt x="4352889" y="5288140"/>
                  </a:cubicBezTo>
                  <a:cubicBezTo>
                    <a:pt x="4352891" y="5241347"/>
                    <a:pt x="4352004" y="5222382"/>
                    <a:pt x="4341359" y="5459800"/>
                  </a:cubicBezTo>
                  <a:lnTo>
                    <a:pt x="4354666" y="5051459"/>
                  </a:lnTo>
                  <a:lnTo>
                    <a:pt x="4335592" y="5415962"/>
                  </a:lnTo>
                  <a:cubicBezTo>
                    <a:pt x="4344907" y="5173618"/>
                    <a:pt x="4363978" y="4742864"/>
                    <a:pt x="4358212" y="4589428"/>
                  </a:cubicBezTo>
                  <a:lnTo>
                    <a:pt x="4351117" y="4491900"/>
                  </a:lnTo>
                  <a:lnTo>
                    <a:pt x="4339585" y="4954422"/>
                  </a:lnTo>
                  <a:lnTo>
                    <a:pt x="4344463" y="4577360"/>
                  </a:lnTo>
                  <a:cubicBezTo>
                    <a:pt x="4345351" y="4472936"/>
                    <a:pt x="4343575" y="4448306"/>
                    <a:pt x="4333818" y="4680307"/>
                  </a:cubicBezTo>
                  <a:lnTo>
                    <a:pt x="4342687" y="4327136"/>
                  </a:lnTo>
                  <a:cubicBezTo>
                    <a:pt x="4337366" y="4184290"/>
                    <a:pt x="4324947" y="4912308"/>
                    <a:pt x="4324948" y="4626617"/>
                  </a:cubicBezTo>
                  <a:lnTo>
                    <a:pt x="4334705" y="4339202"/>
                  </a:lnTo>
                  <a:cubicBezTo>
                    <a:pt x="4328940" y="4350778"/>
                    <a:pt x="4323175" y="4395356"/>
                    <a:pt x="4317849" y="4449045"/>
                  </a:cubicBezTo>
                  <a:lnTo>
                    <a:pt x="4313860" y="4490423"/>
                  </a:lnTo>
                  <a:lnTo>
                    <a:pt x="4311640" y="4533028"/>
                  </a:lnTo>
                  <a:cubicBezTo>
                    <a:pt x="4310311" y="4561352"/>
                    <a:pt x="4308981" y="4588935"/>
                    <a:pt x="4307650" y="4612580"/>
                  </a:cubicBezTo>
                  <a:cubicBezTo>
                    <a:pt x="4301441" y="4707153"/>
                    <a:pt x="4298335" y="4741140"/>
                    <a:pt x="4293899" y="4521699"/>
                  </a:cubicBezTo>
                  <a:lnTo>
                    <a:pt x="4294787" y="4381072"/>
                  </a:lnTo>
                  <a:cubicBezTo>
                    <a:pt x="4291238" y="4248570"/>
                    <a:pt x="4283255" y="4335753"/>
                    <a:pt x="4281482" y="4369249"/>
                  </a:cubicBezTo>
                  <a:lnTo>
                    <a:pt x="4282811" y="4437472"/>
                  </a:lnTo>
                  <a:lnTo>
                    <a:pt x="4274829" y="4516282"/>
                  </a:lnTo>
                  <a:lnTo>
                    <a:pt x="4272166" y="4262608"/>
                  </a:lnTo>
                  <a:lnTo>
                    <a:pt x="4266400" y="4363091"/>
                  </a:lnTo>
                  <a:lnTo>
                    <a:pt x="4264182" y="4165079"/>
                  </a:lnTo>
                  <a:cubicBezTo>
                    <a:pt x="4262962" y="4140357"/>
                    <a:pt x="4261791" y="4120262"/>
                    <a:pt x="4260675" y="4104435"/>
                  </a:cubicBezTo>
                  <a:lnTo>
                    <a:pt x="4259944" y="4096359"/>
                  </a:lnTo>
                  <a:lnTo>
                    <a:pt x="4248767" y="4155684"/>
                  </a:lnTo>
                  <a:lnTo>
                    <a:pt x="4248079" y="4202811"/>
                  </a:lnTo>
                  <a:cubicBezTo>
                    <a:pt x="4247876" y="4225265"/>
                    <a:pt x="4247772" y="4249832"/>
                    <a:pt x="4247771" y="4276153"/>
                  </a:cubicBezTo>
                  <a:lnTo>
                    <a:pt x="4252651" y="4399051"/>
                  </a:lnTo>
                  <a:cubicBezTo>
                    <a:pt x="4251321" y="4424416"/>
                    <a:pt x="4265513" y="5051706"/>
                    <a:pt x="4275715" y="5445762"/>
                  </a:cubicBezTo>
                  <a:cubicBezTo>
                    <a:pt x="4273940" y="5433449"/>
                    <a:pt x="4287247" y="5867404"/>
                    <a:pt x="4278820" y="5622102"/>
                  </a:cubicBezTo>
                  <a:lnTo>
                    <a:pt x="4265069" y="5180760"/>
                  </a:lnTo>
                  <a:cubicBezTo>
                    <a:pt x="4267288" y="5302917"/>
                    <a:pt x="4267731" y="5319664"/>
                    <a:pt x="4269062" y="5369415"/>
                  </a:cubicBezTo>
                  <a:lnTo>
                    <a:pt x="4282369" y="5756329"/>
                  </a:lnTo>
                  <a:lnTo>
                    <a:pt x="4258859" y="5127316"/>
                  </a:lnTo>
                  <a:cubicBezTo>
                    <a:pt x="4251322" y="4931765"/>
                    <a:pt x="4243338" y="4764045"/>
                    <a:pt x="4236683" y="4665284"/>
                  </a:cubicBezTo>
                  <a:cubicBezTo>
                    <a:pt x="4231804" y="4666269"/>
                    <a:pt x="4235355" y="4805666"/>
                    <a:pt x="4238016" y="4905412"/>
                  </a:cubicBezTo>
                  <a:cubicBezTo>
                    <a:pt x="4241119" y="5004913"/>
                    <a:pt x="4243337" y="5064266"/>
                    <a:pt x="4231805" y="4905165"/>
                  </a:cubicBezTo>
                  <a:lnTo>
                    <a:pt x="4196145" y="4354653"/>
                  </a:lnTo>
                  <a:lnTo>
                    <a:pt x="4194658" y="4364778"/>
                  </a:lnTo>
                  <a:lnTo>
                    <a:pt x="4195106" y="4378897"/>
                  </a:lnTo>
                  <a:cubicBezTo>
                    <a:pt x="4197148" y="4430732"/>
                    <a:pt x="4202587" y="4531151"/>
                    <a:pt x="4207855" y="4622431"/>
                  </a:cubicBezTo>
                  <a:cubicBezTo>
                    <a:pt x="4215838" y="4768479"/>
                    <a:pt x="4223376" y="4891128"/>
                    <a:pt x="4213177" y="4753701"/>
                  </a:cubicBezTo>
                  <a:cubicBezTo>
                    <a:pt x="4191000" y="4531306"/>
                    <a:pt x="4232248" y="5048752"/>
                    <a:pt x="4214508" y="4877828"/>
                  </a:cubicBezTo>
                  <a:lnTo>
                    <a:pt x="4217169" y="4910092"/>
                  </a:lnTo>
                  <a:lnTo>
                    <a:pt x="4213176" y="4864529"/>
                  </a:lnTo>
                  <a:lnTo>
                    <a:pt x="4213177" y="4863545"/>
                  </a:lnTo>
                  <a:lnTo>
                    <a:pt x="4213176" y="4863297"/>
                  </a:lnTo>
                  <a:cubicBezTo>
                    <a:pt x="4194104" y="4641394"/>
                    <a:pt x="4208298" y="4862312"/>
                    <a:pt x="4203419" y="4832757"/>
                  </a:cubicBezTo>
                  <a:lnTo>
                    <a:pt x="4213176" y="5003436"/>
                  </a:lnTo>
                  <a:cubicBezTo>
                    <a:pt x="4234909" y="5274102"/>
                    <a:pt x="4233578" y="5263265"/>
                    <a:pt x="4226039" y="5182238"/>
                  </a:cubicBezTo>
                  <a:cubicBezTo>
                    <a:pt x="4218499" y="5101210"/>
                    <a:pt x="4204749" y="4949989"/>
                    <a:pt x="4202533" y="4939400"/>
                  </a:cubicBezTo>
                  <a:lnTo>
                    <a:pt x="4235796" y="5325821"/>
                  </a:lnTo>
                  <a:cubicBezTo>
                    <a:pt x="4195878" y="4910586"/>
                    <a:pt x="4163943" y="4704197"/>
                    <a:pt x="4146647" y="4650509"/>
                  </a:cubicBezTo>
                  <a:cubicBezTo>
                    <a:pt x="4116042" y="4384027"/>
                    <a:pt x="4122252" y="4478600"/>
                    <a:pt x="4129791" y="4575143"/>
                  </a:cubicBezTo>
                  <a:lnTo>
                    <a:pt x="4150638" y="4739665"/>
                  </a:lnTo>
                  <a:cubicBezTo>
                    <a:pt x="4139327" y="4670210"/>
                    <a:pt x="4129827" y="4614370"/>
                    <a:pt x="4121830" y="4569710"/>
                  </a:cubicBezTo>
                  <a:lnTo>
                    <a:pt x="4117171" y="4544252"/>
                  </a:lnTo>
                  <a:lnTo>
                    <a:pt x="4113405" y="4602757"/>
                  </a:lnTo>
                  <a:lnTo>
                    <a:pt x="4104158" y="4662290"/>
                  </a:lnTo>
                  <a:lnTo>
                    <a:pt x="4115154" y="4743356"/>
                  </a:lnTo>
                  <a:lnTo>
                    <a:pt x="4104012" y="4663225"/>
                  </a:lnTo>
                  <a:lnTo>
                    <a:pt x="4102575" y="4672481"/>
                  </a:lnTo>
                  <a:cubicBezTo>
                    <a:pt x="4098022" y="4696202"/>
                    <a:pt x="4092587" y="4719912"/>
                    <a:pt x="4086449" y="4742152"/>
                  </a:cubicBezTo>
                  <a:cubicBezTo>
                    <a:pt x="4074173" y="4786632"/>
                    <a:pt x="4059195" y="4824784"/>
                    <a:pt x="4042456" y="4845027"/>
                  </a:cubicBezTo>
                  <a:cubicBezTo>
                    <a:pt x="4026161" y="4865377"/>
                    <a:pt x="4007715" y="4867487"/>
                    <a:pt x="3993563" y="4840411"/>
                  </a:cubicBezTo>
                  <a:cubicBezTo>
                    <a:pt x="3986042" y="4826764"/>
                    <a:pt x="3980263" y="4805985"/>
                    <a:pt x="3975715" y="4776293"/>
                  </a:cubicBezTo>
                  <a:cubicBezTo>
                    <a:pt x="3973691" y="4761391"/>
                    <a:pt x="3972157" y="4744483"/>
                    <a:pt x="3971222" y="4725120"/>
                  </a:cubicBezTo>
                  <a:cubicBezTo>
                    <a:pt x="3970726" y="4715550"/>
                    <a:pt x="3970395" y="4705312"/>
                    <a:pt x="3970227" y="4694407"/>
                  </a:cubicBezTo>
                  <a:cubicBezTo>
                    <a:pt x="3970380" y="4691846"/>
                    <a:pt x="3969697" y="4688845"/>
                    <a:pt x="3969404" y="4686175"/>
                  </a:cubicBezTo>
                  <a:lnTo>
                    <a:pt x="3967802" y="4677280"/>
                  </a:lnTo>
                  <a:cubicBezTo>
                    <a:pt x="3966881" y="4671385"/>
                    <a:pt x="3966462" y="4665378"/>
                    <a:pt x="3965595" y="4659261"/>
                  </a:cubicBezTo>
                  <a:cubicBezTo>
                    <a:pt x="3922550" y="4518602"/>
                    <a:pt x="3877517" y="4465325"/>
                    <a:pt x="3828531" y="4453365"/>
                  </a:cubicBezTo>
                  <a:cubicBezTo>
                    <a:pt x="3779935" y="4441735"/>
                    <a:pt x="3728330" y="4471416"/>
                    <a:pt x="3676598" y="4497760"/>
                  </a:cubicBezTo>
                  <a:cubicBezTo>
                    <a:pt x="3624865" y="4524103"/>
                    <a:pt x="3573504" y="4546994"/>
                    <a:pt x="3528620" y="4522098"/>
                  </a:cubicBezTo>
                  <a:cubicBezTo>
                    <a:pt x="3484180" y="4497312"/>
                    <a:pt x="3446663" y="4424848"/>
                    <a:pt x="3425737" y="4261244"/>
                  </a:cubicBezTo>
                  <a:cubicBezTo>
                    <a:pt x="3353387" y="4109177"/>
                    <a:pt x="3276949" y="4035713"/>
                    <a:pt x="3192905" y="4006926"/>
                  </a:cubicBezTo>
                  <a:cubicBezTo>
                    <a:pt x="3109251" y="3978470"/>
                    <a:pt x="3018383" y="3995022"/>
                    <a:pt x="2921470" y="4024742"/>
                  </a:cubicBezTo>
                  <a:cubicBezTo>
                    <a:pt x="2825003" y="4054572"/>
                    <a:pt x="2723432" y="4097564"/>
                    <a:pt x="2622435" y="4122744"/>
                  </a:cubicBezTo>
                  <a:cubicBezTo>
                    <a:pt x="2609887" y="4125822"/>
                    <a:pt x="2597393" y="4128676"/>
                    <a:pt x="2584953" y="4131308"/>
                  </a:cubicBezTo>
                  <a:cubicBezTo>
                    <a:pt x="2578956" y="4132679"/>
                    <a:pt x="2572122" y="4133608"/>
                    <a:pt x="2565289" y="4134538"/>
                  </a:cubicBezTo>
                  <a:lnTo>
                    <a:pt x="2555512" y="4135930"/>
                  </a:lnTo>
                  <a:cubicBezTo>
                    <a:pt x="2554012" y="4136272"/>
                    <a:pt x="2552068" y="4136507"/>
                    <a:pt x="2550623" y="4136626"/>
                  </a:cubicBezTo>
                  <a:lnTo>
                    <a:pt x="2546625" y="4137539"/>
                  </a:lnTo>
                  <a:cubicBezTo>
                    <a:pt x="2524799" y="4141895"/>
                    <a:pt x="2503799" y="4144799"/>
                    <a:pt x="2483289" y="4145697"/>
                  </a:cubicBezTo>
                  <a:cubicBezTo>
                    <a:pt x="2442715" y="4147600"/>
                    <a:pt x="2404544" y="4141587"/>
                    <a:pt x="2370596" y="4124086"/>
                  </a:cubicBezTo>
                  <a:lnTo>
                    <a:pt x="2384900" y="4084825"/>
                  </a:lnTo>
                  <a:cubicBezTo>
                    <a:pt x="2378961" y="4012513"/>
                    <a:pt x="2383835" y="3892056"/>
                    <a:pt x="2375002" y="3829666"/>
                  </a:cubicBezTo>
                  <a:cubicBezTo>
                    <a:pt x="2365778" y="3766945"/>
                    <a:pt x="2342012" y="3761853"/>
                    <a:pt x="2274951" y="3918617"/>
                  </a:cubicBezTo>
                  <a:cubicBezTo>
                    <a:pt x="2284590" y="3890737"/>
                    <a:pt x="2297094" y="3847256"/>
                    <a:pt x="2304941" y="3817048"/>
                  </a:cubicBezTo>
                  <a:lnTo>
                    <a:pt x="2251117" y="3879020"/>
                  </a:lnTo>
                  <a:lnTo>
                    <a:pt x="2265975" y="3839423"/>
                  </a:lnTo>
                  <a:cubicBezTo>
                    <a:pt x="2221482" y="3787679"/>
                    <a:pt x="2170527" y="3763676"/>
                    <a:pt x="2044210" y="3986369"/>
                  </a:cubicBezTo>
                  <a:lnTo>
                    <a:pt x="2034444" y="4004249"/>
                  </a:lnTo>
                  <a:lnTo>
                    <a:pt x="1962279" y="4455821"/>
                  </a:lnTo>
                  <a:lnTo>
                    <a:pt x="1976968" y="4114357"/>
                  </a:lnTo>
                  <a:lnTo>
                    <a:pt x="1973881" y="4120727"/>
                  </a:lnTo>
                  <a:lnTo>
                    <a:pt x="1897522" y="4751608"/>
                  </a:lnTo>
                  <a:cubicBezTo>
                    <a:pt x="1896635" y="4713928"/>
                    <a:pt x="1894417" y="4675999"/>
                    <a:pt x="1890425" y="4638318"/>
                  </a:cubicBezTo>
                  <a:cubicBezTo>
                    <a:pt x="1888208" y="4600636"/>
                    <a:pt x="1878893" y="4562954"/>
                    <a:pt x="1864256" y="4525272"/>
                  </a:cubicBezTo>
                  <a:cubicBezTo>
                    <a:pt x="1862039" y="4366911"/>
                    <a:pt x="1859378" y="4208550"/>
                    <a:pt x="1855829" y="4050187"/>
                  </a:cubicBezTo>
                  <a:cubicBezTo>
                    <a:pt x="1850508" y="4257808"/>
                    <a:pt x="1845628" y="4353858"/>
                    <a:pt x="1839418" y="4390308"/>
                  </a:cubicBezTo>
                  <a:cubicBezTo>
                    <a:pt x="1833209" y="4427004"/>
                    <a:pt x="1825670" y="4403855"/>
                    <a:pt x="1817242" y="4373561"/>
                  </a:cubicBezTo>
                  <a:cubicBezTo>
                    <a:pt x="1808372" y="4343268"/>
                    <a:pt x="1798614" y="4305341"/>
                    <a:pt x="1789743" y="4312236"/>
                  </a:cubicBezTo>
                  <a:cubicBezTo>
                    <a:pt x="1780872" y="4319132"/>
                    <a:pt x="1772889" y="4370607"/>
                    <a:pt x="1769784" y="4518869"/>
                  </a:cubicBezTo>
                  <a:lnTo>
                    <a:pt x="1753372" y="4110035"/>
                  </a:lnTo>
                  <a:cubicBezTo>
                    <a:pt x="1740953" y="4086145"/>
                    <a:pt x="1752042" y="4339327"/>
                    <a:pt x="1752486" y="4410751"/>
                  </a:cubicBezTo>
                  <a:cubicBezTo>
                    <a:pt x="1726317" y="4388338"/>
                    <a:pt x="1695270" y="4337849"/>
                    <a:pt x="1660230" y="4282682"/>
                  </a:cubicBezTo>
                  <a:cubicBezTo>
                    <a:pt x="1625190" y="4227267"/>
                    <a:pt x="1586603" y="4167666"/>
                    <a:pt x="1546685" y="4126782"/>
                  </a:cubicBezTo>
                  <a:cubicBezTo>
                    <a:pt x="1466405" y="4045262"/>
                    <a:pt x="1382133" y="4039844"/>
                    <a:pt x="1312054" y="4299182"/>
                  </a:cubicBezTo>
                  <a:cubicBezTo>
                    <a:pt x="1313385" y="4569604"/>
                    <a:pt x="1249960" y="4411489"/>
                    <a:pt x="1253064" y="4697426"/>
                  </a:cubicBezTo>
                  <a:cubicBezTo>
                    <a:pt x="1160809" y="4198945"/>
                    <a:pt x="1095166" y="4205101"/>
                    <a:pt x="1029079" y="4257561"/>
                  </a:cubicBezTo>
                  <a:lnTo>
                    <a:pt x="1033957" y="4302630"/>
                  </a:lnTo>
                  <a:lnTo>
                    <a:pt x="997588" y="4224311"/>
                  </a:lnTo>
                  <a:cubicBezTo>
                    <a:pt x="998032" y="4257807"/>
                    <a:pt x="999806" y="4306325"/>
                    <a:pt x="1002467" y="4337850"/>
                  </a:cubicBezTo>
                  <a:cubicBezTo>
                    <a:pt x="975410" y="4157322"/>
                    <a:pt x="951904" y="4156582"/>
                    <a:pt x="928840" y="4219633"/>
                  </a:cubicBezTo>
                  <a:cubicBezTo>
                    <a:pt x="906219" y="4282436"/>
                    <a:pt x="883156" y="4409273"/>
                    <a:pt x="860978" y="4483158"/>
                  </a:cubicBezTo>
                  <a:lnTo>
                    <a:pt x="865414" y="4527736"/>
                  </a:lnTo>
                  <a:cubicBezTo>
                    <a:pt x="829488" y="4537341"/>
                    <a:pt x="792231" y="4533893"/>
                    <a:pt x="754530" y="4521579"/>
                  </a:cubicBezTo>
                  <a:cubicBezTo>
                    <a:pt x="735458" y="4515421"/>
                    <a:pt x="716386" y="4507048"/>
                    <a:pt x="696870" y="4496950"/>
                  </a:cubicBezTo>
                  <a:lnTo>
                    <a:pt x="693322" y="4494979"/>
                  </a:lnTo>
                  <a:cubicBezTo>
                    <a:pt x="691991" y="4494486"/>
                    <a:pt x="690218" y="4493748"/>
                    <a:pt x="688886" y="4493009"/>
                  </a:cubicBezTo>
                  <a:lnTo>
                    <a:pt x="680016" y="4489068"/>
                  </a:lnTo>
                  <a:cubicBezTo>
                    <a:pt x="673806" y="4486358"/>
                    <a:pt x="667597" y="4483651"/>
                    <a:pt x="662274" y="4480694"/>
                  </a:cubicBezTo>
                  <a:cubicBezTo>
                    <a:pt x="651186" y="4474783"/>
                    <a:pt x="640098" y="4468627"/>
                    <a:pt x="629010" y="4462223"/>
                  </a:cubicBezTo>
                  <a:cubicBezTo>
                    <a:pt x="539859" y="4410258"/>
                    <a:pt x="454256" y="4339573"/>
                    <a:pt x="370428" y="4283913"/>
                  </a:cubicBezTo>
                  <a:cubicBezTo>
                    <a:pt x="286156" y="4228252"/>
                    <a:pt x="204545" y="4187861"/>
                    <a:pt x="119386" y="4196234"/>
                  </a:cubicBezTo>
                  <a:cubicBezTo>
                    <a:pt x="97986" y="4198389"/>
                    <a:pt x="76392" y="4203577"/>
                    <a:pt x="54430" y="4212336"/>
                  </a:cubicBezTo>
                  <a:lnTo>
                    <a:pt x="0" y="4242750"/>
                  </a:lnTo>
                  <a:lnTo>
                    <a:pt x="0" y="2"/>
                  </a:lnTo>
                  <a:lnTo>
                    <a:pt x="8229600" y="2"/>
                  </a:lnTo>
                  <a:close/>
                </a:path>
              </a:pathLst>
            </a:custGeom>
            <a:solidFill>
              <a:srgbClr val="7FA4FD">
                <a:alpha val="84780"/>
              </a:srgb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2" name="TextBox 11"/>
          <p:cNvSpPr txBox="1">
            <a:spLocks/>
          </p:cNvSpPr>
          <p:nvPr/>
        </p:nvSpPr>
        <p:spPr>
          <a:xfrm rot="0">
            <a:off x="4826635" y="720725"/>
            <a:ext cx="2194560" cy="166116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u="sng" i="1" b="0" strike="noStrike">
                <a:solidFill>
                  <a:srgbClr val="FFFFFF"/>
                </a:solidFill>
                <a:latin typeface="맑은 고딕" charset="0"/>
                <a:ea typeface="맑은 고딕" charset="0"/>
              </a:rPr>
              <a:t>0</a:t>
            </a:r>
            <a:r>
              <a:rPr lang="en-US" altLang="ko-KR" sz="3600" cap="none" dirty="0" smtClean="0" u="sng" i="1" b="1" strike="noStrike">
                <a:solidFill>
                  <a:srgbClr val="FFFFFF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3600" cap="none" dirty="0" smtClean="0" u="sng" i="1" b="1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i="1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2400" cap="none" dirty="0" smtClean="0" i="1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Enjoy your stylish business 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and campus life with BIZCAM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직사각형 12"/>
          <p:cNvSpPr>
            <a:spLocks/>
          </p:cNvSpPr>
          <p:nvPr/>
        </p:nvSpPr>
        <p:spPr>
          <a:xfrm rot="0">
            <a:off x="8394065" y="227965"/>
            <a:ext cx="2592070" cy="6391910"/>
          </a:xfrm>
          <a:prstGeom prst="rect"/>
          <a:solidFill>
            <a:schemeClr val="bg1"/>
          </a:solidFill>
          <a:ln w="0">
            <a:noFill/>
            <a:prstDash/>
          </a:ln>
          <a:effectLst>
            <a:outerShdw sx="100000" sy="100000" blurRad="190500" dist="38100" dir="0" rotWithShape="0" algn="l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 rot="0">
            <a:off x="8394065" y="227965"/>
            <a:ext cx="2591435" cy="3691890"/>
            <a:chOff x="8394065" y="227965"/>
            <a:chExt cx="2591435" cy="3691890"/>
          </a:xfrm>
        </p:grpSpPr>
        <p:sp>
          <p:nvSpPr>
            <p:cNvPr id="14" name="자유형 13"/>
            <p:cNvSpPr>
              <a:spLocks/>
            </p:cNvSpPr>
            <p:nvPr/>
          </p:nvSpPr>
          <p:spPr>
            <a:xfrm rot="0" flipH="1">
              <a:off x="8394065" y="227965"/>
              <a:ext cx="2592070" cy="3692525"/>
            </a:xfrm>
            <a:custGeom>
              <a:gdLst>
                <a:gd fmla="*/ 6998753 w 12192001" name="TX0"/>
                <a:gd fmla="*/ 4861557 h 6047037" name="TY0"/>
                <a:gd fmla="*/ 6999125 w 12192001" name="TX1"/>
                <a:gd fmla="*/ 4862967 h 6047037" name="TY1"/>
                <a:gd fmla="*/ 6999458 w 12192001" name="TX2"/>
                <a:gd fmla="*/ 4864308 h 6047037" name="TY2"/>
                <a:gd fmla="*/ 6981403 w 12192001" name="TX3"/>
                <a:gd fmla="*/ 4921608 h 6047037" name="TY3"/>
                <a:gd fmla="*/ 6980778 w 12192001" name="TX4"/>
                <a:gd fmla="*/ 4919418 h 6047037" name="TY4"/>
                <a:gd fmla="*/ 7116525 w 12192001" name="TX6"/>
                <a:gd fmla="*/ 4767113 h 6047037" name="TY6"/>
                <a:gd fmla="*/ 7123707 w 12192001" name="TX7"/>
                <a:gd fmla="*/ 4787223 h 6047037" name="TY7"/>
                <a:gd fmla="*/ 7115797 w 12192001" name="TX8"/>
                <a:gd fmla="*/ 4806237 h 6047037" name="TY8"/>
                <a:gd fmla="*/ 7110787 w 12192001" name="TX9"/>
                <a:gd fmla="*/ 4780641 h 6047037" name="TY9"/>
                <a:gd fmla="*/ 7091685 w 12192001" name="TX11"/>
                <a:gd fmla="*/ 4697561 h 6047037" name="TY11"/>
                <a:gd fmla="*/ 7112004 w 12192001" name="TX12"/>
                <a:gd fmla="*/ 4754451 h 6047037" name="TY12"/>
                <a:gd fmla="*/ 7107671 w 12192001" name="TX13"/>
                <a:gd fmla="*/ 4764900 h 6047037" name="TY13"/>
                <a:gd fmla="*/ 7112094 w 12192001" name="TX14"/>
                <a:gd fmla="*/ 4754703 h 6047037" name="TY14"/>
                <a:gd fmla="*/ 7116177 w 12192001" name="TX15"/>
                <a:gd fmla="*/ 4766138 h 6047037" name="TY15"/>
                <a:gd fmla="*/ 7110631 w 12192001" name="TX16"/>
                <a:gd fmla="*/ 4779837 h 6047037" name="TY16"/>
                <a:gd fmla="*/ 7109346 w 12192001" name="TX17"/>
                <a:gd fmla="*/ 4773269 h 6047037" name="TY17"/>
                <a:gd fmla="*/ 7091685 w 12192001" name="TX18"/>
                <a:gd fmla="*/ 4697561 h 6047037" name="TY18"/>
                <a:gd fmla="*/ 6938555 w 12192001" name="TX20"/>
                <a:gd fmla="*/ 4648262 h 6047037" name="TY20"/>
                <a:gd fmla="*/ 6992518 w 12192001" name="TX21"/>
                <a:gd fmla="*/ 4837870 h 6047037" name="TY21"/>
                <a:gd fmla="*/ 6998414 w 12192001" name="TX22"/>
                <a:gd fmla="*/ 4860267 h 6047037" name="TY22"/>
                <a:gd fmla="*/ 6980536 w 12192001" name="TX23"/>
                <a:gd fmla="*/ 4918573 h 6047037" name="TY23"/>
                <a:gd fmla="*/ 6968495 w 12192001" name="TX24"/>
                <a:gd fmla="*/ 4876421 h 6047037" name="TY24"/>
                <a:gd fmla="*/ 6938555 w 12192001" name="TX25"/>
                <a:gd fmla="*/ 4648262 h 6047037" name="TY25"/>
                <a:gd fmla="*/ 4194519 w 12192001" name="TX27"/>
                <a:gd fmla="*/ 4634415 h 6047037" name="TY27"/>
                <a:gd fmla="*/ 4195572 w 12192001" name="TX28"/>
                <a:gd fmla="*/ 4639695 h 6047037" name="TY28"/>
                <a:gd fmla="*/ 4194880 w 12192001" name="TX29"/>
                <a:gd fmla="*/ 4644747 h 6047037" name="TY29"/>
                <a:gd fmla="*/ 4194420 w 12192001" name="TX30"/>
                <a:gd fmla="*/ 4647973 h 6047037" name="TY30"/>
                <a:gd fmla="*/ 4194319 w 12192001" name="TX31"/>
                <a:gd fmla="*/ 4644795 h 6047037" name="TY31"/>
                <a:gd fmla="*/ 4194519 w 12192001" name="TX32"/>
                <a:gd fmla="*/ 4634415 h 6047037" name="TY32"/>
                <a:gd fmla="*/ 7785167 w 12192001" name="TX34"/>
                <a:gd fmla="*/ 4551494 h 6047037" name="TY34"/>
                <a:gd fmla="*/ 7814094 w 12192001" name="TX35"/>
                <a:gd fmla="*/ 4657199 h 6047037" name="TY35"/>
                <a:gd fmla="*/ 7806894 w 12192001" name="TX36"/>
                <a:gd fmla="*/ 4685391 h 6047037" name="TY36"/>
                <a:gd fmla="*/ 7785714 w 12192001" name="TX37"/>
                <a:gd fmla="*/ 4607196 h 6047037" name="TY37"/>
                <a:gd fmla="*/ 7774664 w 12192001" name="TX38"/>
                <a:gd fmla="*/ 4563923 h 6047037" name="TY38"/>
                <a:gd fmla="*/ 7986144 w 12192001" name="TX40"/>
                <a:gd fmla="*/ 4540432 h 6047037" name="TY40"/>
                <a:gd fmla="*/ 7986703 w 12192001" name="TX41"/>
                <a:gd fmla="*/ 4588961 h 6047037" name="TY41"/>
                <a:gd fmla="*/ 7981231 w 12192001" name="TX42"/>
                <a:gd fmla="*/ 4610982 h 6047037" name="TY42"/>
                <a:gd fmla="*/ 7979384 w 12192001" name="TX43"/>
                <a:gd fmla="*/ 4587785 h 6047037" name="TY43"/>
                <a:gd fmla="*/ 7976887 w 12192001" name="TX44"/>
                <a:gd fmla="*/ 4543729 h 6047037" name="TY44"/>
                <a:gd fmla="*/ 9545937 w 12192001" name="TX46"/>
                <a:gd fmla="*/ 4505421 h 6047037" name="TY46"/>
                <a:gd fmla="*/ 9541633 w 12192001" name="TX47"/>
                <a:gd fmla="*/ 4512579 h 6047037" name="TY47"/>
                <a:gd fmla="*/ 9543771 w 12192001" name="TX48"/>
                <a:gd fmla="*/ 4512126 h 6047037" name="TY48"/>
                <a:gd fmla="*/ 7861021 w 12192001" name="TX50"/>
                <a:gd fmla="*/ 4471309 h 6047037" name="TY50"/>
                <a:gd fmla="*/ 7863179 w 12192001" name="TX51"/>
                <a:gd fmla="*/ 4481112 h 6047037" name="TY51"/>
                <a:gd fmla="*/ 7867088 w 12192001" name="TX52"/>
                <a:gd fmla="*/ 4498983 h 6047037" name="TY52"/>
                <a:gd fmla="*/ 7865303 w 12192001" name="TX53"/>
                <a:gd fmla="*/ 4503681 h 6047037" name="TY53"/>
                <a:gd fmla="*/ 7819266 w 12192001" name="TX54"/>
                <a:gd fmla="*/ 4636954 h 6047037" name="TY54"/>
                <a:gd fmla="*/ 7815022 w 12192001" name="TX55"/>
                <a:gd fmla="*/ 4653572 h 6047037" name="TY55"/>
                <a:gd fmla="*/ 7787760 w 12192001" name="TX56"/>
                <a:gd fmla="*/ 4548490 h 6047037" name="TY56"/>
                <a:gd fmla="*/ 7801239 w 12192001" name="TX57"/>
                <a:gd fmla="*/ 4534290 h 6047037" name="TY57"/>
                <a:gd fmla="*/ 7802051 w 12192001" name="TX58"/>
                <a:gd fmla="*/ 4537066 h 6047037" name="TY58"/>
                <a:gd fmla="*/ 7805669 w 12192001" name="TX59"/>
                <a:gd fmla="*/ 4545441 h 6047037" name="TY59"/>
                <a:gd fmla="*/ 7802826 w 12192001" name="TX60"/>
                <a:gd fmla="*/ 4532621 h 6047037" name="TY60"/>
                <a:gd fmla="*/ 7820636 w 12192001" name="TX61"/>
                <a:gd fmla="*/ 4513856 h 6047037" name="TY61"/>
                <a:gd fmla="*/ 7823153 w 12192001" name="TX62"/>
                <a:gd fmla="*/ 4521243 h 6047037" name="TY62"/>
                <a:gd fmla="*/ 7828711 w 12192001" name="TX63"/>
                <a:gd fmla="*/ 4522465 h 6047037" name="TY63"/>
                <a:gd fmla="*/ 7826053 w 12192001" name="TX64"/>
                <a:gd fmla="*/ 4508150 h 6047037" name="TY64"/>
                <a:gd fmla="*/ 11323806 w 12192001" name="TX66"/>
                <a:gd fmla="*/ 4448151 h 6047037" name="TY66"/>
                <a:gd fmla="*/ 11336391 w 12192001" name="TX67"/>
                <a:gd fmla="*/ 4469428 h 6047037" name="TY67"/>
                <a:gd fmla="*/ 11331625 w 12192001" name="TX68"/>
                <a:gd fmla="*/ 4460733 h 6047037" name="TY68"/>
                <a:gd fmla="*/ 11309605 w 12192001" name="TX70"/>
                <a:gd fmla="*/ 4424463 h 6047037" name="TY70"/>
                <a:gd fmla="*/ 11318144 w 12192001" name="TX71"/>
                <a:gd fmla="*/ 4439042 h 6047037" name="TY71"/>
                <a:gd fmla="*/ 11323806 w 12192001" name="TX72"/>
                <a:gd fmla="*/ 4448151 h 6047037" name="TY72"/>
                <a:gd fmla="*/ 11313649 w 12192001" name="TX73"/>
                <a:gd fmla="*/ 4430980 h 6047037" name="TY73"/>
                <a:gd fmla="*/ 4256724 w 12192001" name="TX75"/>
                <a:gd fmla="*/ 4356878 h 6047037" name="TY75"/>
                <a:gd fmla="*/ 4257501 w 12192001" name="TX76"/>
                <a:gd fmla="*/ 4360095 h 6047037" name="TY76"/>
                <a:gd fmla="*/ 4258508 w 12192001" name="TX77"/>
                <a:gd fmla="*/ 4371214 h 6047037" name="TY77"/>
                <a:gd fmla="*/ 4249181 w 12192001" name="TX78"/>
                <a:gd fmla="*/ 4425876 h 6047037" name="TY78"/>
                <a:gd fmla="*/ 4250391 w 12192001" name="TX79"/>
                <a:gd fmla="*/ 4387033 h 6047037" name="TY79"/>
                <a:gd fmla="*/ 4251174 w 12192001" name="TX80"/>
                <a:gd fmla="*/ 4375299 h 6047037" name="TY80"/>
                <a:gd fmla="*/ 12192000 w 12192001" name="TX82"/>
                <a:gd fmla="*/ 0 h 6047037" name="TY82"/>
                <a:gd fmla="*/ 0 w 12192001" name="TX83"/>
                <a:gd fmla="*/ 0 h 6047037" name="TY83"/>
                <a:gd fmla="*/ 0 w 12192001" name="TX84"/>
                <a:gd fmla="*/ 290709 h 6047037" name="TY84"/>
                <a:gd fmla="*/ 0 w 12192001" name="TX85"/>
                <a:gd fmla="*/ 622300 h 6047037" name="TY85"/>
                <a:gd fmla="*/ 0 w 12192001" name="TX86"/>
                <a:gd fmla="*/ 4533457 h 6047037" name="TY86"/>
                <a:gd fmla="*/ 54430 w 12192001" name="TX87"/>
                <a:gd fmla="*/ 4503043 h 6047037" name="TY87"/>
                <a:gd fmla="*/ 119386 w 12192001" name="TX88"/>
                <a:gd fmla="*/ 4486941 h 6047037" name="TY88"/>
                <a:gd fmla="*/ 370428 w 12192001" name="TX89"/>
                <a:gd fmla="*/ 4574620 h 6047037" name="TY89"/>
                <a:gd fmla="*/ 629010 w 12192001" name="TX90"/>
                <a:gd fmla="*/ 4752930 h 6047037" name="TY90"/>
                <a:gd fmla="*/ 662274 w 12192001" name="TX91"/>
                <a:gd fmla="*/ 4771401 h 6047037" name="TY91"/>
                <a:gd fmla="*/ 680016 w 12192001" name="TX92"/>
                <a:gd fmla="*/ 4779775 h 6047037" name="TY92"/>
                <a:gd fmla="*/ 688886 w 12192001" name="TX93"/>
                <a:gd fmla="*/ 4783716 h 6047037" name="TY93"/>
                <a:gd fmla="*/ 693322 w 12192001" name="TX94"/>
                <a:gd fmla="*/ 4785686 h 6047037" name="TY94"/>
                <a:gd fmla="*/ 696870 w 12192001" name="TX95"/>
                <a:gd fmla="*/ 4787657 h 6047037" name="TY95"/>
                <a:gd fmla="*/ 754530 w 12192001" name="TX96"/>
                <a:gd fmla="*/ 4812286 h 6047037" name="TY96"/>
                <a:gd fmla="*/ 865414 w 12192001" name="TX97"/>
                <a:gd fmla="*/ 4818443 h 6047037" name="TY97"/>
                <a:gd fmla="*/ 860978 w 12192001" name="TX98"/>
                <a:gd fmla="*/ 4773865 h 6047037" name="TY98"/>
                <a:gd fmla="*/ 928840 w 12192001" name="TX99"/>
                <a:gd fmla="*/ 4510340 h 6047037" name="TY99"/>
                <a:gd fmla="*/ 1002467 w 12192001" name="TX100"/>
                <a:gd fmla="*/ 4628557 h 6047037" name="TY100"/>
                <a:gd fmla="*/ 997588 w 12192001" name="TX101"/>
                <a:gd fmla="*/ 4515018 h 6047037" name="TY101"/>
                <a:gd fmla="*/ 1033957 w 12192001" name="TX102"/>
                <a:gd fmla="*/ 4593337 h 6047037" name="TY102"/>
                <a:gd fmla="*/ 1029079 w 12192001" name="TX103"/>
                <a:gd fmla="*/ 4548268 h 6047037" name="TY103"/>
                <a:gd fmla="*/ 1253064 w 12192001" name="TX104"/>
                <a:gd fmla="*/ 4988133 h 6047037" name="TY104"/>
                <a:gd fmla="*/ 1312054 w 12192001" name="TX105"/>
                <a:gd fmla="*/ 4589889 h 6047037" name="TY105"/>
                <a:gd fmla="*/ 1546685 w 12192001" name="TX106"/>
                <a:gd fmla="*/ 4417489 h 6047037" name="TY106"/>
                <a:gd fmla="*/ 1660230 w 12192001" name="TX107"/>
                <a:gd fmla="*/ 4573389 h 6047037" name="TY107"/>
                <a:gd fmla="*/ 1752486 w 12192001" name="TX108"/>
                <a:gd fmla="*/ 4701458 h 6047037" name="TY108"/>
                <a:gd fmla="*/ 1753372 w 12192001" name="TX109"/>
                <a:gd fmla="*/ 4400742 h 6047037" name="TY109"/>
                <a:gd fmla="*/ 1769784 w 12192001" name="TX110"/>
                <a:gd fmla="*/ 4809576 h 6047037" name="TY110"/>
                <a:gd fmla="*/ 1789743 w 12192001" name="TX111"/>
                <a:gd fmla="*/ 4602943 h 6047037" name="TY111"/>
                <a:gd fmla="*/ 1817242 w 12192001" name="TX112"/>
                <a:gd fmla="*/ 4664268 h 6047037" name="TY112"/>
                <a:gd fmla="*/ 1839418 w 12192001" name="TX113"/>
                <a:gd fmla="*/ 4681015 h 6047037" name="TY113"/>
                <a:gd fmla="*/ 1855829 w 12192001" name="TX114"/>
                <a:gd fmla="*/ 4340894 h 6047037" name="TY114"/>
                <a:gd fmla="*/ 1864256 w 12192001" name="TX115"/>
                <a:gd fmla="*/ 4815979 h 6047037" name="TY115"/>
                <a:gd fmla="*/ 1890425 w 12192001" name="TX116"/>
                <a:gd fmla="*/ 4929025 h 6047037" name="TY116"/>
                <a:gd fmla="*/ 1897522 w 12192001" name="TX117"/>
                <a:gd fmla="*/ 5042315 h 6047037" name="TY117"/>
                <a:gd fmla="*/ 1973881 w 12192001" name="TX118"/>
                <a:gd fmla="*/ 4411434 h 6047037" name="TY118"/>
                <a:gd fmla="*/ 1976968 w 12192001" name="TX119"/>
                <a:gd fmla="*/ 4405064 h 6047037" name="TY119"/>
                <a:gd fmla="*/ 1962279 w 12192001" name="TX120"/>
                <a:gd fmla="*/ 4746528 h 6047037" name="TY120"/>
                <a:gd fmla="*/ 2034444 w 12192001" name="TX121"/>
                <a:gd fmla="*/ 4294956 h 6047037" name="TY121"/>
                <a:gd fmla="*/ 2044210 w 12192001" name="TX122"/>
                <a:gd fmla="*/ 4277076 h 6047037" name="TY122"/>
                <a:gd fmla="*/ 2265975 w 12192001" name="TX123"/>
                <a:gd fmla="*/ 4130130 h 6047037" name="TY123"/>
                <a:gd fmla="*/ 2251117 w 12192001" name="TX124"/>
                <a:gd fmla="*/ 4169727 h 6047037" name="TY124"/>
                <a:gd fmla="*/ 2304941 w 12192001" name="TX125"/>
                <a:gd fmla="*/ 4107755 h 6047037" name="TY125"/>
                <a:gd fmla="*/ 2274951 w 12192001" name="TX126"/>
                <a:gd fmla="*/ 4209324 h 6047037" name="TY126"/>
                <a:gd fmla="*/ 2375002 w 12192001" name="TX127"/>
                <a:gd fmla="*/ 4120373 h 6047037" name="TY127"/>
                <a:gd fmla="*/ 2384900 w 12192001" name="TX128"/>
                <a:gd fmla="*/ 4375532 h 6047037" name="TY128"/>
                <a:gd fmla="*/ 2370596 w 12192001" name="TX129"/>
                <a:gd fmla="*/ 4414793 h 6047037" name="TY129"/>
                <a:gd fmla="*/ 2483289 w 12192001" name="TX130"/>
                <a:gd fmla="*/ 4436404 h 6047037" name="TY130"/>
                <a:gd fmla="*/ 2546625 w 12192001" name="TX131"/>
                <a:gd fmla="*/ 4428246 h 6047037" name="TY131"/>
                <a:gd fmla="*/ 2550623 w 12192001" name="TX132"/>
                <a:gd fmla="*/ 4427333 h 6047037" name="TY132"/>
                <a:gd fmla="*/ 2555512 w 12192001" name="TX133"/>
                <a:gd fmla="*/ 4426637 h 6047037" name="TY133"/>
                <a:gd fmla="*/ 2565289 w 12192001" name="TX134"/>
                <a:gd fmla="*/ 4425245 h 6047037" name="TY134"/>
                <a:gd fmla="*/ 2584953 w 12192001" name="TX135"/>
                <a:gd fmla="*/ 4422015 h 6047037" name="TY135"/>
                <a:gd fmla="*/ 2622435 w 12192001" name="TX136"/>
                <a:gd fmla="*/ 4413451 h 6047037" name="TY136"/>
                <a:gd fmla="*/ 2921470 w 12192001" name="TX137"/>
                <a:gd fmla="*/ 4315449 h 6047037" name="TY137"/>
                <a:gd fmla="*/ 3192905 w 12192001" name="TX138"/>
                <a:gd fmla="*/ 4297633 h 6047037" name="TY138"/>
                <a:gd fmla="*/ 3425737 w 12192001" name="TX139"/>
                <a:gd fmla="*/ 4551951 h 6047037" name="TY139"/>
                <a:gd fmla="*/ 3528620 w 12192001" name="TX140"/>
                <a:gd fmla="*/ 4812805 h 6047037" name="TY140"/>
                <a:gd fmla="*/ 3676598 w 12192001" name="TX141"/>
                <a:gd fmla="*/ 4788467 h 6047037" name="TY141"/>
                <a:gd fmla="*/ 3828531 w 12192001" name="TX142"/>
                <a:gd fmla="*/ 4744072 h 6047037" name="TY142"/>
                <a:gd fmla="*/ 3965595 w 12192001" name="TX143"/>
                <a:gd fmla="*/ 4949968 h 6047037" name="TY143"/>
                <a:gd fmla="*/ 3967802 w 12192001" name="TX144"/>
                <a:gd fmla="*/ 4967987 h 6047037" name="TY144"/>
                <a:gd fmla="*/ 3969404 w 12192001" name="TX145"/>
                <a:gd fmla="*/ 4976882 h 6047037" name="TY145"/>
                <a:gd fmla="*/ 3970227 w 12192001" name="TX146"/>
                <a:gd fmla="*/ 4985114 h 6047037" name="TY146"/>
                <a:gd fmla="*/ 3971222 w 12192001" name="TX147"/>
                <a:gd fmla="*/ 5015827 h 6047037" name="TY147"/>
                <a:gd fmla="*/ 3975715 w 12192001" name="TX148"/>
                <a:gd fmla="*/ 5067000 h 6047037" name="TY148"/>
                <a:gd fmla="*/ 3993563 w 12192001" name="TX149"/>
                <a:gd fmla="*/ 5131118 h 6047037" name="TY149"/>
                <a:gd fmla="*/ 4042456 w 12192001" name="TX150"/>
                <a:gd fmla="*/ 5135734 h 6047037" name="TY150"/>
                <a:gd fmla="*/ 4086449 w 12192001" name="TX151"/>
                <a:gd fmla="*/ 5032859 h 6047037" name="TY151"/>
                <a:gd fmla="*/ 4102575 w 12192001" name="TX152"/>
                <a:gd fmla="*/ 4963188 h 6047037" name="TY152"/>
                <a:gd fmla="*/ 4104012 w 12192001" name="TX153"/>
                <a:gd fmla="*/ 4953932 h 6047037" name="TY153"/>
                <a:gd fmla="*/ 4115154 w 12192001" name="TX154"/>
                <a:gd fmla="*/ 5034063 h 6047037" name="TY154"/>
                <a:gd fmla="*/ 4104158 w 12192001" name="TX155"/>
                <a:gd fmla="*/ 4952997 h 6047037" name="TY155"/>
                <a:gd fmla="*/ 4113405 w 12192001" name="TX156"/>
                <a:gd fmla="*/ 4893464 h 6047037" name="TY156"/>
                <a:gd fmla="*/ 4117171 w 12192001" name="TX157"/>
                <a:gd fmla="*/ 4834959 h 6047037" name="TY157"/>
                <a:gd fmla="*/ 4121830 w 12192001" name="TX158"/>
                <a:gd fmla="*/ 4860417 h 6047037" name="TY158"/>
                <a:gd fmla="*/ 4150638 w 12192001" name="TX159"/>
                <a:gd fmla="*/ 5030372 h 6047037" name="TY159"/>
                <a:gd fmla="*/ 4129791 w 12192001" name="TX160"/>
                <a:gd fmla="*/ 4865850 h 6047037" name="TY160"/>
                <a:gd fmla="*/ 4146647 w 12192001" name="TX161"/>
                <a:gd fmla="*/ 4941216 h 6047037" name="TY161"/>
                <a:gd fmla="*/ 4235796 w 12192001" name="TX162"/>
                <a:gd fmla="*/ 5616528 h 6047037" name="TY162"/>
                <a:gd fmla="*/ 4202533 w 12192001" name="TX163"/>
                <a:gd fmla="*/ 5230107 h 6047037" name="TY163"/>
                <a:gd fmla="*/ 4226039 w 12192001" name="TX164"/>
                <a:gd fmla="*/ 5472945 h 6047037" name="TY164"/>
                <a:gd fmla="*/ 4213176 w 12192001" name="TX165"/>
                <a:gd fmla="*/ 5294143 h 6047037" name="TY165"/>
                <a:gd fmla="*/ 4203419 w 12192001" name="TX166"/>
                <a:gd fmla="*/ 5123464 h 6047037" name="TY166"/>
                <a:gd fmla="*/ 4213176 w 12192001" name="TX167"/>
                <a:gd fmla="*/ 5154004 h 6047037" name="TY167"/>
                <a:gd fmla="*/ 4213177 w 12192001" name="TX168"/>
                <a:gd fmla="*/ 5154252 h 6047037" name="TY168"/>
                <a:gd fmla="*/ 4213176 w 12192001" name="TX169"/>
                <a:gd fmla="*/ 5155236 h 6047037" name="TY169"/>
                <a:gd fmla="*/ 4217169 w 12192001" name="TX170"/>
                <a:gd fmla="*/ 5200799 h 6047037" name="TY170"/>
                <a:gd fmla="*/ 4214508 w 12192001" name="TX171"/>
                <a:gd fmla="*/ 5168535 h 6047037" name="TY171"/>
                <a:gd fmla="*/ 4213177 w 12192001" name="TX172"/>
                <a:gd fmla="*/ 5044408 h 6047037" name="TY172"/>
                <a:gd fmla="*/ 4207855 w 12192001" name="TX173"/>
                <a:gd fmla="*/ 4913138 h 6047037" name="TY173"/>
                <a:gd fmla="*/ 4195106 w 12192001" name="TX174"/>
                <a:gd fmla="*/ 4669604 h 6047037" name="TY174"/>
                <a:gd fmla="*/ 4194658 w 12192001" name="TX175"/>
                <a:gd fmla="*/ 4655485 h 6047037" name="TY175"/>
                <a:gd fmla="*/ 4196145 w 12192001" name="TX176"/>
                <a:gd fmla="*/ 4645360 h 6047037" name="TY176"/>
                <a:gd fmla="*/ 4231805 w 12192001" name="TX177"/>
                <a:gd fmla="*/ 5195872 h 6047037" name="TY177"/>
                <a:gd fmla="*/ 4238016 w 12192001" name="TX178"/>
                <a:gd fmla="*/ 5196119 h 6047037" name="TY178"/>
                <a:gd fmla="*/ 4236683 w 12192001" name="TX179"/>
                <a:gd fmla="*/ 4955991 h 6047037" name="TY179"/>
                <a:gd fmla="*/ 4258859 w 12192001" name="TX180"/>
                <a:gd fmla="*/ 5418023 h 6047037" name="TY180"/>
                <a:gd fmla="*/ 4282369 w 12192001" name="TX181"/>
                <a:gd fmla="*/ 6047036 h 6047037" name="TY181"/>
                <a:gd fmla="*/ 4269062 w 12192001" name="TX182"/>
                <a:gd fmla="*/ 5660122 h 6047037" name="TY182"/>
                <a:gd fmla="*/ 4265069 w 12192001" name="TX183"/>
                <a:gd fmla="*/ 5471467 h 6047037" name="TY183"/>
                <a:gd fmla="*/ 4278820 w 12192001" name="TX184"/>
                <a:gd fmla="*/ 5912809 h 6047037" name="TY184"/>
                <a:gd fmla="*/ 4275715 w 12192001" name="TX185"/>
                <a:gd fmla="*/ 5736469 h 6047037" name="TY185"/>
                <a:gd fmla="*/ 4252651 w 12192001" name="TX186"/>
                <a:gd fmla="*/ 4689758 h 6047037" name="TY186"/>
                <a:gd fmla="*/ 4247771 w 12192001" name="TX187"/>
                <a:gd fmla="*/ 4566860 h 6047037" name="TY187"/>
                <a:gd fmla="*/ 4248079 w 12192001" name="TX188"/>
                <a:gd fmla="*/ 4493518 h 6047037" name="TY188"/>
                <a:gd fmla="*/ 4248767 w 12192001" name="TX189"/>
                <a:gd fmla="*/ 4446391 h 6047037" name="TY189"/>
                <a:gd fmla="*/ 4259944 w 12192001" name="TX190"/>
                <a:gd fmla="*/ 4387066 h 6047037" name="TY190"/>
                <a:gd fmla="*/ 4260675 w 12192001" name="TX191"/>
                <a:gd fmla="*/ 4395142 h 6047037" name="TY191"/>
                <a:gd fmla="*/ 4264182 w 12192001" name="TX192"/>
                <a:gd fmla="*/ 4455786 h 6047037" name="TY192"/>
                <a:gd fmla="*/ 4266400 w 12192001" name="TX193"/>
                <a:gd fmla="*/ 4653798 h 6047037" name="TY193"/>
                <a:gd fmla="*/ 4272166 w 12192001" name="TX194"/>
                <a:gd fmla="*/ 4553315 h 6047037" name="TY194"/>
                <a:gd fmla="*/ 4274829 w 12192001" name="TX195"/>
                <a:gd fmla="*/ 4806989 h 6047037" name="TY195"/>
                <a:gd fmla="*/ 4282811 w 12192001" name="TX196"/>
                <a:gd fmla="*/ 4728179 h 6047037" name="TY196"/>
                <a:gd fmla="*/ 4281482 w 12192001" name="TX197"/>
                <a:gd fmla="*/ 4659956 h 6047037" name="TY197"/>
                <a:gd fmla="*/ 4294787 w 12192001" name="TX198"/>
                <a:gd fmla="*/ 4671779 h 6047037" name="TY198"/>
                <a:gd fmla="*/ 4293899 w 12192001" name="TX199"/>
                <a:gd fmla="*/ 4812406 h 6047037" name="TY199"/>
                <a:gd fmla="*/ 4307650 w 12192001" name="TX200"/>
                <a:gd fmla="*/ 4903287 h 6047037" name="TY200"/>
                <a:gd fmla="*/ 4311640 w 12192001" name="TX201"/>
                <a:gd fmla="*/ 4823735 h 6047037" name="TY201"/>
                <a:gd fmla="*/ 4313860 w 12192001" name="TX202"/>
                <a:gd fmla="*/ 4781130 h 6047037" name="TY202"/>
                <a:gd fmla="*/ 4317849 w 12192001" name="TX203"/>
                <a:gd fmla="*/ 4739752 h 6047037" name="TY203"/>
                <a:gd fmla="*/ 4334705 w 12192001" name="TX204"/>
                <a:gd fmla="*/ 4629909 h 6047037" name="TY204"/>
                <a:gd fmla="*/ 4324948 w 12192001" name="TX205"/>
                <a:gd fmla="*/ 4917324 h 6047037" name="TY205"/>
                <a:gd fmla="*/ 4342687 w 12192001" name="TX206"/>
                <a:gd fmla="*/ 4617843 h 6047037" name="TY206"/>
                <a:gd fmla="*/ 4333818 w 12192001" name="TX207"/>
                <a:gd fmla="*/ 4971014 h 6047037" name="TY207"/>
                <a:gd fmla="*/ 4344463 w 12192001" name="TX208"/>
                <a:gd fmla="*/ 4868067 h 6047037" name="TY208"/>
                <a:gd fmla="*/ 4339585 w 12192001" name="TX209"/>
                <a:gd fmla="*/ 5245129 h 6047037" name="TY209"/>
                <a:gd fmla="*/ 4351117 w 12192001" name="TX210"/>
                <a:gd fmla="*/ 4782607 h 6047037" name="TY210"/>
                <a:gd fmla="*/ 4358212 w 12192001" name="TX211"/>
                <a:gd fmla="*/ 4880135 h 6047037" name="TY211"/>
                <a:gd fmla="*/ 4335592 w 12192001" name="TX212"/>
                <a:gd fmla="*/ 5706669 h 6047037" name="TY212"/>
                <a:gd fmla="*/ 4354666 w 12192001" name="TX213"/>
                <a:gd fmla="*/ 5342166 h 6047037" name="TY213"/>
                <a:gd fmla="*/ 4341359 w 12192001" name="TX214"/>
                <a:gd fmla="*/ 5750507 h 6047037" name="TY214"/>
                <a:gd fmla="*/ 4352889 w 12192001" name="TX215"/>
                <a:gd fmla="*/ 5578847 h 6047037" name="TY215"/>
                <a:gd fmla="*/ 4360874 w 12192001" name="TX216"/>
                <a:gd fmla="*/ 5572197 h 6047037" name="TY216"/>
                <a:gd fmla="*/ 4350674 w 12192001" name="TX217"/>
                <a:gd fmla="*/ 5880793 h 6047037" name="TY217"/>
                <a:gd fmla="*/ 4388373 w 12192001" name="TX218"/>
                <a:gd fmla="*/ 5305470 h 6047037" name="TY218"/>
                <a:gd fmla="*/ 4368856 w 12192001" name="TX219"/>
                <a:gd fmla="*/ 5560375 h 6047037" name="TY219"/>
                <a:gd fmla="*/ 4393694 w 12192001" name="TX220"/>
                <a:gd fmla="*/ 4963872 h 6047037" name="TY220"/>
                <a:gd fmla="*/ 4412323 w 12192001" name="TX221"/>
                <a:gd fmla="*/ 4806003 h 6047037" name="TY221"/>
                <a:gd fmla="*/ 4420307 w 12192001" name="TX222"/>
                <a:gd fmla="*/ 4862896 h 6047037" name="TY222"/>
                <a:gd fmla="*/ 4407002 w 12192001" name="TX223"/>
                <a:gd fmla="*/ 5039975 h 6047037" name="TY223"/>
                <a:gd fmla="*/ 4416315 w 12192001" name="TX224"/>
                <a:gd fmla="*/ 5281335 h 6047037" name="TY224"/>
                <a:gd fmla="*/ 4432283 w 12192001" name="TX225"/>
                <a:gd fmla="*/ 4927670 h 6047037" name="TY225"/>
                <a:gd fmla="*/ 4425185 w 12192001" name="TX226"/>
                <a:gd fmla="*/ 5203261 h 6047037" name="TY226"/>
                <a:gd fmla="*/ 4465103 w 12192001" name="TX227"/>
                <a:gd fmla="*/ 4783098 h 6047037" name="TY227"/>
                <a:gd fmla="*/ 4456678 w 12192001" name="TX228"/>
                <a:gd fmla="*/ 4930377 h 6047037" name="TY228"/>
                <a:gd fmla="*/ 4467765 w 12192001" name="TX229"/>
                <a:gd fmla="*/ 4859201 h 6047037" name="TY229"/>
                <a:gd fmla="*/ 4442928 w 12192001" name="TX230"/>
                <a:gd fmla="*/ 5300791 h 6047037" name="TY230"/>
                <a:gd fmla="*/ 4472200 w 12192001" name="TX231"/>
                <a:gd fmla="*/ 4880381 h 6047037" name="TY231"/>
                <a:gd fmla="*/ 4478856 w 12192001" name="TX232"/>
                <a:gd fmla="*/ 4979388 h 6047037" name="TY232"/>
                <a:gd fmla="*/ 4471314 w 12192001" name="TX233"/>
                <a:gd fmla="*/ 5067805 h 6047037" name="TY233"/>
                <a:gd fmla="*/ 4505466 w 12192001" name="TX234"/>
                <a:gd fmla="*/ 5174939 h 6047037" name="TY234"/>
                <a:gd fmla="*/ 4485508 w 12192001" name="TX235"/>
                <a:gd fmla="*/ 5528111 h 6047037" name="TY235"/>
                <a:gd fmla="*/ 4531634 w 12192001" name="TX236"/>
                <a:gd fmla="*/ 5106471 h 6047037" name="TY236"/>
                <a:gd fmla="*/ 4544497 w 12192001" name="TX237"/>
                <a:gd fmla="*/ 5199567 h 6047037" name="TY237"/>
                <a:gd fmla="*/ 4531190 w 12192001" name="TX238"/>
                <a:gd fmla="*/ 5557420 h 6047037" name="TY238"/>
                <a:gd fmla="*/ 4631873 w 12192001" name="TX239"/>
                <a:gd fmla="*/ 5286507 h 6047037" name="TY239"/>
                <a:gd fmla="*/ 4638527 w 12192001" name="TX240"/>
                <a:gd fmla="*/ 5709133 h 6047037" name="TY240"/>
                <a:gd fmla="*/ 4681551 w 12192001" name="TX241"/>
                <a:gd fmla="*/ 5742382 h 6047037" name="TY241"/>
                <a:gd fmla="*/ 4776909 w 12192001" name="TX242"/>
                <a:gd fmla="*/ 5398813 h 6047037" name="TY242"/>
                <a:gd fmla="*/ 4874929 w 12192001" name="TX243"/>
                <a:gd fmla="*/ 5097852 h 6047037" name="TY243"/>
                <a:gd fmla="*/ 4926823 w 12192001" name="TX244"/>
                <a:gd fmla="*/ 5320986 h 6047037" name="TY244"/>
                <a:gd fmla="*/ 5001339 w 12192001" name="TX245"/>
                <a:gd fmla="*/ 5279364 h 6047037" name="TY245"/>
                <a:gd fmla="*/ 5031499 w 12192001" name="TX246"/>
                <a:gd fmla="*/ 4957469 h 6047037" name="TY246"/>
                <a:gd fmla="*/ 5073634 w 12192001" name="TX247"/>
                <a:gd fmla="*/ 5155976 h 6047037" name="TY247"/>
                <a:gd fmla="*/ 5128633 w 12192001" name="TX248"/>
                <a:gd fmla="*/ 5344876 h 6047037" name="TY248"/>
                <a:gd fmla="*/ 5157020 w 12192001" name="TX249"/>
                <a:gd fmla="*/ 5148094 h 6047037" name="TY249"/>
                <a:gd fmla="*/ 5164117 w 12192001" name="TX250"/>
                <a:gd fmla="*/ 4867082 h 6047037" name="TY250"/>
                <a:gd fmla="*/ 5183188 w 12192001" name="TX251"/>
                <a:gd fmla="*/ 5239958 h 6047037" name="TY251"/>
                <a:gd fmla="*/ 5177866 w 12192001" name="TX252"/>
                <a:gd fmla="*/ 5281827 h 6047037" name="TY252"/>
                <a:gd fmla="*/ 5194276 w 12192001" name="TX253"/>
                <a:gd fmla="*/ 5384036 h 6047037" name="TY253"/>
                <a:gd fmla="*/ 5225324 w 12192001" name="TX254"/>
                <a:gd fmla="*/ 5445361 h 6047037" name="TY254"/>
                <a:gd fmla="*/ 5235081 w 12192001" name="TX255"/>
                <a:gd fmla="*/ 5007711 h 6047037" name="TY255"/>
                <a:gd fmla="*/ 5256371 w 12192001" name="TX256"/>
                <a:gd fmla="*/ 5081844 h 6047037" name="TY256"/>
                <a:gd fmla="*/ 5246613 w 12192001" name="TX257"/>
                <a:gd fmla="*/ 5165827 h 6047037" name="TY257"/>
                <a:gd fmla="*/ 5330442 w 12192001" name="TX258"/>
                <a:gd fmla="*/ 4808220 h 6047037" name="TY258"/>
                <a:gd fmla="*/ 5388546 w 12192001" name="TX259"/>
                <a:gd fmla="*/ 4900577 h 6047037" name="TY259"/>
                <a:gd fmla="*/ 5447534 w 12192001" name="TX260"/>
                <a:gd fmla="*/ 5008451 h 6047037" name="TY260"/>
                <a:gd fmla="*/ 5523824 w 12192001" name="TX261"/>
                <a:gd fmla="*/ 4697638 h 6047037" name="TY261"/>
                <a:gd fmla="*/ 5528259 w 12192001" name="TX262"/>
                <a:gd fmla="*/ 4816593 h 6047037" name="TY262"/>
                <a:gd fmla="*/ 5544669 w 12192001" name="TX263"/>
                <a:gd fmla="*/ 4968798 h 6047037" name="TY263"/>
                <a:gd fmla="*/ 5584146 w 12192001" name="TX264"/>
                <a:gd fmla="*/ 5122234 h 6047037" name="TY264"/>
                <a:gd fmla="*/ 5620072 w 12192001" name="TX265"/>
                <a:gd fmla="*/ 4652076 h 6047037" name="TY265"/>
                <a:gd fmla="*/ 5621401 w 12192001" name="TX266"/>
                <a:gd fmla="*/ 4556270 h 6047037" name="TY266"/>
                <a:gd fmla="*/ 5661318 w 12192001" name="TX267"/>
                <a:gd fmla="*/ 4618580 h 6047037" name="TY267"/>
                <a:gd fmla="*/ 5664424 w 12192001" name="TX268"/>
                <a:gd fmla="*/ 4662665 h 6047037" name="TY268"/>
                <a:gd fmla="*/ 5668416 w 12192001" name="TX269"/>
                <a:gd fmla="*/ 4632618 h 6047037" name="TY269"/>
                <a:gd fmla="*/ 5758012 w 12192001" name="TX270"/>
                <a:gd fmla="*/ 4842700 h 6047037" name="TY270"/>
                <a:gd fmla="*/ 5806357 w 12192001" name="TX271"/>
                <a:gd fmla="*/ 4857970 h 6047037" name="TY271"/>
                <a:gd fmla="*/ 5856477 w 12192001" name="TX272"/>
                <a:gd fmla="*/ 4840237 h 6047037" name="TY272"/>
                <a:gd fmla="*/ 5902573 w 12192001" name="TX273"/>
                <a:gd fmla="*/ 4812507 h 6047037" name="TY273"/>
                <a:gd fmla="*/ 5906802 w 12192001" name="TX274"/>
                <a:gd fmla="*/ 4826937 h 6047037" name="TY274"/>
                <a:gd fmla="*/ 5928517 w 12192001" name="TX275"/>
                <a:gd fmla="*/ 4803933 h 6047037" name="TY275"/>
                <a:gd fmla="*/ 5928393 w 12192001" name="TX276"/>
                <a:gd fmla="*/ 4800317 h 6047037" name="TY276"/>
                <a:gd fmla="*/ 5956271 w 12192001" name="TX277"/>
                <a:gd fmla="*/ 4787778 h 6047037" name="TY277"/>
                <a:gd fmla="*/ 6007224 w 12192001" name="TX278"/>
                <a:gd fmla="*/ 4793012 h 6047037" name="TY278"/>
                <a:gd fmla="*/ 6028738 w 12192001" name="TX279"/>
                <a:gd fmla="*/ 4809019 h 6047037" name="TY279"/>
                <a:gd fmla="*/ 6034021 w 12192001" name="TX280"/>
                <a:gd fmla="*/ 4849507 h 6047037" name="TY280"/>
                <a:gd fmla="*/ 6045451 w 12192001" name="TX281"/>
                <a:gd fmla="*/ 4827667 h 6047037" name="TY281"/>
                <a:gd fmla="*/ 6060504 w 12192001" name="TX282"/>
                <a:gd fmla="*/ 4846641 h 6047037" name="TY282"/>
                <a:gd fmla="*/ 6056727 w 12192001" name="TX283"/>
                <a:gd fmla="*/ 4808623 h 6047037" name="TY283"/>
                <a:gd fmla="*/ 6075665 w 12192001" name="TX284"/>
                <a:gd fmla="*/ 4787905 h 6047037" name="TY284"/>
                <a:gd fmla="*/ 6125665 w 12192001" name="TX285"/>
                <a:gd fmla="*/ 4770677 h 6047037" name="TY285"/>
                <a:gd fmla="*/ 6149598 w 12192001" name="TX286"/>
                <a:gd fmla="*/ 4774190 h 6047037" name="TY286"/>
                <a:gd fmla="*/ 6157195 w 12192001" name="TX287"/>
                <a:gd fmla="*/ 4811811 h 6047037" name="TY287"/>
                <a:gd fmla="*/ 6174898 w 12192001" name="TX288"/>
                <a:gd fmla="*/ 4790719 h 6047037" name="TY288"/>
                <a:gd fmla="*/ 6175423 w 12192001" name="TX289"/>
                <a:gd fmla="*/ 4777982 h 6047037" name="TY289"/>
                <a:gd fmla="*/ 6180725 w 12192001" name="TX290"/>
                <a:gd fmla="*/ 4778759 h 6047037" name="TY290"/>
                <a:gd fmla="*/ 6237458 w 12192001" name="TX291"/>
                <a:gd fmla="*/ 4793695 h 6047037" name="TY291"/>
                <a:gd fmla="*/ 6291698 w 12192001" name="TX292"/>
                <a:gd fmla="*/ 4797458 h 6047037" name="TY292"/>
                <a:gd fmla="*/ 6336867 w 12192001" name="TX293"/>
                <a:gd fmla="*/ 4771786 h 6047037" name="TY293"/>
                <a:gd fmla="*/ 6380396 w 12192001" name="TX294"/>
                <a:gd fmla="*/ 4559672 h 6047037" name="TY294"/>
                <a:gd fmla="*/ 6391045 w 12192001" name="TX295"/>
                <a:gd fmla="*/ 4585890 h 6047037" name="TY295"/>
                <a:gd fmla="*/ 6384419 w 12192001" name="TX296"/>
                <a:gd fmla="*/ 4545226 h 6047037" name="TY296"/>
                <a:gd fmla="*/ 6410729 w 12192001" name="TX297"/>
                <a:gd fmla="*/ 4479041 h 6047037" name="TY297"/>
                <a:gd fmla="*/ 6433237 w 12192001" name="TX298"/>
                <a:gd fmla="*/ 4565430 h 6047037" name="TY298"/>
                <a:gd fmla="*/ 6573212 w 12192001" name="TX299"/>
                <a:gd fmla="*/ 4982175 h 6047037" name="TY299"/>
                <a:gd fmla="*/ 6578938 w 12192001" name="TX300"/>
                <a:gd fmla="*/ 4833620 h 6047037" name="TY300"/>
                <a:gd fmla="*/ 6561780 w 12192001" name="TX301"/>
                <a:gd fmla="*/ 4691832 h 6047037" name="TY301"/>
                <a:gd fmla="*/ 6539944 w 12192001" name="TX302"/>
                <a:gd fmla="*/ 4583076 h 6047037" name="TY302"/>
                <a:gd fmla="*/ 6685229 w 12192001" name="TX303"/>
                <a:gd fmla="*/ 4845698 h 6047037" name="TY303"/>
                <a:gd fmla="*/ 6720618 w 12192001" name="TX304"/>
                <a:gd fmla="*/ 4733598 h 6047037" name="TY304"/>
                <a:gd fmla="*/ 6758547 w 12192001" name="TX305"/>
                <a:gd fmla="*/ 4635759 h 6047037" name="TY305"/>
                <a:gd fmla="*/ 6921744 w 12192001" name="TX306"/>
                <a:gd fmla="*/ 4938887 h 6047037" name="TY306"/>
                <a:gd fmla="*/ 6893387 w 12192001" name="TX307"/>
                <a:gd fmla="*/ 4865264 h 6047037" name="TY307"/>
                <a:gd fmla="*/ 6898380 w 12192001" name="TX308"/>
                <a:gd fmla="*/ 4792945 h 6047037" name="TY308"/>
                <a:gd fmla="*/ 6954944 w 12192001" name="TX309"/>
                <a:gd fmla="*/ 5002041 h 6047037" name="TY309"/>
                <a:gd fmla="*/ 6942513 w 12192001" name="TX310"/>
                <a:gd fmla="*/ 5042588 h 6047037" name="TY310"/>
                <a:gd fmla="*/ 6955022 w 12192001" name="TX311"/>
                <a:gd fmla="*/ 5002323 h 6047037" name="TY311"/>
                <a:gd fmla="*/ 7004896 w 12192001" name="TX312"/>
                <a:gd fmla="*/ 5186679 h 6047037" name="TY312"/>
                <a:gd fmla="*/ 7022516 w 12192001" name="TX313"/>
                <a:gd fmla="*/ 5123561 h 6047037" name="TY313"/>
                <a:gd fmla="*/ 7016406 w 12192001" name="TX314"/>
                <a:gd fmla="*/ 5027027 h 6047037" name="TY314"/>
                <a:gd fmla="*/ 7001809 w 12192001" name="TX315"/>
                <a:gd fmla="*/ 4990435 h 6047037" name="TY315"/>
                <a:gd fmla="*/ 6983211 w 12192001" name="TX316"/>
                <a:gd fmla="*/ 4927937 h 6047037" name="TY316"/>
                <a:gd fmla="*/ 6981961 w 12192001" name="TX317"/>
                <a:gd fmla="*/ 4923562 h 6047037" name="TY317"/>
                <a:gd fmla="*/ 6982099 w 12192001" name="TX318"/>
                <a:gd fmla="*/ 4923135 h 6047037" name="TY318"/>
                <a:gd fmla="*/ 6999331 w 12192001" name="TX319"/>
                <a:gd fmla="*/ 4869454 h 6047037" name="TY319"/>
                <a:gd fmla="*/ 7000124 w 12192001" name="TX320"/>
                <a:gd fmla="*/ 4866992 h 6047037" name="TY320"/>
                <a:gd fmla="*/ 7003648 w 12192001" name="TX321"/>
                <a:gd fmla="*/ 4881161 h 6047037" name="TY321"/>
                <a:gd fmla="*/ 7007782 w 12192001" name="TX322"/>
                <a:gd fmla="*/ 4900872 h 6047037" name="TY322"/>
                <a:gd fmla="*/ 7079771 w 12192001" name="TX323"/>
                <a:gd fmla="*/ 5072025 h 6047037" name="TY323"/>
                <a:gd fmla="*/ 7072727 w 12192001" name="TX324"/>
                <a:gd fmla="*/ 4874943 h 6047037" name="TY324"/>
                <a:gd fmla="*/ 7084875 w 12192001" name="TX325"/>
                <a:gd fmla="*/ 4882414 h 6047037" name="TY325"/>
                <a:gd fmla="*/ 7069436 w 12192001" name="TX326"/>
                <a:gd fmla="*/ 4923533 h 6047037" name="TY326"/>
                <a:gd fmla="*/ 7087376 w 12192001" name="TX327"/>
                <a:gd fmla="*/ 4883952 h 6047037" name="TY327"/>
                <a:gd fmla="*/ 7093247 w 12192001" name="TX328"/>
                <a:gd fmla="*/ 4887564 h 6047037" name="TY328"/>
                <a:gd fmla="*/ 7120100 w 12192001" name="TX329"/>
                <a:gd fmla="*/ 4828227 h 6047037" name="TY329"/>
                <a:gd fmla="*/ 7117849 w 12192001" name="TX330"/>
                <a:gd fmla="*/ 4816721 h 6047037" name="TY330"/>
                <a:gd fmla="*/ 7127019 w 12192001" name="TX331"/>
                <a:gd fmla="*/ 4796490 h 6047037" name="TY331"/>
                <a:gd fmla="*/ 7193104 w 12192001" name="TX332"/>
                <a:gd fmla="*/ 4981522 h 6047037" name="TY332"/>
                <a:gd fmla="*/ 7277118 w 12192001" name="TX333"/>
                <a:gd fmla="*/ 5000928 h 6047037" name="TY333"/>
                <a:gd fmla="*/ 7279910 w 12192001" name="TX334"/>
                <a:gd fmla="*/ 4786242 h 6047037" name="TY334"/>
                <a:gd fmla="*/ 7444839 w 12192001" name="TX335"/>
                <a:gd fmla="*/ 5034620 h 6047037" name="TY335"/>
                <a:gd fmla="*/ 7616513 w 12192001" name="TX336"/>
                <a:gd fmla="*/ 5322212 h 6047037" name="TY336"/>
                <a:gd fmla="*/ 7652363 w 12192001" name="TX337"/>
                <a:gd fmla="*/ 5281571 h 6047037" name="TY337"/>
                <a:gd fmla="*/ 7565644 w 12192001" name="TX338"/>
                <a:gd fmla="*/ 4897412 h 6047037" name="TY338"/>
                <a:gd fmla="*/ 7558025 w 12192001" name="TX339"/>
                <a:gd fmla="*/ 4850049 h 6047037" name="TY339"/>
                <a:gd fmla="*/ 7556509 w 12192001" name="TX340"/>
                <a:gd fmla="*/ 4829970 h 6047037" name="TY340"/>
                <a:gd fmla="*/ 7568600 w 12192001" name="TX341"/>
                <a:gd fmla="*/ 4814930 h 6047037" name="TY341"/>
                <a:gd fmla="*/ 7575373 w 12192001" name="TX342"/>
                <a:gd fmla="*/ 4823904 h 6047037" name="TY342"/>
                <a:gd fmla="*/ 7726606 w 12192001" name="TX343"/>
                <a:gd fmla="*/ 5117941 h 6047037" name="TY343"/>
                <a:gd fmla="*/ 7634162 w 12192001" name="TX344"/>
                <a:gd fmla="*/ 4797303 h 6047037" name="TY344"/>
                <a:gd fmla="*/ 7639415 w 12192001" name="TX345"/>
                <a:gd fmla="*/ 4756695 h 6047037" name="TY345"/>
                <a:gd fmla="*/ 7633285 w 12192001" name="TX346"/>
                <a:gd fmla="*/ 4734472 h 6047037" name="TY346"/>
                <a:gd fmla="*/ 7633970 w 12192001" name="TX347"/>
                <a:gd fmla="*/ 4733618 h 6047037" name="TY347"/>
                <a:gd fmla="*/ 7654358 w 12192001" name="TX348"/>
                <a:gd fmla="*/ 4798419 h 6047037" name="TY348"/>
                <a:gd fmla="*/ 7765998 w 12192001" name="TX349"/>
                <a:gd fmla="*/ 5080214 h 6047037" name="TY349"/>
                <a:gd fmla="*/ 7667908 w 12192001" name="TX350"/>
                <a:gd fmla="*/ 4765442 h 6047037" name="TY350"/>
                <a:gd fmla="*/ 7676438 w 12192001" name="TX351"/>
                <a:gd fmla="*/ 4680794 h 6047037" name="TY351"/>
                <a:gd fmla="*/ 7686919 w 12192001" name="TX352"/>
                <a:gd fmla="*/ 4667759 h 6047037" name="TY352"/>
                <a:gd fmla="*/ 7692181 w 12192001" name="TX353"/>
                <a:gd fmla="*/ 4661532 h 6047037" name="TY353"/>
                <a:gd fmla="*/ 7758514 w 12192001" name="TX354"/>
                <a:gd fmla="*/ 4864023 h 6047037" name="TY354"/>
                <a:gd fmla="*/ 7694590 w 12192001" name="TX355"/>
                <a:gd fmla="*/ 4658679 h 6047037" name="TY355"/>
                <a:gd fmla="*/ 7713328 w 12192001" name="TX356"/>
                <a:gd fmla="*/ 4636506 h 6047037" name="TY356"/>
                <a:gd fmla="*/ 7716530 w 12192001" name="TX357"/>
                <a:gd fmla="*/ 4646657 h 6047037" name="TY357"/>
                <a:gd fmla="*/ 7754772 w 12192001" name="TX358"/>
                <a:gd fmla="*/ 4771397 h 6047037" name="TY358"/>
                <a:gd fmla="*/ 7736368 w 12192001" name="TX359"/>
                <a:gd fmla="*/ 4703567 h 6047037" name="TY359"/>
                <a:gd fmla="*/ 7716016 w 12192001" name="TX360"/>
                <a:gd fmla="*/ 4633324 h 6047037" name="TY360"/>
                <a:gd fmla="*/ 7720602 w 12192001" name="TX361"/>
                <a:gd fmla="*/ 4627897 h 6047037" name="TY361"/>
                <a:gd fmla="*/ 7733294 w 12192001" name="TX362"/>
                <a:gd fmla="*/ 4670141 h 6047037" name="TY362"/>
                <a:gd fmla="*/ 7780934 w 12192001" name="TX363"/>
                <a:gd fmla="*/ 4839888 h 6047037" name="TY363"/>
                <a:gd fmla="*/ 7729151 w 12192001" name="TX364"/>
                <a:gd fmla="*/ 4637228 h 6047037" name="TY364"/>
                <a:gd fmla="*/ 7725604 w 12192001" name="TX365"/>
                <a:gd fmla="*/ 4621979 h 6047037" name="TY365"/>
                <a:gd fmla="*/ 7733977 w 12192001" name="TX366"/>
                <a:gd fmla="*/ 4612070 h 6047037" name="TY366"/>
                <a:gd fmla="*/ 7736946 w 12192001" name="TX367"/>
                <a:gd fmla="*/ 4619145 h 6047037" name="TY367"/>
                <a:gd fmla="*/ 7734410 w 12192001" name="TX368"/>
                <a:gd fmla="*/ 4611559 h 6047037" name="TY368"/>
                <a:gd fmla="*/ 7747794 w 12192001" name="TX369"/>
                <a:gd fmla="*/ 4595720 h 6047037" name="TY369"/>
                <a:gd fmla="*/ 7890251 w 12192001" name="TX370"/>
                <a:gd fmla="*/ 5080819 h 6047037" name="TY370"/>
                <a:gd fmla="*/ 7814322 w 12192001" name="TX371"/>
                <a:gd fmla="*/ 4854884 h 6047037" name="TY371"/>
                <a:gd fmla="*/ 7979319 w 12192001" name="TX372"/>
                <a:gd fmla="*/ 5366379 h 6047037" name="TY372"/>
                <a:gd fmla="*/ 7900879 w 12192001" name="TX373"/>
                <a:gd fmla="*/ 5089563 h 6047037" name="TY373"/>
                <a:gd fmla="*/ 7910364 w 12192001" name="TX374"/>
                <a:gd fmla="*/ 5093623 h 6047037" name="TY374"/>
                <a:gd fmla="*/ 7959879 w 12192001" name="TX375"/>
                <a:gd fmla="*/ 5246171 h 6047037" name="TY375"/>
                <a:gd fmla="*/ 7856277 w 12192001" name="TX376"/>
                <a:gd fmla="*/ 4879835 h 6047037" name="TY376"/>
                <a:gd fmla="*/ 7955981 w 12192001" name="TX377"/>
                <a:gd fmla="*/ 5205079 h 6047037" name="TY377"/>
                <a:gd fmla="*/ 7840248 w 12192001" name="TX378"/>
                <a:gd fmla="*/ 4805002 h 6047037" name="TY378"/>
                <a:gd fmla="*/ 7816138 w 12192001" name="TX379"/>
                <a:gd fmla="*/ 4718940 h 6047037" name="TY379"/>
                <a:gd fmla="*/ 7828672 w 12192001" name="TX380"/>
                <a:gd fmla="*/ 4710776 h 6047037" name="TY380"/>
                <a:gd fmla="*/ 7828738 w 12192001" name="TX381"/>
                <a:gd fmla="*/ 4710708 h 6047037" name="TY381"/>
                <a:gd fmla="*/ 7849974 w 12192001" name="TX382"/>
                <a:gd fmla="*/ 4788308 h 6047037" name="TY382"/>
                <a:gd fmla="*/ 7829608 w 12192001" name="TX383"/>
                <a:gd fmla="*/ 4709801 h 6047037" name="TY383"/>
                <a:gd fmla="*/ 7850160 w 12192001" name="TX384"/>
                <a:gd fmla="*/ 4688393 h 6047037" name="TY384"/>
                <a:gd fmla="*/ 7875278 w 12192001" name="TX385"/>
                <a:gd fmla="*/ 4658224 h 6047037" name="TY385"/>
                <a:gd fmla="*/ 7896197 w 12192001" name="TX386"/>
                <a:gd fmla="*/ 4632122 h 6047037" name="TY386"/>
                <a:gd fmla="*/ 7924884 w 12192001" name="TX387"/>
                <a:gd fmla="*/ 4763949 h 6047037" name="TY387"/>
                <a:gd fmla="*/ 8022685 w 12192001" name="TX388"/>
                <a:gd fmla="*/ 5217373 h 6047037" name="TY388"/>
                <a:gd fmla="*/ 8058539 w 12192001" name="TX389"/>
                <a:gd fmla="*/ 5377743 h 6047037" name="TY389"/>
                <a:gd fmla="*/ 7974810 w 12192001" name="TX390"/>
                <a:gd fmla="*/ 4974902 h 6047037" name="TY390"/>
                <a:gd fmla="*/ 8012494 w 12192001" name="TX391"/>
                <a:gd fmla="*/ 5146637 h 6047037" name="TY391"/>
                <a:gd fmla="*/ 8084639 w 12192001" name="TX392"/>
                <a:gd fmla="*/ 5500104 h 6047037" name="TY392"/>
                <a:gd fmla="*/ 7969234 w 12192001" name="TX393"/>
                <a:gd fmla="*/ 4925008 h 6047037" name="TY393"/>
                <a:gd fmla="*/ 7921626 w 12192001" name="TX394"/>
                <a:gd fmla="*/ 4680257 h 6047037" name="TY394"/>
                <a:gd fmla="*/ 7909631 w 12192001" name="TX395"/>
                <a:gd fmla="*/ 4615360 h 6047037" name="TY395"/>
                <a:gd fmla="*/ 7916694 w 12192001" name="TX396"/>
                <a:gd fmla="*/ 4606548 h 6047037" name="TY396"/>
                <a:gd fmla="*/ 7925590 w 12192001" name="TX397"/>
                <a:gd fmla="*/ 4646631 h 6047037" name="TY397"/>
                <a:gd fmla="*/ 7941125 w 12192001" name="TX398"/>
                <a:gd fmla="*/ 4719048 h 6047037" name="TY398"/>
                <a:gd fmla="*/ 7947305 w 12192001" name="TX399"/>
                <a:gd fmla="*/ 4717303 h 6047037" name="TY399"/>
                <a:gd fmla="*/ 7926482 w 12192001" name="TX400"/>
                <a:gd fmla="*/ 4594334 h 6047037" name="TY400"/>
                <a:gd fmla="*/ 7928673 w 12192001" name="TX401"/>
                <a:gd fmla="*/ 4591601 h 6047037" name="TY401"/>
                <a:gd fmla="*/ 7932543 w 12192001" name="TX402"/>
                <a:gd fmla="*/ 4587129 h 6047037" name="TY402"/>
                <a:gd fmla="*/ 7937349 w 12192001" name="TX403"/>
                <a:gd fmla="*/ 4613470 h 6047037" name="TY403"/>
                <a:gd fmla="*/ 7938293 w 12192001" name="TX404"/>
                <a:gd fmla="*/ 4612413 h 6047037" name="TY404"/>
                <a:gd fmla="*/ 7934061 w 12192001" name="TX405"/>
                <a:gd fmla="*/ 4585377 h 6047037" name="TY405"/>
                <a:gd fmla="*/ 7937466 w 12192001" name="TX406"/>
                <a:gd fmla="*/ 4581444 h 6047037" name="TY406"/>
                <a:gd fmla="*/ 7942987 w 12192001" name="TX407"/>
                <a:gd fmla="*/ 4614100 h 6047037" name="TY407"/>
                <a:gd fmla="*/ 7958632 w 12192001" name="TX408"/>
                <a:gd fmla="*/ 4688317 h 6047037" name="TY408"/>
                <a:gd fmla="*/ 7963090 w 12192001" name="TX409"/>
                <a:gd fmla="*/ 4718173 h 6047037" name="TY409"/>
                <a:gd fmla="*/ 7957029 w 12192001" name="TX410"/>
                <a:gd fmla="*/ 4675954 h 6047037" name="TY410"/>
                <a:gd fmla="*/ 7956811 w 12192001" name="TX411"/>
                <a:gd fmla="*/ 4675063 h 6047037" name="TY411"/>
                <a:gd fmla="*/ 7956757 w 12192001" name="TX412"/>
                <a:gd fmla="*/ 4674840 h 6047037" name="TY412"/>
                <a:gd fmla="*/ 7959803 w 12192001" name="TX413"/>
                <a:gd fmla="*/ 4644805 h 6047037" name="TY413"/>
                <a:gd fmla="*/ 7987726 w 12192001" name="TX414"/>
                <a:gd fmla="*/ 4801680 h 6047037" name="TY414"/>
                <a:gd fmla="*/ 8014325 w 12192001" name="TX415"/>
                <a:gd fmla="*/ 4966673 h 6047037" name="TY415"/>
                <a:gd fmla="*/ 7984262 w 12192001" name="TX416"/>
                <a:gd fmla="*/ 4741113 h 6047037" name="TY416"/>
                <a:gd fmla="*/ 8036259 w 12192001" name="TX417"/>
                <a:gd fmla="*/ 5099025 h 6047037" name="TY417"/>
                <a:gd fmla="*/ 7984949 w 12192001" name="TX418"/>
                <a:gd fmla="*/ 4657680 h 6047037" name="TY418"/>
                <a:gd fmla="*/ 7982392 w 12192001" name="TX419"/>
                <a:gd fmla="*/ 4625566 h 6047037" name="TY419"/>
                <a:gd fmla="*/ 8027903 w 12192001" name="TX420"/>
                <a:gd fmla="*/ 4533781 h 6047037" name="TY420"/>
                <a:gd fmla="*/ 8028669 w 12192001" name="TX421"/>
                <a:gd fmla="*/ 4542248 h 6047037" name="TY421"/>
                <a:gd fmla="*/ 8027931 w 12192001" name="TX422"/>
                <a:gd fmla="*/ 4533727 h 6047037" name="TY422"/>
                <a:gd fmla="*/ 8103964 w 12192001" name="TX423"/>
                <a:gd fmla="*/ 4380386 h 6047037" name="TY423"/>
                <a:gd fmla="*/ 8087646 w 12192001" name="TX424"/>
                <a:gd fmla="*/ 4571004 h 6047037" name="TY424"/>
                <a:gd fmla="*/ 8088410 w 12192001" name="TX425"/>
                <a:gd fmla="*/ 4758235 h 6047037" name="TY425"/>
                <a:gd fmla="*/ 8181288 w 12192001" name="TX426"/>
                <a:gd fmla="*/ 4596755 h 6047037" name="TY426"/>
                <a:gd fmla="*/ 8277362 w 12192001" name="TX427"/>
                <a:gd fmla="*/ 4353058 h 6047037" name="TY427"/>
                <a:gd fmla="*/ 8181028 w 12192001" name="TX428"/>
                <a:gd fmla="*/ 4687582 h 6047037" name="TY428"/>
                <a:gd fmla="*/ 8162052 w 12192001" name="TX429"/>
                <a:gd fmla="*/ 4722222 h 6047037" name="TY429"/>
                <a:gd fmla="*/ 8147871 w 12192001" name="TX430"/>
                <a:gd fmla="*/ 4818296 h 6047037" name="TY430"/>
                <a:gd fmla="*/ 8162543 w 12192001" name="TX431"/>
                <a:gd fmla="*/ 4884247 h 6047037" name="TY431"/>
                <a:gd fmla="*/ 8310753 w 12192001" name="TX432"/>
                <a:gd fmla="*/ 4504205 h 6047037" name="TY432"/>
                <a:gd fmla="*/ 8310732 w 12192001" name="TX433"/>
                <a:gd fmla="*/ 4577567 h 6047037" name="TY433"/>
                <a:gd fmla="*/ 8273669 w 12192001" name="TX434"/>
                <a:gd fmla="*/ 4647406 h 6047037" name="TY434"/>
                <a:gd fmla="*/ 8477705 w 12192001" name="TX435"/>
                <a:gd fmla="*/ 4366586 h 6047037" name="TY435"/>
                <a:gd fmla="*/ 8512203 w 12192001" name="TX436"/>
                <a:gd fmla="*/ 4470354 h 6047037" name="TY436"/>
                <a:gd fmla="*/ 8542795 w 12192001" name="TX437"/>
                <a:gd fmla="*/ 4588080 h 6047037" name="TY437"/>
                <a:gd fmla="*/ 8723883 w 12192001" name="TX438"/>
                <a:gd fmla="*/ 4345348 h 6047037" name="TY438"/>
                <a:gd fmla="*/ 8691346 w 12192001" name="TX439"/>
                <a:gd fmla="*/ 4451424 h 6047037" name="TY439"/>
                <a:gd fmla="*/ 8661456 w 12192001" name="TX440"/>
                <a:gd fmla="*/ 4591351 h 6047037" name="TY440"/>
                <a:gd fmla="*/ 8656393 w 12192001" name="TX441"/>
                <a:gd fmla="*/ 4741395 h 6047037" name="TY441"/>
                <a:gd fmla="*/ 8843430 w 12192001" name="TX442"/>
                <a:gd fmla="*/ 4343089 h 6047037" name="TY442"/>
                <a:gd fmla="*/ 8874994 w 12192001" name="TX443"/>
                <a:gd fmla="*/ 4259579 h 6047037" name="TY443"/>
                <a:gd fmla="*/ 8899053 w 12192001" name="TX444"/>
                <a:gd fmla="*/ 4329870 h 6047037" name="TY444"/>
                <a:gd fmla="*/ 8888594 w 12192001" name="TX445"/>
                <a:gd fmla="*/ 4369753 h 6047037" name="TY445"/>
                <a:gd fmla="*/ 8902401 w 12192001" name="TX446"/>
                <a:gd fmla="*/ 4344963 h 6047037" name="TY446"/>
                <a:gd fmla="*/ 8934333 w 12192001" name="TX447"/>
                <a:gd fmla="*/ 4564324 h 6047037" name="TY447"/>
                <a:gd fmla="*/ 8982389 w 12192001" name="TX448"/>
                <a:gd fmla="*/ 4596655 h 6047037" name="TY448"/>
                <a:gd fmla="*/ 9042758 w 12192001" name="TX449"/>
                <a:gd fmla="*/ 4600737 h 6047037" name="TY449"/>
                <a:gd fmla="*/ 9168352 w 12192001" name="TX450"/>
                <a:gd fmla="*/ 4593819 h 6047037" name="TY450"/>
                <a:gd fmla="*/ 9263809 w 12192001" name="TX451"/>
                <a:gd fmla="*/ 4686277 h 6047037" name="TY451"/>
                <a:gd fmla="*/ 9298712 w 12192001" name="TX452"/>
                <a:gd fmla="*/ 4530838 h 6047037" name="TY452"/>
                <a:gd fmla="*/ 9365209 w 12192001" name="TX453"/>
                <a:gd fmla="*/ 4513228 h 6047037" name="TY453"/>
                <a:gd fmla="*/ 9384167 w 12192001" name="TX454"/>
                <a:gd fmla="*/ 4655792 h 6047037" name="TY454"/>
                <a:gd fmla="*/ 9451868 w 12192001" name="TX455"/>
                <a:gd fmla="*/ 4563049 h 6047037" name="TY455"/>
                <a:gd fmla="*/ 9554143 w 12192001" name="TX456"/>
                <a:gd fmla="*/ 4262340 h 6047037" name="TY456"/>
                <a:gd fmla="*/ 9583495 w 12192001" name="TX457"/>
                <a:gd fmla="*/ 4302594 h 6047037" name="TY457"/>
                <a:gd fmla="*/ 9547588 w 12192001" name="TX458"/>
                <a:gd fmla="*/ 4500298 h 6047037" name="TY458"/>
                <a:gd fmla="*/ 9545937 w 12192001" name="TX459"/>
                <a:gd fmla="*/ 4505421 h 6047037" name="TY459"/>
                <a:gd fmla="*/ 9551962 w 12192001" name="TX460"/>
                <a:gd fmla="*/ 4495396 h 6047037" name="TY460"/>
                <a:gd fmla="*/ 9658455 w 12192001" name="TX461"/>
                <a:gd fmla="*/ 4217084 h 6047037" name="TY461"/>
                <a:gd fmla="*/ 9728373 w 12192001" name="TX462"/>
                <a:gd fmla="*/ 4156335 h 6047037" name="TY462"/>
                <a:gd fmla="*/ 9787136 w 12192001" name="TX463"/>
                <a:gd fmla="*/ 4189334 h 6047037" name="TY463"/>
                <a:gd fmla="*/ 9826831 w 12192001" name="TX464"/>
                <a:gd fmla="*/ 4267907 h 6047037" name="TY464"/>
                <a:gd fmla="*/ 9836684 w 12192001" name="TX465"/>
                <a:gd fmla="*/ 4219031 h 6047037" name="TY465"/>
                <a:gd fmla="*/ 9904403 w 12192001" name="TX466"/>
                <a:gd fmla="*/ 4300333 h 6047037" name="TY466"/>
                <a:gd fmla="*/ 9981698 w 12192001" name="TX467"/>
                <a:gd fmla="*/ 4353380 h 6047037" name="TY467"/>
                <a:gd fmla="*/ 9965550 w 12192001" name="TX468"/>
                <a:gd fmla="*/ 4435100 h 6047037" name="TY468"/>
                <a:gd fmla="*/ 10159375 w 12192001" name="TX469"/>
                <a:gd fmla="*/ 3558761 h 6047037" name="TY469"/>
                <a:gd fmla="*/ 10201170 w 12192001" name="TX470"/>
                <a:gd fmla="*/ 3349054 h 6047037" name="TY470"/>
                <a:gd fmla="*/ 10218029 w 12192001" name="TX471"/>
                <a:gd fmla="*/ 3377545 h 6047037" name="TY471"/>
                <a:gd fmla="*/ 10275600 w 12192001" name="TX472"/>
                <a:gd fmla="*/ 3468120 h 6047037" name="TY472"/>
                <a:gd fmla="*/ 10336430 w 12192001" name="TX473"/>
                <a:gd fmla="*/ 3540472 h 6047037" name="TY473"/>
                <a:gd fmla="*/ 10350125 w 12192001" name="TX474"/>
                <a:gd fmla="*/ 3514677 h 6047037" name="TY474"/>
                <a:gd fmla="*/ 10468664 w 12192001" name="TX475"/>
                <a:gd fmla="*/ 3703364 h 6047037" name="TY475"/>
                <a:gd fmla="*/ 10622516 w 12192001" name="TX476"/>
                <a:gd fmla="*/ 3979020 h 6047037" name="TY476"/>
                <a:gd fmla="*/ 10589613 w 12192001" name="TX477"/>
                <a:gd fmla="*/ 3903494 h 6047037" name="TY477"/>
                <a:gd fmla="*/ 10493408 w 12192001" name="TX478"/>
                <a:gd fmla="*/ 3724995 h 6047037" name="TY478"/>
                <a:gd fmla="*/ 10662551 w 12192001" name="TX479"/>
                <a:gd fmla="*/ 4000118 h 6047037" name="TY479"/>
                <a:gd fmla="*/ 10779309 w 12192001" name="TX480"/>
                <a:gd fmla="*/ 4228478 h 6047037" name="TY480"/>
                <a:gd fmla="*/ 10899246 w 12192001" name="TX481"/>
                <a:gd fmla="*/ 4379899 h 6047037" name="TY481"/>
                <a:gd fmla="*/ 10831667 w 12192001" name="TX482"/>
                <a:gd fmla="*/ 4205658 h 6047037" name="TY482"/>
                <a:gd fmla="*/ 11072267 w 12192001" name="TX483"/>
                <a:gd fmla="*/ 4564817 h 6047037" name="TY483"/>
                <a:gd fmla="*/ 10939429 w 12192001" name="TX484"/>
                <a:gd fmla="*/ 4347552 h 6047037" name="TY484"/>
                <a:gd fmla="*/ 10894024 w 12192001" name="TX485"/>
                <a:gd fmla="*/ 4263388 h 6047037" name="TY485"/>
                <a:gd fmla="*/ 11074137 w 12192001" name="TX486"/>
                <a:gd fmla="*/ 4488936 h 6047037" name="TY486"/>
                <a:gd fmla="*/ 11134351 w 12192001" name="TX487"/>
                <a:gd fmla="*/ 4517645 h 6047037" name="TY487"/>
                <a:gd fmla="*/ 11179989 w 12192001" name="TX488"/>
                <a:gd fmla="*/ 4598217 h 6047037" name="TY488"/>
                <a:gd fmla="*/ 10717678 w 12192001" name="TX489"/>
                <a:gd fmla="*/ 3765333 h 6047037" name="TY489"/>
                <a:gd fmla="*/ 10806862 w 12192001" name="TX490"/>
                <a:gd fmla="*/ 3909162 h 6047037" name="TY490"/>
                <a:gd fmla="*/ 10735359 w 12192001" name="TX491"/>
                <a:gd fmla="*/ 3763783 h 6047037" name="TY491"/>
                <a:gd fmla="*/ 10871929 w 12192001" name="TX492"/>
                <a:gd fmla="*/ 3996417 h 6047037" name="TY492"/>
                <a:gd fmla="*/ 10876025 w 12192001" name="TX493"/>
                <a:gd fmla="*/ 3947277 h 6047037" name="TY493"/>
                <a:gd fmla="*/ 10966023 w 12192001" name="TX494"/>
                <a:gd fmla="*/ 4043362 h 6047037" name="TY494"/>
                <a:gd fmla="*/ 10432644 w 12192001" name="TX495"/>
                <a:gd fmla="*/ 3160452 h 6047037" name="TY495"/>
                <a:gd fmla="*/ 10661084 w 12192001" name="TX496"/>
                <a:gd fmla="*/ 3501845 h 6047037" name="TY496"/>
                <a:gd fmla="*/ 10667583 w 12192001" name="TX497"/>
                <a:gd fmla="*/ 3477372 h 6047037" name="TY497"/>
                <a:gd fmla="*/ 10850567 w 12192001" name="TX498"/>
                <a:gd fmla="*/ 3772539 h 6047037" name="TY498"/>
                <a:gd fmla="*/ 10937256 w 12192001" name="TX499"/>
                <a:gd fmla="*/ 3873278 h 6047037" name="TY499"/>
                <a:gd fmla="*/ 10835470 w 12192001" name="TX500"/>
                <a:gd fmla="*/ 3681690 h 6047037" name="TY500"/>
                <a:gd fmla="*/ 11040600 w 12192001" name="TX501"/>
                <a:gd fmla="*/ 3999844 h 6047037" name="TY501"/>
                <a:gd fmla="*/ 11023814 w 12192001" name="TX502"/>
                <a:gd fmla="*/ 4001014 h 6047037" name="TY502"/>
                <a:gd fmla="*/ 11171794 w 12192001" name="TX503"/>
                <a:gd fmla="*/ 4216561 h 6047037" name="TY503"/>
                <a:gd fmla="*/ 11247603 w 12192001" name="TX504"/>
                <a:gd fmla="*/ 4330669 h 6047037" name="TY504"/>
                <a:gd fmla="*/ 11290793 w 12192001" name="TX505"/>
                <a:gd fmla="*/ 4395573 h 6047037" name="TY505"/>
                <a:gd fmla="*/ 11302087 w 12192001" name="TX506"/>
                <a:gd fmla="*/ 4412960 h 6047037" name="TY506"/>
                <a:gd fmla="*/ 11308017 w 12192001" name="TX507"/>
                <a:gd fmla="*/ 4421905 h 6047037" name="TY507"/>
                <a:gd fmla="*/ 11309605 w 12192001" name="TX508"/>
                <a:gd fmla="*/ 4424463 h 6047037" name="TY508"/>
                <a:gd fmla="*/ 11302594 w 12192001" name="TX509"/>
                <a:gd fmla="*/ 4412493 h 6047037" name="TY509"/>
                <a:gd fmla="*/ 11298397 w 12192001" name="TX510"/>
                <a:gd fmla="*/ 4404305 h 6047037" name="TY510"/>
                <a:gd fmla="*/ 11152745 w 12192001" name="TX511"/>
                <a:gd fmla="*/ 4137126 h 6047037" name="TY511"/>
                <a:gd fmla="*/ 11141499 w 12192001" name="TX512"/>
                <a:gd fmla="*/ 4095024 h 6047037" name="TY512"/>
                <a:gd fmla="*/ 11262057 w 12192001" name="TX513"/>
                <a:gd fmla="*/ 4276863 h 6047037" name="TY513"/>
                <a:gd fmla="*/ 11074462 w 12192001" name="TX514"/>
                <a:gd fmla="*/ 3940258 h 6047037" name="TY514"/>
                <a:gd fmla="*/ 11195970 w 12192001" name="TX515"/>
                <a:gd fmla="*/ 4135911 h 6047037" name="TY515"/>
                <a:gd fmla="*/ 11346013 w 12192001" name="TX516"/>
                <a:gd fmla="*/ 4403462 h 6047037" name="TY516"/>
                <a:gd fmla="*/ 11354398 w 12192001" name="TX517"/>
                <a:gd fmla="*/ 4448780 h 6047037" name="TY517"/>
                <a:gd fmla="*/ 11374860 w 12192001" name="TX518"/>
                <a:gd fmla="*/ 4516638 h 6047037" name="TY518"/>
                <a:gd fmla="*/ 11445512 w 12192001" name="TX519"/>
                <a:gd fmla="*/ 4637682 h 6047037" name="TY519"/>
                <a:gd fmla="*/ 11405428 w 12192001" name="TX520"/>
                <a:gd fmla="*/ 4539526 h 6047037" name="TY520"/>
                <a:gd fmla="*/ 11526837 w 12192001" name="TX521"/>
                <a:gd fmla="*/ 4745698 h 6047037" name="TY521"/>
                <a:gd fmla="*/ 11699049 w 12192001" name="TX522"/>
                <a:gd fmla="*/ 5048700 h 6047037" name="TY522"/>
                <a:gd fmla="*/ 11552718 w 12192001" name="TX523"/>
                <a:gd fmla="*/ 4786550 h 6047037" name="TY523"/>
                <a:gd fmla="*/ 11569028 w 12192001" name="TX524"/>
                <a:gd fmla="*/ 4785085 h 6047037" name="TY524"/>
                <a:gd fmla="*/ 11721581 w 12192001" name="TX525"/>
                <a:gd fmla="*/ 5035353 h 6047037" name="TY525"/>
                <a:gd fmla="*/ 11647438 w 12192001" name="TX526"/>
                <a:gd fmla="*/ 4900329 h 6047037" name="TY526"/>
                <a:gd fmla="*/ 11686319 w 12192001" name="TX527"/>
                <a:gd fmla="*/ 4960086 h 6047037" name="TY527"/>
                <a:gd fmla="*/ 11993068 w 12192001" name="TX528"/>
                <a:gd fmla="*/ 5513302 h 6047037" name="TY528"/>
                <a:gd fmla="*/ 11829487 w 12192001" name="TX529"/>
                <a:gd fmla="*/ 5191654 h 6047037" name="TY529"/>
                <a:gd fmla="*/ 11934038 w 12192001" name="TX530"/>
                <a:gd fmla="*/ 5393039 h 6047037" name="TY530"/>
                <a:gd fmla="*/ 11860049 w 12192001" name="TX531"/>
                <a:gd fmla="*/ 5243481 h 6047037" name="TY531"/>
                <a:gd fmla="*/ 11791119 w 12192001" name="TX532"/>
                <a:gd fmla="*/ 5099999 h 6047037" name="TY532"/>
                <a:gd fmla="*/ 11808846 w 12192001" name="TX533"/>
                <a:gd fmla="*/ 5123373 h 6047037" name="TY533"/>
                <a:gd fmla="*/ 11808933 w 12192001" name="TX534"/>
                <a:gd fmla="*/ 5123586 h 6047037" name="TY534"/>
                <a:gd fmla="*/ 11809295 w 12192001" name="TX535"/>
                <a:gd fmla="*/ 5124430 h 6047037" name="TY535"/>
                <a:gd fmla="*/ 11828629 w 12192001" name="TX536"/>
                <a:gd fmla="*/ 5162335 h 6047037" name="TY536"/>
                <a:gd fmla="*/ 11815049 w 12192001" name="TX537"/>
                <a:gd fmla="*/ 5135446 h 6047037" name="TY537"/>
                <a:gd fmla="*/ 11768800 w 12192001" name="TX538"/>
                <a:gd fmla="*/ 5029441 h 6047037" name="TY538"/>
                <a:gd fmla="*/ 11717254 w 12192001" name="TX539"/>
                <a:gd fmla="*/ 4918460 h 6047037" name="TY539"/>
                <a:gd fmla="*/ 11609847 w 12192001" name="TX540"/>
                <a:gd fmla="*/ 4688858 h 6047037" name="TY540"/>
                <a:gd fmla="*/ 11836680 w 12192001" name="TX541"/>
                <a:gd fmla="*/ 5153914 h 6047037" name="TY541"/>
                <a:gd fmla="*/ 11840949 w 12192001" name="TX542"/>
                <a:gd fmla="*/ 5152343 h 6047037" name="TY542"/>
                <a:gd fmla="*/ 11752314 w 12192001" name="TX543"/>
                <a:gd fmla="*/ 4946917 h 6047037" name="TY543"/>
                <a:gd fmla="*/ 11936060 w 12192001" name="TX544"/>
                <a:gd fmla="*/ 5336550 h 6047037" name="TY544"/>
                <a:gd fmla="*/ 12181712 w 12192001" name="TX545"/>
                <a:gd fmla="*/ 5868916 h 6047037" name="TY545"/>
                <a:gd fmla="*/ 12031384 w 12192001" name="TX546"/>
                <a:gd fmla="*/ 5541120 h 6047037" name="TY546"/>
                <a:gd fmla="*/ 11959766 w 12192001" name="TX547"/>
                <a:gd fmla="*/ 5380573 h 6047037" name="TY547"/>
                <a:gd fmla="*/ 12130279 w 12192001" name="TX548"/>
                <a:gd fmla="*/ 5754893 h 6047037" name="TY548"/>
                <a:gd fmla="*/ 12063758 w 12192001" name="TX549"/>
                <a:gd fmla="*/ 5604647 h 6047037" name="TY549"/>
                <a:gd fmla="*/ 11665783 w 12192001" name="TX550"/>
                <a:gd fmla="*/ 4714153 h 6047037" name="TY550"/>
                <a:gd fmla="*/ 11617596 w 12192001" name="TX551"/>
                <a:gd fmla="*/ 4610221 h 6047037" name="TY551"/>
                <a:gd fmla="*/ 11588055 w 12192001" name="TX552"/>
                <a:gd fmla="*/ 4510312 h 6047037" name="TY552"/>
                <a:gd fmla="*/ 11661898 w 12192001" name="TX553"/>
                <a:gd fmla="*/ 4679389 h 6047037" name="TY553"/>
                <a:gd fmla="*/ 11629063 w 12192001" name="TX554"/>
                <a:gd fmla="*/ 4591611 h 6047037" name="TY554"/>
                <a:gd fmla="*/ 11723543 w 12192001" name="TX555"/>
                <a:gd fmla="*/ 4808266 h 6047037" name="TY555"/>
                <a:gd fmla="*/ 11700121 w 12192001" name="TX556"/>
                <a:gd fmla="*/ 4738427 h 6047037" name="TY556"/>
                <a:gd fmla="*/ 11674298 w 12192001" name="TX557"/>
                <a:gd fmla="*/ 4680339 h 6047037" name="TY557"/>
                <a:gd fmla="*/ 11687572 w 12192001" name="TX558"/>
                <a:gd fmla="*/ 4686653 h 6047037" name="TY558"/>
                <a:gd fmla="*/ 11738359 w 12192001" name="TX559"/>
                <a:gd fmla="*/ 4807437 h 6047037" name="TY559"/>
                <a:gd fmla="*/ 11780819 w 12192001" name="TX560"/>
                <a:gd fmla="*/ 4881382 h 6047037" name="TY560"/>
                <a:gd fmla="*/ 11754440 w 12192001" name="TX561"/>
                <a:gd fmla="*/ 4812056 h 6047037" name="TY561"/>
                <a:gd fmla="*/ 11740362 w 12192001" name="TX562"/>
                <a:gd fmla="*/ 4774904 h 6047037" name="TY562"/>
                <a:gd fmla="*/ 11727932 w 12192001" name="TX563"/>
                <a:gd fmla="*/ 4738295 h 6047037" name="TY563"/>
                <a:gd fmla="*/ 11699140 w 12192001" name="TX564"/>
                <a:gd fmla="*/ 4639315 h 6047037" name="TY564"/>
                <a:gd fmla="*/ 11797590 w 12192001" name="TX565"/>
                <a:gd fmla="*/ 4888452 h 6047037" name="TY565"/>
                <a:gd fmla="*/ 11700104 w 12192001" name="TX566"/>
                <a:gd fmla="*/ 4626681 h 6047037" name="TY566"/>
                <a:gd fmla="*/ 11823179 w 12192001" name="TX567"/>
                <a:gd fmla="*/ 4931923 h 6047037" name="TY567"/>
                <a:gd fmla="*/ 11792727 w 12192001" name="TX568"/>
                <a:gd fmla="*/ 4840634 h 6047037" name="TY568"/>
                <a:gd fmla="*/ 11927216 w 12192001" name="TX569"/>
                <a:gd fmla="*/ 5165206 h 6047037" name="TY569"/>
                <a:gd fmla="*/ 11765978 w 12192001" name="TX570"/>
                <a:gd fmla="*/ 4765480 h 6047037" name="TY570"/>
                <a:gd fmla="*/ 11806390 w 12192001" name="TX571"/>
                <a:gd fmla="*/ 4847033 h 6047037" name="TY571"/>
                <a:gd fmla="*/ 12093170 w 12192001" name="TX572"/>
                <a:gd fmla="*/ 5561925 h 6047037" name="TY572"/>
                <a:gd fmla="*/ 11972821 w 12192001" name="TX573"/>
                <a:gd fmla="*/ 5244047 h 6047037" name="TY573"/>
                <a:gd fmla="*/ 12113069 w 12192001" name="TX574"/>
                <a:gd fmla="*/ 5597844 h 6047037" name="TY574"/>
                <a:gd fmla="*/ 12058106 w 12192001" name="TX575"/>
                <a:gd fmla="*/ 5447409 h 6047037" name="TY575"/>
                <a:gd fmla="*/ 12061049 w 12192001" name="TX576"/>
                <a:gd fmla="*/ 5439420 h 6047037" name="TY576"/>
                <a:gd fmla="*/ 12166940 w 12192001" name="TX577"/>
                <a:gd fmla="*/ 5706835 h 6047037" name="TY577"/>
                <a:gd fmla="*/ 11982100 w 12192001" name="TX578"/>
                <a:gd fmla="*/ 5202924 h 6047037" name="TY578"/>
                <a:gd fmla="*/ 12062104 w 12192001" name="TX579"/>
                <a:gd fmla="*/ 5426996 h 6047037" name="TY579"/>
                <a:gd fmla="*/ 11860867 w 12192001" name="TX580"/>
                <a:gd fmla="*/ 4908621 h 6047037" name="TY580"/>
                <a:gd fmla="*/ 11815721 w 12192001" name="TX581"/>
                <a:gd fmla="*/ 4767971 h 6047037" name="TY581"/>
                <a:gd fmla="*/ 11841882 w 12192001" name="TX582"/>
                <a:gd fmla="*/ 4814440 h 6047037" name="TY582"/>
                <a:gd fmla="*/ 11897629 w 12192001" name="TX583"/>
                <a:gd fmla="*/ 4970029 h 6047037" name="TY583"/>
                <a:gd fmla="*/ 11992088 w 12192001" name="TX584"/>
                <a:gd fmla="*/ 5174220 h 6047037" name="TY584"/>
                <a:gd fmla="*/ 11873609 w 12192001" name="TX585"/>
                <a:gd fmla="*/ 4866520 h 6047037" name="TY585"/>
                <a:gd fmla="*/ 11969531 w 12192001" name="TX586"/>
                <a:gd fmla="*/ 5104761 h 6047037" name="TY586"/>
                <a:gd fmla="*/ 11842875 w 12192001" name="TX587"/>
                <a:gd fmla="*/ 4733196 h 6047037" name="TY587"/>
                <a:gd fmla="*/ 11891017 w 12192001" name="TX588"/>
                <a:gd fmla="*/ 4861843 h 6047037" name="TY588"/>
                <a:gd fmla="*/ 11872473 w 12192001" name="TX589"/>
                <a:gd fmla="*/ 4797658 h 6047037" name="TY589"/>
                <a:gd fmla="*/ 12017107 w 12192001" name="TX590"/>
                <a:gd fmla="*/ 5183260 h 6047037" name="TY590"/>
                <a:gd fmla="*/ 11883196 w 12192001" name="TX591"/>
                <a:gd fmla="*/ 4814538 h 6047037" name="TY591"/>
                <a:gd fmla="*/ 11923851 w 12192001" name="TX592"/>
                <a:gd fmla="*/ 4897485 h 6047037" name="TY592"/>
                <a:gd fmla="*/ 11951082 w 12192001" name="TX593"/>
                <a:gd fmla="*/ 4975429 h 6047037" name="TY593"/>
                <a:gd fmla="*/ 12013214 w 12192001" name="TX594"/>
                <a:gd fmla="*/ 5057452 h 6047037" name="TY594"/>
                <a:gd fmla="*/ 12128824 w 12192001" name="TX595"/>
                <a:gd fmla="*/ 5365874 h 6047037" name="TY595"/>
                <a:gd fmla="*/ 12005809 w 12192001" name="TX596"/>
                <a:gd fmla="*/ 4991261 h 6047037" name="TY596"/>
                <a:gd fmla="*/ 12048479 w 12192001" name="TX597"/>
                <a:gd fmla="*/ 5067362 h 6047037" name="TY597"/>
                <a:gd fmla="*/ 12170280 w 12192001" name="TX598"/>
                <a:gd fmla="*/ 5377886 h 6047037" name="TY598"/>
                <a:gd fmla="*/ 12139053 w 12192001" name="TX599"/>
                <a:gd fmla="*/ 5116804 h 6047037" name="TY599"/>
                <a:gd fmla="*/ 12173123 w 12192001" name="TX600"/>
                <a:gd fmla="*/ 5203791 h 6047037" name="TY600"/>
                <a:gd fmla="*/ 12192000 w 12192001" name="TX601"/>
                <a:gd fmla="*/ 5250676 h 6047037" name="TY601"/>
                <a:gd fmla="*/ 12192000 w 12192001" name="TX602"/>
                <a:gd fmla="*/ 2554936 h 6047037" name="TY602"/>
                <a:gd fmla="*/ 12192000 w 12192001" name="TX603"/>
                <a:gd fmla="*/ 2081747 h 6047037" name="TY603"/>
                <a:gd fmla="*/ 12192000 w 12192001" name="TX604"/>
                <a:gd fmla="*/ 622300 h 6047037" name="TY604"/>
                <a:gd fmla="*/ 12192000 w 12192001" name="TX605"/>
                <a:gd fmla="*/ 290707 h 6047037" name="TY60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  <a:cxn ang="0">
                  <a:pos x="TX62" y="TY62"/>
                </a:cxn>
                <a:cxn ang="0">
                  <a:pos x="TX63" y="TY63"/>
                </a:cxn>
                <a:cxn ang="0">
                  <a:pos x="TX64" y="TY64"/>
                </a:cxn>
                <a:cxn ang="0">
                  <a:pos x="TX66" y="TY66"/>
                </a:cxn>
                <a:cxn ang="0">
                  <a:pos x="TX67" y="TY67"/>
                </a:cxn>
                <a:cxn ang="0">
                  <a:pos x="TX68" y="TY68"/>
                </a:cxn>
                <a:cxn ang="0">
                  <a:pos x="TX70" y="TY70"/>
                </a:cxn>
                <a:cxn ang="0">
                  <a:pos x="TX71" y="TY71"/>
                </a:cxn>
                <a:cxn ang="0">
                  <a:pos x="TX72" y="TY72"/>
                </a:cxn>
                <a:cxn ang="0">
                  <a:pos x="TX73" y="TY73"/>
                </a:cxn>
                <a:cxn ang="0">
                  <a:pos x="TX75" y="TY75"/>
                </a:cxn>
                <a:cxn ang="0">
                  <a:pos x="TX76" y="TY76"/>
                </a:cxn>
                <a:cxn ang="0">
                  <a:pos x="TX77" y="TY77"/>
                </a:cxn>
                <a:cxn ang="0">
                  <a:pos x="TX78" y="TY78"/>
                </a:cxn>
                <a:cxn ang="0">
                  <a:pos x="TX79" y="TY79"/>
                </a:cxn>
                <a:cxn ang="0">
                  <a:pos x="TX80" y="TY80"/>
                </a:cxn>
                <a:cxn ang="0">
                  <a:pos x="TX82" y="TY82"/>
                </a:cxn>
                <a:cxn ang="0">
                  <a:pos x="TX83" y="TY83"/>
                </a:cxn>
                <a:cxn ang="0">
                  <a:pos x="TX84" y="TY84"/>
                </a:cxn>
                <a:cxn ang="0">
                  <a:pos x="TX85" y="TY85"/>
                </a:cxn>
                <a:cxn ang="0">
                  <a:pos x="TX86" y="TY86"/>
                </a:cxn>
                <a:cxn ang="0">
                  <a:pos x="TX87" y="TY87"/>
                </a:cxn>
                <a:cxn ang="0">
                  <a:pos x="TX88" y="TY88"/>
                </a:cxn>
                <a:cxn ang="0">
                  <a:pos x="TX89" y="TY89"/>
                </a:cxn>
                <a:cxn ang="0">
                  <a:pos x="TX90" y="TY90"/>
                </a:cxn>
                <a:cxn ang="0">
                  <a:pos x="TX91" y="TY91"/>
                </a:cxn>
                <a:cxn ang="0">
                  <a:pos x="TX92" y="TY92"/>
                </a:cxn>
                <a:cxn ang="0">
                  <a:pos x="TX93" y="TY93"/>
                </a:cxn>
                <a:cxn ang="0">
                  <a:pos x="TX94" y="TY94"/>
                </a:cxn>
                <a:cxn ang="0">
                  <a:pos x="TX95" y="TY95"/>
                </a:cxn>
                <a:cxn ang="0">
                  <a:pos x="TX96" y="TY96"/>
                </a:cxn>
                <a:cxn ang="0">
                  <a:pos x="TX97" y="TY97"/>
                </a:cxn>
                <a:cxn ang="0">
                  <a:pos x="TX98" y="TY98"/>
                </a:cxn>
                <a:cxn ang="0">
                  <a:pos x="TX99" y="TY99"/>
                </a:cxn>
                <a:cxn ang="0">
                  <a:pos x="TX100" y="TY100"/>
                </a:cxn>
                <a:cxn ang="0">
                  <a:pos x="TX101" y="TY101"/>
                </a:cxn>
                <a:cxn ang="0">
                  <a:pos x="TX102" y="TY102"/>
                </a:cxn>
                <a:cxn ang="0">
                  <a:pos x="TX103" y="TY103"/>
                </a:cxn>
                <a:cxn ang="0">
                  <a:pos x="TX104" y="TY104"/>
                </a:cxn>
                <a:cxn ang="0">
                  <a:pos x="TX105" y="TY105"/>
                </a:cxn>
                <a:cxn ang="0">
                  <a:pos x="TX106" y="TY106"/>
                </a:cxn>
                <a:cxn ang="0">
                  <a:pos x="TX107" y="TY107"/>
                </a:cxn>
                <a:cxn ang="0">
                  <a:pos x="TX108" y="TY108"/>
                </a:cxn>
                <a:cxn ang="0">
                  <a:pos x="TX109" y="TY109"/>
                </a:cxn>
                <a:cxn ang="0">
                  <a:pos x="TX110" y="TY110"/>
                </a:cxn>
                <a:cxn ang="0">
                  <a:pos x="TX111" y="TY111"/>
                </a:cxn>
                <a:cxn ang="0">
                  <a:pos x="TX112" y="TY112"/>
                </a:cxn>
                <a:cxn ang="0">
                  <a:pos x="TX113" y="TY113"/>
                </a:cxn>
                <a:cxn ang="0">
                  <a:pos x="TX114" y="TY114"/>
                </a:cxn>
                <a:cxn ang="0">
                  <a:pos x="TX115" y="TY115"/>
                </a:cxn>
                <a:cxn ang="0">
                  <a:pos x="TX116" y="TY116"/>
                </a:cxn>
                <a:cxn ang="0">
                  <a:pos x="TX117" y="TY117"/>
                </a:cxn>
                <a:cxn ang="0">
                  <a:pos x="TX118" y="TY118"/>
                </a:cxn>
                <a:cxn ang="0">
                  <a:pos x="TX119" y="TY119"/>
                </a:cxn>
                <a:cxn ang="0">
                  <a:pos x="TX120" y="TY120"/>
                </a:cxn>
                <a:cxn ang="0">
                  <a:pos x="TX121" y="TY121"/>
                </a:cxn>
                <a:cxn ang="0">
                  <a:pos x="TX122" y="TY122"/>
                </a:cxn>
                <a:cxn ang="0">
                  <a:pos x="TX123" y="TY123"/>
                </a:cxn>
                <a:cxn ang="0">
                  <a:pos x="TX124" y="TY124"/>
                </a:cxn>
                <a:cxn ang="0">
                  <a:pos x="TX125" y="TY125"/>
                </a:cxn>
                <a:cxn ang="0">
                  <a:pos x="TX126" y="TY126"/>
                </a:cxn>
                <a:cxn ang="0">
                  <a:pos x="TX127" y="TY127"/>
                </a:cxn>
                <a:cxn ang="0">
                  <a:pos x="TX128" y="TY128"/>
                </a:cxn>
                <a:cxn ang="0">
                  <a:pos x="TX129" y="TY129"/>
                </a:cxn>
                <a:cxn ang="0">
                  <a:pos x="TX130" y="TY130"/>
                </a:cxn>
                <a:cxn ang="0">
                  <a:pos x="TX131" y="TY131"/>
                </a:cxn>
                <a:cxn ang="0">
                  <a:pos x="TX132" y="TY132"/>
                </a:cxn>
                <a:cxn ang="0">
                  <a:pos x="TX133" y="TY133"/>
                </a:cxn>
                <a:cxn ang="0">
                  <a:pos x="TX134" y="TY134"/>
                </a:cxn>
                <a:cxn ang="0">
                  <a:pos x="TX135" y="TY135"/>
                </a:cxn>
                <a:cxn ang="0">
                  <a:pos x="TX136" y="TY136"/>
                </a:cxn>
                <a:cxn ang="0">
                  <a:pos x="TX137" y="TY137"/>
                </a:cxn>
                <a:cxn ang="0">
                  <a:pos x="TX138" y="TY138"/>
                </a:cxn>
                <a:cxn ang="0">
                  <a:pos x="TX139" y="TY139"/>
                </a:cxn>
                <a:cxn ang="0">
                  <a:pos x="TX140" y="TY140"/>
                </a:cxn>
                <a:cxn ang="0">
                  <a:pos x="TX141" y="TY141"/>
                </a:cxn>
                <a:cxn ang="0">
                  <a:pos x="TX142" y="TY142"/>
                </a:cxn>
                <a:cxn ang="0">
                  <a:pos x="TX143" y="TY143"/>
                </a:cxn>
                <a:cxn ang="0">
                  <a:pos x="TX144" y="TY144"/>
                </a:cxn>
                <a:cxn ang="0">
                  <a:pos x="TX145" y="TY145"/>
                </a:cxn>
                <a:cxn ang="0">
                  <a:pos x="TX146" y="TY146"/>
                </a:cxn>
                <a:cxn ang="0">
                  <a:pos x="TX147" y="TY147"/>
                </a:cxn>
                <a:cxn ang="0">
                  <a:pos x="TX148" y="TY148"/>
                </a:cxn>
                <a:cxn ang="0">
                  <a:pos x="TX149" y="TY149"/>
                </a:cxn>
                <a:cxn ang="0">
                  <a:pos x="TX150" y="TY150"/>
                </a:cxn>
                <a:cxn ang="0">
                  <a:pos x="TX151" y="TY151"/>
                </a:cxn>
                <a:cxn ang="0">
                  <a:pos x="TX152" y="TY152"/>
                </a:cxn>
                <a:cxn ang="0">
                  <a:pos x="TX153" y="TY153"/>
                </a:cxn>
                <a:cxn ang="0">
                  <a:pos x="TX154" y="TY154"/>
                </a:cxn>
                <a:cxn ang="0">
                  <a:pos x="TX155" y="TY155"/>
                </a:cxn>
                <a:cxn ang="0">
                  <a:pos x="TX156" y="TY156"/>
                </a:cxn>
                <a:cxn ang="0">
                  <a:pos x="TX157" y="TY157"/>
                </a:cxn>
                <a:cxn ang="0">
                  <a:pos x="TX158" y="TY158"/>
                </a:cxn>
                <a:cxn ang="0">
                  <a:pos x="TX159" y="TY159"/>
                </a:cxn>
                <a:cxn ang="0">
                  <a:pos x="TX160" y="TY160"/>
                </a:cxn>
                <a:cxn ang="0">
                  <a:pos x="TX161" y="TY161"/>
                </a:cxn>
                <a:cxn ang="0">
                  <a:pos x="TX162" y="TY162"/>
                </a:cxn>
                <a:cxn ang="0">
                  <a:pos x="TX163" y="TY163"/>
                </a:cxn>
                <a:cxn ang="0">
                  <a:pos x="TX164" y="TY164"/>
                </a:cxn>
                <a:cxn ang="0">
                  <a:pos x="TX165" y="TY165"/>
                </a:cxn>
                <a:cxn ang="0">
                  <a:pos x="TX166" y="TY166"/>
                </a:cxn>
                <a:cxn ang="0">
                  <a:pos x="TX167" y="TY167"/>
                </a:cxn>
                <a:cxn ang="0">
                  <a:pos x="TX168" y="TY168"/>
                </a:cxn>
                <a:cxn ang="0">
                  <a:pos x="TX169" y="TY169"/>
                </a:cxn>
                <a:cxn ang="0">
                  <a:pos x="TX170" y="TY170"/>
                </a:cxn>
                <a:cxn ang="0">
                  <a:pos x="TX171" y="TY171"/>
                </a:cxn>
                <a:cxn ang="0">
                  <a:pos x="TX172" y="TY172"/>
                </a:cxn>
                <a:cxn ang="0">
                  <a:pos x="TX173" y="TY173"/>
                </a:cxn>
                <a:cxn ang="0">
                  <a:pos x="TX174" y="TY174"/>
                </a:cxn>
                <a:cxn ang="0">
                  <a:pos x="TX175" y="TY175"/>
                </a:cxn>
                <a:cxn ang="0">
                  <a:pos x="TX176" y="TY176"/>
                </a:cxn>
                <a:cxn ang="0">
                  <a:pos x="TX177" y="TY177"/>
                </a:cxn>
                <a:cxn ang="0">
                  <a:pos x="TX178" y="TY178"/>
                </a:cxn>
                <a:cxn ang="0">
                  <a:pos x="TX179" y="TY179"/>
                </a:cxn>
                <a:cxn ang="0">
                  <a:pos x="TX180" y="TY180"/>
                </a:cxn>
                <a:cxn ang="0">
                  <a:pos x="TX181" y="TY181"/>
                </a:cxn>
                <a:cxn ang="0">
                  <a:pos x="TX182" y="TY182"/>
                </a:cxn>
                <a:cxn ang="0">
                  <a:pos x="TX183" y="TY183"/>
                </a:cxn>
                <a:cxn ang="0">
                  <a:pos x="TX184" y="TY184"/>
                </a:cxn>
                <a:cxn ang="0">
                  <a:pos x="TX185" y="TY185"/>
                </a:cxn>
                <a:cxn ang="0">
                  <a:pos x="TX186" y="TY186"/>
                </a:cxn>
                <a:cxn ang="0">
                  <a:pos x="TX187" y="TY187"/>
                </a:cxn>
                <a:cxn ang="0">
                  <a:pos x="TX188" y="TY188"/>
                </a:cxn>
                <a:cxn ang="0">
                  <a:pos x="TX189" y="TY189"/>
                </a:cxn>
                <a:cxn ang="0">
                  <a:pos x="TX190" y="TY190"/>
                </a:cxn>
                <a:cxn ang="0">
                  <a:pos x="TX191" y="TY191"/>
                </a:cxn>
                <a:cxn ang="0">
                  <a:pos x="TX192" y="TY192"/>
                </a:cxn>
                <a:cxn ang="0">
                  <a:pos x="TX193" y="TY193"/>
                </a:cxn>
                <a:cxn ang="0">
                  <a:pos x="TX194" y="TY194"/>
                </a:cxn>
                <a:cxn ang="0">
                  <a:pos x="TX195" y="TY195"/>
                </a:cxn>
                <a:cxn ang="0">
                  <a:pos x="TX196" y="TY196"/>
                </a:cxn>
                <a:cxn ang="0">
                  <a:pos x="TX197" y="TY197"/>
                </a:cxn>
                <a:cxn ang="0">
                  <a:pos x="TX198" y="TY198"/>
                </a:cxn>
                <a:cxn ang="0">
                  <a:pos x="TX199" y="TY199"/>
                </a:cxn>
                <a:cxn ang="0">
                  <a:pos x="TX200" y="TY200"/>
                </a:cxn>
                <a:cxn ang="0">
                  <a:pos x="TX201" y="TY201"/>
                </a:cxn>
                <a:cxn ang="0">
                  <a:pos x="TX202" y="TY202"/>
                </a:cxn>
                <a:cxn ang="0">
                  <a:pos x="TX203" y="TY203"/>
                </a:cxn>
                <a:cxn ang="0">
                  <a:pos x="TX204" y="TY204"/>
                </a:cxn>
                <a:cxn ang="0">
                  <a:pos x="TX205" y="TY205"/>
                </a:cxn>
                <a:cxn ang="0">
                  <a:pos x="TX206" y="TY206"/>
                </a:cxn>
                <a:cxn ang="0">
                  <a:pos x="TX207" y="TY207"/>
                </a:cxn>
                <a:cxn ang="0">
                  <a:pos x="TX208" y="TY208"/>
                </a:cxn>
                <a:cxn ang="0">
                  <a:pos x="TX209" y="TY209"/>
                </a:cxn>
                <a:cxn ang="0">
                  <a:pos x="TX210" y="TY210"/>
                </a:cxn>
                <a:cxn ang="0">
                  <a:pos x="TX211" y="TY211"/>
                </a:cxn>
                <a:cxn ang="0">
                  <a:pos x="TX212" y="TY212"/>
                </a:cxn>
                <a:cxn ang="0">
                  <a:pos x="TX213" y="TY213"/>
                </a:cxn>
                <a:cxn ang="0">
                  <a:pos x="TX214" y="TY214"/>
                </a:cxn>
                <a:cxn ang="0">
                  <a:pos x="TX215" y="TY215"/>
                </a:cxn>
                <a:cxn ang="0">
                  <a:pos x="TX216" y="TY216"/>
                </a:cxn>
                <a:cxn ang="0">
                  <a:pos x="TX217" y="TY217"/>
                </a:cxn>
                <a:cxn ang="0">
                  <a:pos x="TX218" y="TY218"/>
                </a:cxn>
                <a:cxn ang="0">
                  <a:pos x="TX219" y="TY219"/>
                </a:cxn>
                <a:cxn ang="0">
                  <a:pos x="TX220" y="TY220"/>
                </a:cxn>
                <a:cxn ang="0">
                  <a:pos x="TX221" y="TY221"/>
                </a:cxn>
                <a:cxn ang="0">
                  <a:pos x="TX222" y="TY222"/>
                </a:cxn>
                <a:cxn ang="0">
                  <a:pos x="TX223" y="TY223"/>
                </a:cxn>
                <a:cxn ang="0">
                  <a:pos x="TX224" y="TY224"/>
                </a:cxn>
                <a:cxn ang="0">
                  <a:pos x="TX225" y="TY225"/>
                </a:cxn>
                <a:cxn ang="0">
                  <a:pos x="TX226" y="TY226"/>
                </a:cxn>
                <a:cxn ang="0">
                  <a:pos x="TX227" y="TY227"/>
                </a:cxn>
                <a:cxn ang="0">
                  <a:pos x="TX228" y="TY228"/>
                </a:cxn>
                <a:cxn ang="0">
                  <a:pos x="TX229" y="TY229"/>
                </a:cxn>
                <a:cxn ang="0">
                  <a:pos x="TX230" y="TY230"/>
                </a:cxn>
                <a:cxn ang="0">
                  <a:pos x="TX231" y="TY231"/>
                </a:cxn>
                <a:cxn ang="0">
                  <a:pos x="TX232" y="TY232"/>
                </a:cxn>
                <a:cxn ang="0">
                  <a:pos x="TX233" y="TY233"/>
                </a:cxn>
                <a:cxn ang="0">
                  <a:pos x="TX234" y="TY234"/>
                </a:cxn>
                <a:cxn ang="0">
                  <a:pos x="TX235" y="TY235"/>
                </a:cxn>
                <a:cxn ang="0">
                  <a:pos x="TX236" y="TY236"/>
                </a:cxn>
                <a:cxn ang="0">
                  <a:pos x="TX237" y="TY237"/>
                </a:cxn>
                <a:cxn ang="0">
                  <a:pos x="TX238" y="TY238"/>
                </a:cxn>
                <a:cxn ang="0">
                  <a:pos x="TX239" y="TY239"/>
                </a:cxn>
                <a:cxn ang="0">
                  <a:pos x="TX240" y="TY240"/>
                </a:cxn>
                <a:cxn ang="0">
                  <a:pos x="TX241" y="TY241"/>
                </a:cxn>
                <a:cxn ang="0">
                  <a:pos x="TX242" y="TY242"/>
                </a:cxn>
                <a:cxn ang="0">
                  <a:pos x="TX243" y="TY243"/>
                </a:cxn>
                <a:cxn ang="0">
                  <a:pos x="TX244" y="TY244"/>
                </a:cxn>
                <a:cxn ang="0">
                  <a:pos x="TX245" y="TY245"/>
                </a:cxn>
                <a:cxn ang="0">
                  <a:pos x="TX246" y="TY246"/>
                </a:cxn>
                <a:cxn ang="0">
                  <a:pos x="TX247" y="TY247"/>
                </a:cxn>
                <a:cxn ang="0">
                  <a:pos x="TX248" y="TY248"/>
                </a:cxn>
                <a:cxn ang="0">
                  <a:pos x="TX249" y="TY249"/>
                </a:cxn>
                <a:cxn ang="0">
                  <a:pos x="TX250" y="TY250"/>
                </a:cxn>
                <a:cxn ang="0">
                  <a:pos x="TX251" y="TY251"/>
                </a:cxn>
                <a:cxn ang="0">
                  <a:pos x="TX252" y="TY252"/>
                </a:cxn>
                <a:cxn ang="0">
                  <a:pos x="TX253" y="TY253"/>
                </a:cxn>
                <a:cxn ang="0">
                  <a:pos x="TX254" y="TY254"/>
                </a:cxn>
                <a:cxn ang="0">
                  <a:pos x="TX255" y="TY255"/>
                </a:cxn>
                <a:cxn ang="0">
                  <a:pos x="TX256" y="TY256"/>
                </a:cxn>
                <a:cxn ang="0">
                  <a:pos x="TX257" y="TY257"/>
                </a:cxn>
                <a:cxn ang="0">
                  <a:pos x="TX258" y="TY258"/>
                </a:cxn>
                <a:cxn ang="0">
                  <a:pos x="TX259" y="TY259"/>
                </a:cxn>
                <a:cxn ang="0">
                  <a:pos x="TX260" y="TY260"/>
                </a:cxn>
                <a:cxn ang="0">
                  <a:pos x="TX261" y="TY261"/>
                </a:cxn>
                <a:cxn ang="0">
                  <a:pos x="TX262" y="TY262"/>
                </a:cxn>
                <a:cxn ang="0">
                  <a:pos x="TX263" y="TY263"/>
                </a:cxn>
                <a:cxn ang="0">
                  <a:pos x="TX264" y="TY264"/>
                </a:cxn>
                <a:cxn ang="0">
                  <a:pos x="TX265" y="TY265"/>
                </a:cxn>
                <a:cxn ang="0">
                  <a:pos x="TX266" y="TY266"/>
                </a:cxn>
                <a:cxn ang="0">
                  <a:pos x="TX267" y="TY267"/>
                </a:cxn>
                <a:cxn ang="0">
                  <a:pos x="TX268" y="TY268"/>
                </a:cxn>
                <a:cxn ang="0">
                  <a:pos x="TX269" y="TY269"/>
                </a:cxn>
                <a:cxn ang="0">
                  <a:pos x="TX270" y="TY270"/>
                </a:cxn>
                <a:cxn ang="0">
                  <a:pos x="TX271" y="TY271"/>
                </a:cxn>
                <a:cxn ang="0">
                  <a:pos x="TX272" y="TY272"/>
                </a:cxn>
                <a:cxn ang="0">
                  <a:pos x="TX273" y="TY273"/>
                </a:cxn>
                <a:cxn ang="0">
                  <a:pos x="TX274" y="TY274"/>
                </a:cxn>
                <a:cxn ang="0">
                  <a:pos x="TX275" y="TY275"/>
                </a:cxn>
                <a:cxn ang="0">
                  <a:pos x="TX276" y="TY276"/>
                </a:cxn>
                <a:cxn ang="0">
                  <a:pos x="TX277" y="TY277"/>
                </a:cxn>
                <a:cxn ang="0">
                  <a:pos x="TX278" y="TY278"/>
                </a:cxn>
                <a:cxn ang="0">
                  <a:pos x="TX279" y="TY279"/>
                </a:cxn>
                <a:cxn ang="0">
                  <a:pos x="TX280" y="TY280"/>
                </a:cxn>
                <a:cxn ang="0">
                  <a:pos x="TX281" y="TY281"/>
                </a:cxn>
                <a:cxn ang="0">
                  <a:pos x="TX282" y="TY282"/>
                </a:cxn>
                <a:cxn ang="0">
                  <a:pos x="TX283" y="TY283"/>
                </a:cxn>
                <a:cxn ang="0">
                  <a:pos x="TX284" y="TY284"/>
                </a:cxn>
                <a:cxn ang="0">
                  <a:pos x="TX285" y="TY285"/>
                </a:cxn>
                <a:cxn ang="0">
                  <a:pos x="TX286" y="TY286"/>
                </a:cxn>
                <a:cxn ang="0">
                  <a:pos x="TX287" y="TY287"/>
                </a:cxn>
                <a:cxn ang="0">
                  <a:pos x="TX288" y="TY288"/>
                </a:cxn>
                <a:cxn ang="0">
                  <a:pos x="TX289" y="TY289"/>
                </a:cxn>
                <a:cxn ang="0">
                  <a:pos x="TX290" y="TY290"/>
                </a:cxn>
                <a:cxn ang="0">
                  <a:pos x="TX291" y="TY291"/>
                </a:cxn>
                <a:cxn ang="0">
                  <a:pos x="TX292" y="TY292"/>
                </a:cxn>
                <a:cxn ang="0">
                  <a:pos x="TX293" y="TY293"/>
                </a:cxn>
                <a:cxn ang="0">
                  <a:pos x="TX294" y="TY294"/>
                </a:cxn>
                <a:cxn ang="0">
                  <a:pos x="TX295" y="TY295"/>
                </a:cxn>
                <a:cxn ang="0">
                  <a:pos x="TX296" y="TY296"/>
                </a:cxn>
                <a:cxn ang="0">
                  <a:pos x="TX297" y="TY297"/>
                </a:cxn>
                <a:cxn ang="0">
                  <a:pos x="TX298" y="TY298"/>
                </a:cxn>
                <a:cxn ang="0">
                  <a:pos x="TX299" y="TY299"/>
                </a:cxn>
                <a:cxn ang="0">
                  <a:pos x="TX300" y="TY300"/>
                </a:cxn>
                <a:cxn ang="0">
                  <a:pos x="TX301" y="TY301"/>
                </a:cxn>
                <a:cxn ang="0">
                  <a:pos x="TX302" y="TY302"/>
                </a:cxn>
                <a:cxn ang="0">
                  <a:pos x="TX303" y="TY303"/>
                </a:cxn>
                <a:cxn ang="0">
                  <a:pos x="TX304" y="TY304"/>
                </a:cxn>
                <a:cxn ang="0">
                  <a:pos x="TX305" y="TY305"/>
                </a:cxn>
                <a:cxn ang="0">
                  <a:pos x="TX306" y="TY306"/>
                </a:cxn>
                <a:cxn ang="0">
                  <a:pos x="TX307" y="TY307"/>
                </a:cxn>
                <a:cxn ang="0">
                  <a:pos x="TX308" y="TY308"/>
                </a:cxn>
                <a:cxn ang="0">
                  <a:pos x="TX309" y="TY309"/>
                </a:cxn>
                <a:cxn ang="0">
                  <a:pos x="TX310" y="TY310"/>
                </a:cxn>
                <a:cxn ang="0">
                  <a:pos x="TX311" y="TY311"/>
                </a:cxn>
                <a:cxn ang="0">
                  <a:pos x="TX312" y="TY312"/>
                </a:cxn>
                <a:cxn ang="0">
                  <a:pos x="TX313" y="TY313"/>
                </a:cxn>
                <a:cxn ang="0">
                  <a:pos x="TX314" y="TY314"/>
                </a:cxn>
                <a:cxn ang="0">
                  <a:pos x="TX315" y="TY315"/>
                </a:cxn>
                <a:cxn ang="0">
                  <a:pos x="TX316" y="TY316"/>
                </a:cxn>
                <a:cxn ang="0">
                  <a:pos x="TX317" y="TY317"/>
                </a:cxn>
                <a:cxn ang="0">
                  <a:pos x="TX318" y="TY318"/>
                </a:cxn>
                <a:cxn ang="0">
                  <a:pos x="TX319" y="TY319"/>
                </a:cxn>
                <a:cxn ang="0">
                  <a:pos x="TX320" y="TY320"/>
                </a:cxn>
                <a:cxn ang="0">
                  <a:pos x="TX321" y="TY321"/>
                </a:cxn>
                <a:cxn ang="0">
                  <a:pos x="TX322" y="TY322"/>
                </a:cxn>
                <a:cxn ang="0">
                  <a:pos x="TX323" y="TY323"/>
                </a:cxn>
                <a:cxn ang="0">
                  <a:pos x="TX324" y="TY324"/>
                </a:cxn>
                <a:cxn ang="0">
                  <a:pos x="TX325" y="TY325"/>
                </a:cxn>
                <a:cxn ang="0">
                  <a:pos x="TX326" y="TY326"/>
                </a:cxn>
                <a:cxn ang="0">
                  <a:pos x="TX327" y="TY327"/>
                </a:cxn>
                <a:cxn ang="0">
                  <a:pos x="TX328" y="TY328"/>
                </a:cxn>
                <a:cxn ang="0">
                  <a:pos x="TX329" y="TY329"/>
                </a:cxn>
                <a:cxn ang="0">
                  <a:pos x="TX330" y="TY330"/>
                </a:cxn>
                <a:cxn ang="0">
                  <a:pos x="TX331" y="TY331"/>
                </a:cxn>
                <a:cxn ang="0">
                  <a:pos x="TX332" y="TY332"/>
                </a:cxn>
                <a:cxn ang="0">
                  <a:pos x="TX333" y="TY333"/>
                </a:cxn>
                <a:cxn ang="0">
                  <a:pos x="TX334" y="TY334"/>
                </a:cxn>
                <a:cxn ang="0">
                  <a:pos x="TX335" y="TY335"/>
                </a:cxn>
                <a:cxn ang="0">
                  <a:pos x="TX336" y="TY336"/>
                </a:cxn>
                <a:cxn ang="0">
                  <a:pos x="TX337" y="TY337"/>
                </a:cxn>
                <a:cxn ang="0">
                  <a:pos x="TX338" y="TY338"/>
                </a:cxn>
                <a:cxn ang="0">
                  <a:pos x="TX339" y="TY339"/>
                </a:cxn>
                <a:cxn ang="0">
                  <a:pos x="TX340" y="TY340"/>
                </a:cxn>
                <a:cxn ang="0">
                  <a:pos x="TX341" y="TY341"/>
                </a:cxn>
                <a:cxn ang="0">
                  <a:pos x="TX342" y="TY342"/>
                </a:cxn>
                <a:cxn ang="0">
                  <a:pos x="TX343" y="TY343"/>
                </a:cxn>
                <a:cxn ang="0">
                  <a:pos x="TX344" y="TY344"/>
                </a:cxn>
                <a:cxn ang="0">
                  <a:pos x="TX345" y="TY345"/>
                </a:cxn>
                <a:cxn ang="0">
                  <a:pos x="TX346" y="TY346"/>
                </a:cxn>
                <a:cxn ang="0">
                  <a:pos x="TX347" y="TY347"/>
                </a:cxn>
                <a:cxn ang="0">
                  <a:pos x="TX348" y="TY348"/>
                </a:cxn>
                <a:cxn ang="0">
                  <a:pos x="TX349" y="TY349"/>
                </a:cxn>
                <a:cxn ang="0">
                  <a:pos x="TX350" y="TY350"/>
                </a:cxn>
                <a:cxn ang="0">
                  <a:pos x="TX351" y="TY351"/>
                </a:cxn>
                <a:cxn ang="0">
                  <a:pos x="TX352" y="TY352"/>
                </a:cxn>
                <a:cxn ang="0">
                  <a:pos x="TX353" y="TY353"/>
                </a:cxn>
                <a:cxn ang="0">
                  <a:pos x="TX354" y="TY354"/>
                </a:cxn>
                <a:cxn ang="0">
                  <a:pos x="TX355" y="TY355"/>
                </a:cxn>
                <a:cxn ang="0">
                  <a:pos x="TX356" y="TY356"/>
                </a:cxn>
                <a:cxn ang="0">
                  <a:pos x="TX357" y="TY357"/>
                </a:cxn>
                <a:cxn ang="0">
                  <a:pos x="TX358" y="TY358"/>
                </a:cxn>
                <a:cxn ang="0">
                  <a:pos x="TX359" y="TY359"/>
                </a:cxn>
                <a:cxn ang="0">
                  <a:pos x="TX360" y="TY360"/>
                </a:cxn>
                <a:cxn ang="0">
                  <a:pos x="TX361" y="TY361"/>
                </a:cxn>
                <a:cxn ang="0">
                  <a:pos x="TX362" y="TY362"/>
                </a:cxn>
                <a:cxn ang="0">
                  <a:pos x="TX363" y="TY363"/>
                </a:cxn>
                <a:cxn ang="0">
                  <a:pos x="TX364" y="TY364"/>
                </a:cxn>
                <a:cxn ang="0">
                  <a:pos x="TX365" y="TY365"/>
                </a:cxn>
                <a:cxn ang="0">
                  <a:pos x="TX366" y="TY366"/>
                </a:cxn>
                <a:cxn ang="0">
                  <a:pos x="TX367" y="TY367"/>
                </a:cxn>
                <a:cxn ang="0">
                  <a:pos x="TX368" y="TY368"/>
                </a:cxn>
                <a:cxn ang="0">
                  <a:pos x="TX369" y="TY369"/>
                </a:cxn>
                <a:cxn ang="0">
                  <a:pos x="TX370" y="TY370"/>
                </a:cxn>
                <a:cxn ang="0">
                  <a:pos x="TX371" y="TY371"/>
                </a:cxn>
                <a:cxn ang="0">
                  <a:pos x="TX372" y="TY372"/>
                </a:cxn>
                <a:cxn ang="0">
                  <a:pos x="TX373" y="TY373"/>
                </a:cxn>
                <a:cxn ang="0">
                  <a:pos x="TX374" y="TY374"/>
                </a:cxn>
                <a:cxn ang="0">
                  <a:pos x="TX375" y="TY375"/>
                </a:cxn>
                <a:cxn ang="0">
                  <a:pos x="TX376" y="TY376"/>
                </a:cxn>
                <a:cxn ang="0">
                  <a:pos x="TX377" y="TY377"/>
                </a:cxn>
                <a:cxn ang="0">
                  <a:pos x="TX378" y="TY378"/>
                </a:cxn>
                <a:cxn ang="0">
                  <a:pos x="TX379" y="TY379"/>
                </a:cxn>
                <a:cxn ang="0">
                  <a:pos x="TX380" y="TY380"/>
                </a:cxn>
                <a:cxn ang="0">
                  <a:pos x="TX381" y="TY381"/>
                </a:cxn>
                <a:cxn ang="0">
                  <a:pos x="TX382" y="TY382"/>
                </a:cxn>
                <a:cxn ang="0">
                  <a:pos x="TX383" y="TY383"/>
                </a:cxn>
                <a:cxn ang="0">
                  <a:pos x="TX384" y="TY384"/>
                </a:cxn>
                <a:cxn ang="0">
                  <a:pos x="TX385" y="TY385"/>
                </a:cxn>
                <a:cxn ang="0">
                  <a:pos x="TX386" y="TY386"/>
                </a:cxn>
                <a:cxn ang="0">
                  <a:pos x="TX387" y="TY387"/>
                </a:cxn>
                <a:cxn ang="0">
                  <a:pos x="TX388" y="TY388"/>
                </a:cxn>
                <a:cxn ang="0">
                  <a:pos x="TX389" y="TY389"/>
                </a:cxn>
                <a:cxn ang="0">
                  <a:pos x="TX390" y="TY390"/>
                </a:cxn>
                <a:cxn ang="0">
                  <a:pos x="TX391" y="TY391"/>
                </a:cxn>
                <a:cxn ang="0">
                  <a:pos x="TX392" y="TY392"/>
                </a:cxn>
                <a:cxn ang="0">
                  <a:pos x="TX393" y="TY393"/>
                </a:cxn>
                <a:cxn ang="0">
                  <a:pos x="TX394" y="TY394"/>
                </a:cxn>
                <a:cxn ang="0">
                  <a:pos x="TX395" y="TY395"/>
                </a:cxn>
                <a:cxn ang="0">
                  <a:pos x="TX396" y="TY396"/>
                </a:cxn>
                <a:cxn ang="0">
                  <a:pos x="TX397" y="TY397"/>
                </a:cxn>
                <a:cxn ang="0">
                  <a:pos x="TX398" y="TY398"/>
                </a:cxn>
                <a:cxn ang="0">
                  <a:pos x="TX399" y="TY399"/>
                </a:cxn>
                <a:cxn ang="0">
                  <a:pos x="TX400" y="TY400"/>
                </a:cxn>
                <a:cxn ang="0">
                  <a:pos x="TX401" y="TY401"/>
                </a:cxn>
                <a:cxn ang="0">
                  <a:pos x="TX402" y="TY402"/>
                </a:cxn>
                <a:cxn ang="0">
                  <a:pos x="TX403" y="TY403"/>
                </a:cxn>
                <a:cxn ang="0">
                  <a:pos x="TX404" y="TY404"/>
                </a:cxn>
                <a:cxn ang="0">
                  <a:pos x="TX405" y="TY405"/>
                </a:cxn>
                <a:cxn ang="0">
                  <a:pos x="TX406" y="TY406"/>
                </a:cxn>
                <a:cxn ang="0">
                  <a:pos x="TX407" y="TY407"/>
                </a:cxn>
                <a:cxn ang="0">
                  <a:pos x="TX408" y="TY408"/>
                </a:cxn>
                <a:cxn ang="0">
                  <a:pos x="TX409" y="TY409"/>
                </a:cxn>
                <a:cxn ang="0">
                  <a:pos x="TX410" y="TY410"/>
                </a:cxn>
                <a:cxn ang="0">
                  <a:pos x="TX411" y="TY411"/>
                </a:cxn>
                <a:cxn ang="0">
                  <a:pos x="TX412" y="TY412"/>
                </a:cxn>
                <a:cxn ang="0">
                  <a:pos x="TX413" y="TY413"/>
                </a:cxn>
                <a:cxn ang="0">
                  <a:pos x="TX414" y="TY414"/>
                </a:cxn>
                <a:cxn ang="0">
                  <a:pos x="TX415" y="TY415"/>
                </a:cxn>
                <a:cxn ang="0">
                  <a:pos x="TX416" y="TY416"/>
                </a:cxn>
                <a:cxn ang="0">
                  <a:pos x="TX417" y="TY417"/>
                </a:cxn>
                <a:cxn ang="0">
                  <a:pos x="TX418" y="TY418"/>
                </a:cxn>
                <a:cxn ang="0">
                  <a:pos x="TX419" y="TY419"/>
                </a:cxn>
                <a:cxn ang="0">
                  <a:pos x="TX420" y="TY420"/>
                </a:cxn>
                <a:cxn ang="0">
                  <a:pos x="TX421" y="TY421"/>
                </a:cxn>
                <a:cxn ang="0">
                  <a:pos x="TX422" y="TY422"/>
                </a:cxn>
                <a:cxn ang="0">
                  <a:pos x="TX423" y="TY423"/>
                </a:cxn>
                <a:cxn ang="0">
                  <a:pos x="TX424" y="TY424"/>
                </a:cxn>
                <a:cxn ang="0">
                  <a:pos x="TX425" y="TY425"/>
                </a:cxn>
                <a:cxn ang="0">
                  <a:pos x="TX426" y="TY426"/>
                </a:cxn>
                <a:cxn ang="0">
                  <a:pos x="TX427" y="TY427"/>
                </a:cxn>
                <a:cxn ang="0">
                  <a:pos x="TX428" y="TY428"/>
                </a:cxn>
                <a:cxn ang="0">
                  <a:pos x="TX429" y="TY429"/>
                </a:cxn>
                <a:cxn ang="0">
                  <a:pos x="TX430" y="TY430"/>
                </a:cxn>
                <a:cxn ang="0">
                  <a:pos x="TX431" y="TY431"/>
                </a:cxn>
                <a:cxn ang="0">
                  <a:pos x="TX432" y="TY432"/>
                </a:cxn>
                <a:cxn ang="0">
                  <a:pos x="TX433" y="TY433"/>
                </a:cxn>
                <a:cxn ang="0">
                  <a:pos x="TX434" y="TY434"/>
                </a:cxn>
                <a:cxn ang="0">
                  <a:pos x="TX435" y="TY435"/>
                </a:cxn>
                <a:cxn ang="0">
                  <a:pos x="TX436" y="TY436"/>
                </a:cxn>
                <a:cxn ang="0">
                  <a:pos x="TX437" y="TY437"/>
                </a:cxn>
                <a:cxn ang="0">
                  <a:pos x="TX438" y="TY438"/>
                </a:cxn>
                <a:cxn ang="0">
                  <a:pos x="TX439" y="TY439"/>
                </a:cxn>
                <a:cxn ang="0">
                  <a:pos x="TX440" y="TY440"/>
                </a:cxn>
                <a:cxn ang="0">
                  <a:pos x="TX441" y="TY441"/>
                </a:cxn>
                <a:cxn ang="0">
                  <a:pos x="TX442" y="TY442"/>
                </a:cxn>
                <a:cxn ang="0">
                  <a:pos x="TX443" y="TY443"/>
                </a:cxn>
                <a:cxn ang="0">
                  <a:pos x="TX444" y="TY444"/>
                </a:cxn>
                <a:cxn ang="0">
                  <a:pos x="TX445" y="TY445"/>
                </a:cxn>
                <a:cxn ang="0">
                  <a:pos x="TX446" y="TY446"/>
                </a:cxn>
                <a:cxn ang="0">
                  <a:pos x="TX447" y="TY447"/>
                </a:cxn>
                <a:cxn ang="0">
                  <a:pos x="TX448" y="TY448"/>
                </a:cxn>
                <a:cxn ang="0">
                  <a:pos x="TX449" y="TY449"/>
                </a:cxn>
                <a:cxn ang="0">
                  <a:pos x="TX450" y="TY450"/>
                </a:cxn>
                <a:cxn ang="0">
                  <a:pos x="TX451" y="TY451"/>
                </a:cxn>
                <a:cxn ang="0">
                  <a:pos x="TX452" y="TY452"/>
                </a:cxn>
                <a:cxn ang="0">
                  <a:pos x="TX453" y="TY453"/>
                </a:cxn>
                <a:cxn ang="0">
                  <a:pos x="TX454" y="TY454"/>
                </a:cxn>
                <a:cxn ang="0">
                  <a:pos x="TX455" y="TY455"/>
                </a:cxn>
                <a:cxn ang="0">
                  <a:pos x="TX456" y="TY456"/>
                </a:cxn>
                <a:cxn ang="0">
                  <a:pos x="TX457" y="TY457"/>
                </a:cxn>
                <a:cxn ang="0">
                  <a:pos x="TX458" y="TY458"/>
                </a:cxn>
                <a:cxn ang="0">
                  <a:pos x="TX459" y="TY459"/>
                </a:cxn>
                <a:cxn ang="0">
                  <a:pos x="TX460" y="TY460"/>
                </a:cxn>
                <a:cxn ang="0">
                  <a:pos x="TX461" y="TY461"/>
                </a:cxn>
                <a:cxn ang="0">
                  <a:pos x="TX462" y="TY462"/>
                </a:cxn>
                <a:cxn ang="0">
                  <a:pos x="TX463" y="TY463"/>
                </a:cxn>
                <a:cxn ang="0">
                  <a:pos x="TX464" y="TY464"/>
                </a:cxn>
                <a:cxn ang="0">
                  <a:pos x="TX465" y="TY465"/>
                </a:cxn>
                <a:cxn ang="0">
                  <a:pos x="TX466" y="TY466"/>
                </a:cxn>
                <a:cxn ang="0">
                  <a:pos x="TX467" y="TY467"/>
                </a:cxn>
                <a:cxn ang="0">
                  <a:pos x="TX468" y="TY468"/>
                </a:cxn>
                <a:cxn ang="0">
                  <a:pos x="TX469" y="TY469"/>
                </a:cxn>
                <a:cxn ang="0">
                  <a:pos x="TX470" y="TY470"/>
                </a:cxn>
                <a:cxn ang="0">
                  <a:pos x="TX471" y="TY471"/>
                </a:cxn>
                <a:cxn ang="0">
                  <a:pos x="TX472" y="TY472"/>
                </a:cxn>
                <a:cxn ang="0">
                  <a:pos x="TX473" y="TY473"/>
                </a:cxn>
                <a:cxn ang="0">
                  <a:pos x="TX474" y="TY474"/>
                </a:cxn>
                <a:cxn ang="0">
                  <a:pos x="TX475" y="TY475"/>
                </a:cxn>
                <a:cxn ang="0">
                  <a:pos x="TX476" y="TY476"/>
                </a:cxn>
                <a:cxn ang="0">
                  <a:pos x="TX477" y="TY477"/>
                </a:cxn>
                <a:cxn ang="0">
                  <a:pos x="TX478" y="TY478"/>
                </a:cxn>
                <a:cxn ang="0">
                  <a:pos x="TX479" y="TY479"/>
                </a:cxn>
                <a:cxn ang="0">
                  <a:pos x="TX480" y="TY480"/>
                </a:cxn>
                <a:cxn ang="0">
                  <a:pos x="TX481" y="TY481"/>
                </a:cxn>
                <a:cxn ang="0">
                  <a:pos x="TX482" y="TY482"/>
                </a:cxn>
                <a:cxn ang="0">
                  <a:pos x="TX483" y="TY483"/>
                </a:cxn>
                <a:cxn ang="0">
                  <a:pos x="TX484" y="TY484"/>
                </a:cxn>
                <a:cxn ang="0">
                  <a:pos x="TX485" y="TY485"/>
                </a:cxn>
                <a:cxn ang="0">
                  <a:pos x="TX486" y="TY486"/>
                </a:cxn>
                <a:cxn ang="0">
                  <a:pos x="TX487" y="TY487"/>
                </a:cxn>
                <a:cxn ang="0">
                  <a:pos x="TX488" y="TY488"/>
                </a:cxn>
                <a:cxn ang="0">
                  <a:pos x="TX489" y="TY489"/>
                </a:cxn>
                <a:cxn ang="0">
                  <a:pos x="TX490" y="TY490"/>
                </a:cxn>
                <a:cxn ang="0">
                  <a:pos x="TX491" y="TY491"/>
                </a:cxn>
                <a:cxn ang="0">
                  <a:pos x="TX492" y="TY492"/>
                </a:cxn>
                <a:cxn ang="0">
                  <a:pos x="TX493" y="TY493"/>
                </a:cxn>
                <a:cxn ang="0">
                  <a:pos x="TX494" y="TY494"/>
                </a:cxn>
                <a:cxn ang="0">
                  <a:pos x="TX495" y="TY495"/>
                </a:cxn>
                <a:cxn ang="0">
                  <a:pos x="TX496" y="TY496"/>
                </a:cxn>
                <a:cxn ang="0">
                  <a:pos x="TX497" y="TY497"/>
                </a:cxn>
                <a:cxn ang="0">
                  <a:pos x="TX498" y="TY498"/>
                </a:cxn>
                <a:cxn ang="0">
                  <a:pos x="TX499" y="TY499"/>
                </a:cxn>
                <a:cxn ang="0">
                  <a:pos x="TX500" y="TY500"/>
                </a:cxn>
                <a:cxn ang="0">
                  <a:pos x="TX501" y="TY501"/>
                </a:cxn>
                <a:cxn ang="0">
                  <a:pos x="TX502" y="TY502"/>
                </a:cxn>
                <a:cxn ang="0">
                  <a:pos x="TX503" y="TY503"/>
                </a:cxn>
                <a:cxn ang="0">
                  <a:pos x="TX504" y="TY504"/>
                </a:cxn>
                <a:cxn ang="0">
                  <a:pos x="TX505" y="TY505"/>
                </a:cxn>
                <a:cxn ang="0">
                  <a:pos x="TX506" y="TY506"/>
                </a:cxn>
                <a:cxn ang="0">
                  <a:pos x="TX507" y="TY507"/>
                </a:cxn>
                <a:cxn ang="0">
                  <a:pos x="TX508" y="TY508"/>
                </a:cxn>
                <a:cxn ang="0">
                  <a:pos x="TX509" y="TY509"/>
                </a:cxn>
                <a:cxn ang="0">
                  <a:pos x="TX510" y="TY510"/>
                </a:cxn>
                <a:cxn ang="0">
                  <a:pos x="TX511" y="TY511"/>
                </a:cxn>
                <a:cxn ang="0">
                  <a:pos x="TX512" y="TY512"/>
                </a:cxn>
                <a:cxn ang="0">
                  <a:pos x="TX513" y="TY513"/>
                </a:cxn>
                <a:cxn ang="0">
                  <a:pos x="TX514" y="TY514"/>
                </a:cxn>
                <a:cxn ang="0">
                  <a:pos x="TX515" y="TY515"/>
                </a:cxn>
                <a:cxn ang="0">
                  <a:pos x="TX516" y="TY516"/>
                </a:cxn>
                <a:cxn ang="0">
                  <a:pos x="TX517" y="TY517"/>
                </a:cxn>
                <a:cxn ang="0">
                  <a:pos x="TX518" y="TY518"/>
                </a:cxn>
                <a:cxn ang="0">
                  <a:pos x="TX519" y="TY519"/>
                </a:cxn>
                <a:cxn ang="0">
                  <a:pos x="TX520" y="TY520"/>
                </a:cxn>
                <a:cxn ang="0">
                  <a:pos x="TX521" y="TY521"/>
                </a:cxn>
                <a:cxn ang="0">
                  <a:pos x="TX522" y="TY522"/>
                </a:cxn>
                <a:cxn ang="0">
                  <a:pos x="TX523" y="TY523"/>
                </a:cxn>
                <a:cxn ang="0">
                  <a:pos x="TX524" y="TY524"/>
                </a:cxn>
                <a:cxn ang="0">
                  <a:pos x="TX525" y="TY525"/>
                </a:cxn>
                <a:cxn ang="0">
                  <a:pos x="TX526" y="TY526"/>
                </a:cxn>
                <a:cxn ang="0">
                  <a:pos x="TX527" y="TY527"/>
                </a:cxn>
                <a:cxn ang="0">
                  <a:pos x="TX528" y="TY528"/>
                </a:cxn>
                <a:cxn ang="0">
                  <a:pos x="TX529" y="TY529"/>
                </a:cxn>
                <a:cxn ang="0">
                  <a:pos x="TX530" y="TY530"/>
                </a:cxn>
                <a:cxn ang="0">
                  <a:pos x="TX531" y="TY531"/>
                </a:cxn>
                <a:cxn ang="0">
                  <a:pos x="TX532" y="TY532"/>
                </a:cxn>
                <a:cxn ang="0">
                  <a:pos x="TX533" y="TY533"/>
                </a:cxn>
                <a:cxn ang="0">
                  <a:pos x="TX534" y="TY534"/>
                </a:cxn>
                <a:cxn ang="0">
                  <a:pos x="TX535" y="TY535"/>
                </a:cxn>
                <a:cxn ang="0">
                  <a:pos x="TX536" y="TY536"/>
                </a:cxn>
                <a:cxn ang="0">
                  <a:pos x="TX537" y="TY537"/>
                </a:cxn>
                <a:cxn ang="0">
                  <a:pos x="TX538" y="TY538"/>
                </a:cxn>
                <a:cxn ang="0">
                  <a:pos x="TX539" y="TY539"/>
                </a:cxn>
                <a:cxn ang="0">
                  <a:pos x="TX540" y="TY540"/>
                </a:cxn>
                <a:cxn ang="0">
                  <a:pos x="TX541" y="TY541"/>
                </a:cxn>
                <a:cxn ang="0">
                  <a:pos x="TX542" y="TY542"/>
                </a:cxn>
                <a:cxn ang="0">
                  <a:pos x="TX543" y="TY543"/>
                </a:cxn>
                <a:cxn ang="0">
                  <a:pos x="TX544" y="TY544"/>
                </a:cxn>
                <a:cxn ang="0">
                  <a:pos x="TX545" y="TY545"/>
                </a:cxn>
                <a:cxn ang="0">
                  <a:pos x="TX546" y="TY546"/>
                </a:cxn>
                <a:cxn ang="0">
                  <a:pos x="TX547" y="TY547"/>
                </a:cxn>
                <a:cxn ang="0">
                  <a:pos x="TX548" y="TY548"/>
                </a:cxn>
                <a:cxn ang="0">
                  <a:pos x="TX549" y="TY549"/>
                </a:cxn>
                <a:cxn ang="0">
                  <a:pos x="TX550" y="TY550"/>
                </a:cxn>
                <a:cxn ang="0">
                  <a:pos x="TX551" y="TY551"/>
                </a:cxn>
                <a:cxn ang="0">
                  <a:pos x="TX552" y="TY552"/>
                </a:cxn>
                <a:cxn ang="0">
                  <a:pos x="TX553" y="TY553"/>
                </a:cxn>
                <a:cxn ang="0">
                  <a:pos x="TX554" y="TY554"/>
                </a:cxn>
                <a:cxn ang="0">
                  <a:pos x="TX555" y="TY555"/>
                </a:cxn>
                <a:cxn ang="0">
                  <a:pos x="TX556" y="TY556"/>
                </a:cxn>
                <a:cxn ang="0">
                  <a:pos x="TX557" y="TY557"/>
                </a:cxn>
                <a:cxn ang="0">
                  <a:pos x="TX558" y="TY558"/>
                </a:cxn>
                <a:cxn ang="0">
                  <a:pos x="TX559" y="TY559"/>
                </a:cxn>
                <a:cxn ang="0">
                  <a:pos x="TX560" y="TY560"/>
                </a:cxn>
                <a:cxn ang="0">
                  <a:pos x="TX561" y="TY561"/>
                </a:cxn>
                <a:cxn ang="0">
                  <a:pos x="TX562" y="TY562"/>
                </a:cxn>
                <a:cxn ang="0">
                  <a:pos x="TX563" y="TY563"/>
                </a:cxn>
                <a:cxn ang="0">
                  <a:pos x="TX564" y="TY564"/>
                </a:cxn>
                <a:cxn ang="0">
                  <a:pos x="TX565" y="TY565"/>
                </a:cxn>
                <a:cxn ang="0">
                  <a:pos x="TX566" y="TY566"/>
                </a:cxn>
                <a:cxn ang="0">
                  <a:pos x="TX567" y="TY567"/>
                </a:cxn>
                <a:cxn ang="0">
                  <a:pos x="TX568" y="TY568"/>
                </a:cxn>
                <a:cxn ang="0">
                  <a:pos x="TX569" y="TY569"/>
                </a:cxn>
                <a:cxn ang="0">
                  <a:pos x="TX570" y="TY570"/>
                </a:cxn>
                <a:cxn ang="0">
                  <a:pos x="TX571" y="TY571"/>
                </a:cxn>
                <a:cxn ang="0">
                  <a:pos x="TX572" y="TY572"/>
                </a:cxn>
                <a:cxn ang="0">
                  <a:pos x="TX573" y="TY573"/>
                </a:cxn>
                <a:cxn ang="0">
                  <a:pos x="TX574" y="TY574"/>
                </a:cxn>
                <a:cxn ang="0">
                  <a:pos x="TX575" y="TY575"/>
                </a:cxn>
                <a:cxn ang="0">
                  <a:pos x="TX576" y="TY576"/>
                </a:cxn>
                <a:cxn ang="0">
                  <a:pos x="TX577" y="TY577"/>
                </a:cxn>
                <a:cxn ang="0">
                  <a:pos x="TX578" y="TY578"/>
                </a:cxn>
                <a:cxn ang="0">
                  <a:pos x="TX579" y="TY579"/>
                </a:cxn>
                <a:cxn ang="0">
                  <a:pos x="TX580" y="TY580"/>
                </a:cxn>
                <a:cxn ang="0">
                  <a:pos x="TX581" y="TY581"/>
                </a:cxn>
                <a:cxn ang="0">
                  <a:pos x="TX582" y="TY582"/>
                </a:cxn>
                <a:cxn ang="0">
                  <a:pos x="TX583" y="TY583"/>
                </a:cxn>
                <a:cxn ang="0">
                  <a:pos x="TX584" y="TY584"/>
                </a:cxn>
                <a:cxn ang="0">
                  <a:pos x="TX585" y="TY585"/>
                </a:cxn>
                <a:cxn ang="0">
                  <a:pos x="TX586" y="TY586"/>
                </a:cxn>
                <a:cxn ang="0">
                  <a:pos x="TX587" y="TY587"/>
                </a:cxn>
                <a:cxn ang="0">
                  <a:pos x="TX588" y="TY588"/>
                </a:cxn>
                <a:cxn ang="0">
                  <a:pos x="TX589" y="TY589"/>
                </a:cxn>
                <a:cxn ang="0">
                  <a:pos x="TX590" y="TY590"/>
                </a:cxn>
                <a:cxn ang="0">
                  <a:pos x="TX591" y="TY591"/>
                </a:cxn>
                <a:cxn ang="0">
                  <a:pos x="TX592" y="TY592"/>
                </a:cxn>
                <a:cxn ang="0">
                  <a:pos x="TX593" y="TY593"/>
                </a:cxn>
                <a:cxn ang="0">
                  <a:pos x="TX594" y="TY594"/>
                </a:cxn>
                <a:cxn ang="0">
                  <a:pos x="TX595" y="TY595"/>
                </a:cxn>
                <a:cxn ang="0">
                  <a:pos x="TX596" y="TY596"/>
                </a:cxn>
                <a:cxn ang="0">
                  <a:pos x="TX597" y="TY597"/>
                </a:cxn>
                <a:cxn ang="0">
                  <a:pos x="TX598" y="TY598"/>
                </a:cxn>
                <a:cxn ang="0">
                  <a:pos x="TX599" y="TY599"/>
                </a:cxn>
                <a:cxn ang="0">
                  <a:pos x="TX600" y="TY600"/>
                </a:cxn>
                <a:cxn ang="0">
                  <a:pos x="TX601" y="TY601"/>
                </a:cxn>
                <a:cxn ang="0">
                  <a:pos x="TX602" y="TY602"/>
                </a:cxn>
                <a:cxn ang="0">
                  <a:pos x="TX603" y="TY603"/>
                </a:cxn>
                <a:cxn ang="0">
                  <a:pos x="TX604" y="TY604"/>
                </a:cxn>
                <a:cxn ang="0">
                  <a:pos x="TX605" y="TY605"/>
                </a:cxn>
              </a:cxnLst>
              <a:rect l="l" t="t" r="r" b="b"/>
              <a:pathLst>
                <a:path w="12192001" h="6047037">
                  <a:moveTo>
                    <a:pt x="6998753" y="4861557"/>
                  </a:moveTo>
                  <a:lnTo>
                    <a:pt x="6999125" y="4862967"/>
                  </a:lnTo>
                  <a:lnTo>
                    <a:pt x="6999458" y="4864308"/>
                  </a:lnTo>
                  <a:lnTo>
                    <a:pt x="6981403" y="4921608"/>
                  </a:lnTo>
                  <a:lnTo>
                    <a:pt x="6980778" y="4919418"/>
                  </a:lnTo>
                  <a:close/>
                  <a:moveTo>
                    <a:pt x="7116525" y="4767113"/>
                  </a:moveTo>
                  <a:lnTo>
                    <a:pt x="7123707" y="4787223"/>
                  </a:lnTo>
                  <a:lnTo>
                    <a:pt x="7115797" y="4806237"/>
                  </a:lnTo>
                  <a:lnTo>
                    <a:pt x="7110787" y="4780641"/>
                  </a:lnTo>
                  <a:close/>
                  <a:moveTo>
                    <a:pt x="7091685" y="4697561"/>
                  </a:moveTo>
                  <a:lnTo>
                    <a:pt x="7112004" y="4754451"/>
                  </a:lnTo>
                  <a:lnTo>
                    <a:pt x="7107671" y="4764900"/>
                  </a:lnTo>
                  <a:lnTo>
                    <a:pt x="7112094" y="4754703"/>
                  </a:lnTo>
                  <a:lnTo>
                    <a:pt x="7116177" y="4766138"/>
                  </a:lnTo>
                  <a:lnTo>
                    <a:pt x="7110631" y="4779837"/>
                  </a:lnTo>
                  <a:lnTo>
                    <a:pt x="7109346" y="4773269"/>
                  </a:lnTo>
                  <a:cubicBezTo>
                    <a:pt x="7104664" y="4751654"/>
                    <a:pt x="7098829" y="4726583"/>
                    <a:pt x="7091685" y="4697561"/>
                  </a:cubicBezTo>
                  <a:close/>
                  <a:moveTo>
                    <a:pt x="6938555" y="4648262"/>
                  </a:moveTo>
                  <a:cubicBezTo>
                    <a:pt x="6965373" y="4739739"/>
                    <a:pt x="6982170" y="4799356"/>
                    <a:pt x="6992518" y="4837870"/>
                  </a:cubicBezTo>
                  <a:lnTo>
                    <a:pt x="6998414" y="4860267"/>
                  </a:lnTo>
                  <a:lnTo>
                    <a:pt x="6980536" y="4918573"/>
                  </a:lnTo>
                  <a:lnTo>
                    <a:pt x="6968495" y="4876421"/>
                  </a:lnTo>
                  <a:cubicBezTo>
                    <a:pt x="6908236" y="4659798"/>
                    <a:pt x="6961301" y="4763410"/>
                    <a:pt x="6938555" y="4648262"/>
                  </a:cubicBezTo>
                  <a:close/>
                  <a:moveTo>
                    <a:pt x="4194519" y="4634415"/>
                  </a:moveTo>
                  <a:lnTo>
                    <a:pt x="4195572" y="4639695"/>
                  </a:lnTo>
                  <a:lnTo>
                    <a:pt x="4194880" y="4644747"/>
                  </a:lnTo>
                  <a:lnTo>
                    <a:pt x="4194420" y="4647973"/>
                  </a:lnTo>
                  <a:lnTo>
                    <a:pt x="4194319" y="4644795"/>
                  </a:lnTo>
                  <a:cubicBezTo>
                    <a:pt x="4194211" y="4638775"/>
                    <a:pt x="4194268" y="4635162"/>
                    <a:pt x="4194519" y="4634415"/>
                  </a:cubicBezTo>
                  <a:close/>
                  <a:moveTo>
                    <a:pt x="7785167" y="4551494"/>
                  </a:moveTo>
                  <a:lnTo>
                    <a:pt x="7814094" y="4657199"/>
                  </a:lnTo>
                  <a:lnTo>
                    <a:pt x="7806894" y="4685391"/>
                  </a:lnTo>
                  <a:lnTo>
                    <a:pt x="7785714" y="4607196"/>
                  </a:lnTo>
                  <a:lnTo>
                    <a:pt x="7774664" y="4563923"/>
                  </a:lnTo>
                  <a:close/>
                  <a:moveTo>
                    <a:pt x="7986144" y="4540432"/>
                  </a:moveTo>
                  <a:cubicBezTo>
                    <a:pt x="7992660" y="4542725"/>
                    <a:pt x="7993710" y="4556992"/>
                    <a:pt x="7986703" y="4588961"/>
                  </a:cubicBezTo>
                  <a:lnTo>
                    <a:pt x="7981231" y="4610982"/>
                  </a:lnTo>
                  <a:lnTo>
                    <a:pt x="7979384" y="4587785"/>
                  </a:lnTo>
                  <a:lnTo>
                    <a:pt x="7976887" y="4543729"/>
                  </a:lnTo>
                  <a:close/>
                  <a:moveTo>
                    <a:pt x="9545937" y="4505421"/>
                  </a:moveTo>
                  <a:lnTo>
                    <a:pt x="9541633" y="4512579"/>
                  </a:lnTo>
                  <a:cubicBezTo>
                    <a:pt x="9542020" y="4514547"/>
                    <a:pt x="9542759" y="4514286"/>
                    <a:pt x="9543771" y="4512126"/>
                  </a:cubicBezTo>
                  <a:close/>
                  <a:moveTo>
                    <a:pt x="7861021" y="4471309"/>
                  </a:moveTo>
                  <a:lnTo>
                    <a:pt x="7863179" y="4481112"/>
                  </a:lnTo>
                  <a:lnTo>
                    <a:pt x="7867088" y="4498983"/>
                  </a:lnTo>
                  <a:lnTo>
                    <a:pt x="7865303" y="4503681"/>
                  </a:lnTo>
                  <a:cubicBezTo>
                    <a:pt x="7844068" y="4560643"/>
                    <a:pt x="7829100" y="4604267"/>
                    <a:pt x="7819266" y="4636954"/>
                  </a:cubicBezTo>
                  <a:lnTo>
                    <a:pt x="7815022" y="4653572"/>
                  </a:lnTo>
                  <a:lnTo>
                    <a:pt x="7787760" y="4548490"/>
                  </a:lnTo>
                  <a:lnTo>
                    <a:pt x="7801239" y="4534290"/>
                  </a:lnTo>
                  <a:lnTo>
                    <a:pt x="7802051" y="4537066"/>
                  </a:lnTo>
                  <a:cubicBezTo>
                    <a:pt x="7805533" y="4548610"/>
                    <a:pt x="7807023" y="4552508"/>
                    <a:pt x="7805669" y="4545441"/>
                  </a:cubicBezTo>
                  <a:lnTo>
                    <a:pt x="7802826" y="4532621"/>
                  </a:lnTo>
                  <a:lnTo>
                    <a:pt x="7820636" y="4513856"/>
                  </a:lnTo>
                  <a:lnTo>
                    <a:pt x="7823153" y="4521243"/>
                  </a:lnTo>
                  <a:cubicBezTo>
                    <a:pt x="7829339" y="4538517"/>
                    <a:pt x="7831863" y="4542012"/>
                    <a:pt x="7828711" y="4522465"/>
                  </a:cubicBezTo>
                  <a:lnTo>
                    <a:pt x="7826053" y="4508150"/>
                  </a:lnTo>
                  <a:close/>
                  <a:moveTo>
                    <a:pt x="11323806" y="4448151"/>
                  </a:moveTo>
                  <a:lnTo>
                    <a:pt x="11336391" y="4469428"/>
                  </a:lnTo>
                  <a:lnTo>
                    <a:pt x="11331625" y="4460733"/>
                  </a:lnTo>
                  <a:close/>
                  <a:moveTo>
                    <a:pt x="11309605" y="4424463"/>
                  </a:moveTo>
                  <a:lnTo>
                    <a:pt x="11318144" y="4439042"/>
                  </a:lnTo>
                  <a:lnTo>
                    <a:pt x="11323806" y="4448151"/>
                  </a:lnTo>
                  <a:lnTo>
                    <a:pt x="11313649" y="4430980"/>
                  </a:lnTo>
                  <a:close/>
                  <a:moveTo>
                    <a:pt x="4256724" y="4356878"/>
                  </a:moveTo>
                  <a:lnTo>
                    <a:pt x="4257501" y="4360095"/>
                  </a:lnTo>
                  <a:lnTo>
                    <a:pt x="4258508" y="4371214"/>
                  </a:lnTo>
                  <a:lnTo>
                    <a:pt x="4249181" y="4425876"/>
                  </a:lnTo>
                  <a:lnTo>
                    <a:pt x="4250391" y="4387033"/>
                  </a:lnTo>
                  <a:lnTo>
                    <a:pt x="4251174" y="4375299"/>
                  </a:lnTo>
                  <a:close/>
                  <a:moveTo>
                    <a:pt x="12192000" y="0"/>
                  </a:moveTo>
                  <a:lnTo>
                    <a:pt x="0" y="0"/>
                  </a:lnTo>
                  <a:lnTo>
                    <a:pt x="0" y="290709"/>
                  </a:lnTo>
                  <a:lnTo>
                    <a:pt x="0" y="622300"/>
                  </a:lnTo>
                  <a:lnTo>
                    <a:pt x="0" y="4533457"/>
                  </a:lnTo>
                  <a:lnTo>
                    <a:pt x="54430" y="4503043"/>
                  </a:lnTo>
                  <a:cubicBezTo>
                    <a:pt x="76392" y="4494284"/>
                    <a:pt x="97986" y="4489096"/>
                    <a:pt x="119386" y="4486941"/>
                  </a:cubicBezTo>
                  <a:cubicBezTo>
                    <a:pt x="204545" y="4478568"/>
                    <a:pt x="286156" y="4518959"/>
                    <a:pt x="370428" y="4574620"/>
                  </a:cubicBezTo>
                  <a:cubicBezTo>
                    <a:pt x="454256" y="4630280"/>
                    <a:pt x="539859" y="4700965"/>
                    <a:pt x="629010" y="4752930"/>
                  </a:cubicBezTo>
                  <a:cubicBezTo>
                    <a:pt x="640098" y="4759334"/>
                    <a:pt x="651186" y="4765490"/>
                    <a:pt x="662274" y="4771401"/>
                  </a:cubicBezTo>
                  <a:cubicBezTo>
                    <a:pt x="667597" y="4774358"/>
                    <a:pt x="673806" y="4777065"/>
                    <a:pt x="680016" y="4779775"/>
                  </a:cubicBezTo>
                  <a:lnTo>
                    <a:pt x="688886" y="4783716"/>
                  </a:lnTo>
                  <a:cubicBezTo>
                    <a:pt x="690218" y="4784455"/>
                    <a:pt x="691991" y="4785193"/>
                    <a:pt x="693322" y="4785686"/>
                  </a:cubicBezTo>
                  <a:lnTo>
                    <a:pt x="696870" y="4787657"/>
                  </a:lnTo>
                  <a:cubicBezTo>
                    <a:pt x="716386" y="4797755"/>
                    <a:pt x="735458" y="4806128"/>
                    <a:pt x="754530" y="4812286"/>
                  </a:cubicBezTo>
                  <a:cubicBezTo>
                    <a:pt x="792231" y="4824600"/>
                    <a:pt x="829488" y="4828048"/>
                    <a:pt x="865414" y="4818443"/>
                  </a:cubicBezTo>
                  <a:lnTo>
                    <a:pt x="860978" y="4773865"/>
                  </a:lnTo>
                  <a:cubicBezTo>
                    <a:pt x="883156" y="4699980"/>
                    <a:pt x="906219" y="4573143"/>
                    <a:pt x="928840" y="4510340"/>
                  </a:cubicBezTo>
                  <a:cubicBezTo>
                    <a:pt x="951904" y="4447289"/>
                    <a:pt x="975410" y="4448029"/>
                    <a:pt x="1002467" y="4628557"/>
                  </a:cubicBezTo>
                  <a:cubicBezTo>
                    <a:pt x="999806" y="4597032"/>
                    <a:pt x="998032" y="4548514"/>
                    <a:pt x="997588" y="4515018"/>
                  </a:cubicBezTo>
                  <a:lnTo>
                    <a:pt x="1033957" y="4593337"/>
                  </a:lnTo>
                  <a:lnTo>
                    <a:pt x="1029079" y="4548268"/>
                  </a:lnTo>
                  <a:cubicBezTo>
                    <a:pt x="1095166" y="4495808"/>
                    <a:pt x="1160809" y="4489652"/>
                    <a:pt x="1253064" y="4988133"/>
                  </a:cubicBezTo>
                  <a:cubicBezTo>
                    <a:pt x="1249960" y="4702196"/>
                    <a:pt x="1313385" y="4860311"/>
                    <a:pt x="1312054" y="4589889"/>
                  </a:cubicBezTo>
                  <a:cubicBezTo>
                    <a:pt x="1382133" y="4330551"/>
                    <a:pt x="1466405" y="4335969"/>
                    <a:pt x="1546685" y="4417489"/>
                  </a:cubicBezTo>
                  <a:cubicBezTo>
                    <a:pt x="1586603" y="4458373"/>
                    <a:pt x="1625190" y="4517974"/>
                    <a:pt x="1660230" y="4573389"/>
                  </a:cubicBezTo>
                  <a:cubicBezTo>
                    <a:pt x="1695270" y="4628556"/>
                    <a:pt x="1726317" y="4679045"/>
                    <a:pt x="1752486" y="4701458"/>
                  </a:cubicBezTo>
                  <a:cubicBezTo>
                    <a:pt x="1752042" y="4630034"/>
                    <a:pt x="1740953" y="4376852"/>
                    <a:pt x="1753372" y="4400742"/>
                  </a:cubicBezTo>
                  <a:lnTo>
                    <a:pt x="1769784" y="4809576"/>
                  </a:lnTo>
                  <a:cubicBezTo>
                    <a:pt x="1772889" y="4661314"/>
                    <a:pt x="1780872" y="4609839"/>
                    <a:pt x="1789743" y="4602943"/>
                  </a:cubicBezTo>
                  <a:cubicBezTo>
                    <a:pt x="1798614" y="4596048"/>
                    <a:pt x="1808372" y="4633975"/>
                    <a:pt x="1817242" y="4664268"/>
                  </a:cubicBezTo>
                  <a:cubicBezTo>
                    <a:pt x="1825670" y="4694562"/>
                    <a:pt x="1833209" y="4717711"/>
                    <a:pt x="1839418" y="4681015"/>
                  </a:cubicBezTo>
                  <a:cubicBezTo>
                    <a:pt x="1845628" y="4644565"/>
                    <a:pt x="1850508" y="4548515"/>
                    <a:pt x="1855829" y="4340894"/>
                  </a:cubicBezTo>
                  <a:cubicBezTo>
                    <a:pt x="1859378" y="4499257"/>
                    <a:pt x="1862039" y="4657618"/>
                    <a:pt x="1864256" y="4815979"/>
                  </a:cubicBezTo>
                  <a:cubicBezTo>
                    <a:pt x="1878893" y="4853661"/>
                    <a:pt x="1888208" y="4891343"/>
                    <a:pt x="1890425" y="4929025"/>
                  </a:cubicBezTo>
                  <a:cubicBezTo>
                    <a:pt x="1894417" y="4966706"/>
                    <a:pt x="1896635" y="5004635"/>
                    <a:pt x="1897522" y="5042315"/>
                  </a:cubicBezTo>
                  <a:lnTo>
                    <a:pt x="1973881" y="4411434"/>
                  </a:lnTo>
                  <a:lnTo>
                    <a:pt x="1976968" y="4405064"/>
                  </a:lnTo>
                  <a:lnTo>
                    <a:pt x="1962279" y="4746528"/>
                  </a:lnTo>
                  <a:lnTo>
                    <a:pt x="2034444" y="4294956"/>
                  </a:lnTo>
                  <a:lnTo>
                    <a:pt x="2044210" y="4277076"/>
                  </a:lnTo>
                  <a:cubicBezTo>
                    <a:pt x="2170527" y="4054383"/>
                    <a:pt x="2221482" y="4078386"/>
                    <a:pt x="2265975" y="4130130"/>
                  </a:cubicBezTo>
                  <a:lnTo>
                    <a:pt x="2251117" y="4169727"/>
                  </a:lnTo>
                  <a:lnTo>
                    <a:pt x="2304941" y="4107755"/>
                  </a:lnTo>
                  <a:cubicBezTo>
                    <a:pt x="2297094" y="4137963"/>
                    <a:pt x="2284590" y="4181444"/>
                    <a:pt x="2274951" y="4209324"/>
                  </a:cubicBezTo>
                  <a:cubicBezTo>
                    <a:pt x="2342012" y="4052560"/>
                    <a:pt x="2365778" y="4057652"/>
                    <a:pt x="2375002" y="4120373"/>
                  </a:cubicBezTo>
                  <a:cubicBezTo>
                    <a:pt x="2383835" y="4182763"/>
                    <a:pt x="2378961" y="4303220"/>
                    <a:pt x="2384900" y="4375532"/>
                  </a:cubicBezTo>
                  <a:lnTo>
                    <a:pt x="2370596" y="4414793"/>
                  </a:lnTo>
                  <a:cubicBezTo>
                    <a:pt x="2404544" y="4432294"/>
                    <a:pt x="2442715" y="4438307"/>
                    <a:pt x="2483289" y="4436404"/>
                  </a:cubicBezTo>
                  <a:cubicBezTo>
                    <a:pt x="2503799" y="4435506"/>
                    <a:pt x="2524799" y="4432602"/>
                    <a:pt x="2546625" y="4428246"/>
                  </a:cubicBezTo>
                  <a:lnTo>
                    <a:pt x="2550623" y="4427333"/>
                  </a:lnTo>
                  <a:cubicBezTo>
                    <a:pt x="2552068" y="4427214"/>
                    <a:pt x="2554012" y="4426979"/>
                    <a:pt x="2555512" y="4426637"/>
                  </a:cubicBezTo>
                  <a:lnTo>
                    <a:pt x="2565289" y="4425245"/>
                  </a:lnTo>
                  <a:cubicBezTo>
                    <a:pt x="2572122" y="4424315"/>
                    <a:pt x="2578956" y="4423386"/>
                    <a:pt x="2584953" y="4422015"/>
                  </a:cubicBezTo>
                  <a:cubicBezTo>
                    <a:pt x="2597393" y="4419383"/>
                    <a:pt x="2609887" y="4416529"/>
                    <a:pt x="2622435" y="4413451"/>
                  </a:cubicBezTo>
                  <a:cubicBezTo>
                    <a:pt x="2723432" y="4388271"/>
                    <a:pt x="2825003" y="4345279"/>
                    <a:pt x="2921470" y="4315449"/>
                  </a:cubicBezTo>
                  <a:cubicBezTo>
                    <a:pt x="3018383" y="4285729"/>
                    <a:pt x="3109251" y="4269177"/>
                    <a:pt x="3192905" y="4297633"/>
                  </a:cubicBezTo>
                  <a:cubicBezTo>
                    <a:pt x="3276949" y="4326420"/>
                    <a:pt x="3353387" y="4399884"/>
                    <a:pt x="3425737" y="4551951"/>
                  </a:cubicBezTo>
                  <a:cubicBezTo>
                    <a:pt x="3446663" y="4715555"/>
                    <a:pt x="3484180" y="4788019"/>
                    <a:pt x="3528620" y="4812805"/>
                  </a:cubicBezTo>
                  <a:cubicBezTo>
                    <a:pt x="3573504" y="4837701"/>
                    <a:pt x="3624865" y="4814810"/>
                    <a:pt x="3676598" y="4788467"/>
                  </a:cubicBezTo>
                  <a:cubicBezTo>
                    <a:pt x="3728330" y="4762123"/>
                    <a:pt x="3779935" y="4732442"/>
                    <a:pt x="3828531" y="4744072"/>
                  </a:cubicBezTo>
                  <a:cubicBezTo>
                    <a:pt x="3877517" y="4756032"/>
                    <a:pt x="3922550" y="4809309"/>
                    <a:pt x="3965595" y="4949968"/>
                  </a:cubicBezTo>
                  <a:cubicBezTo>
                    <a:pt x="3966462" y="4956085"/>
                    <a:pt x="3966881" y="4962092"/>
                    <a:pt x="3967802" y="4967987"/>
                  </a:cubicBezTo>
                  <a:lnTo>
                    <a:pt x="3969404" y="4976882"/>
                  </a:lnTo>
                  <a:cubicBezTo>
                    <a:pt x="3969697" y="4979552"/>
                    <a:pt x="3970380" y="4982553"/>
                    <a:pt x="3970227" y="4985114"/>
                  </a:cubicBezTo>
                  <a:cubicBezTo>
                    <a:pt x="3970395" y="4996019"/>
                    <a:pt x="3970726" y="5006257"/>
                    <a:pt x="3971222" y="5015827"/>
                  </a:cubicBezTo>
                  <a:cubicBezTo>
                    <a:pt x="3972157" y="5035190"/>
                    <a:pt x="3973691" y="5052098"/>
                    <a:pt x="3975715" y="5067000"/>
                  </a:cubicBezTo>
                  <a:cubicBezTo>
                    <a:pt x="3980263" y="5096692"/>
                    <a:pt x="3986042" y="5117471"/>
                    <a:pt x="3993563" y="5131118"/>
                  </a:cubicBezTo>
                  <a:cubicBezTo>
                    <a:pt x="4007715" y="5158194"/>
                    <a:pt x="4026161" y="5156084"/>
                    <a:pt x="4042456" y="5135734"/>
                  </a:cubicBezTo>
                  <a:cubicBezTo>
                    <a:pt x="4059195" y="5115491"/>
                    <a:pt x="4074173" y="5077339"/>
                    <a:pt x="4086449" y="5032859"/>
                  </a:cubicBezTo>
                  <a:cubicBezTo>
                    <a:pt x="4092587" y="5010619"/>
                    <a:pt x="4098022" y="4986909"/>
                    <a:pt x="4102575" y="4963188"/>
                  </a:cubicBezTo>
                  <a:lnTo>
                    <a:pt x="4104012" y="4953932"/>
                  </a:lnTo>
                  <a:lnTo>
                    <a:pt x="4115154" y="5034063"/>
                  </a:lnTo>
                  <a:lnTo>
                    <a:pt x="4104158" y="4952997"/>
                  </a:lnTo>
                  <a:lnTo>
                    <a:pt x="4113405" y="4893464"/>
                  </a:lnTo>
                  <a:lnTo>
                    <a:pt x="4117171" y="4834959"/>
                  </a:lnTo>
                  <a:lnTo>
                    <a:pt x="4121830" y="4860417"/>
                  </a:lnTo>
                  <a:cubicBezTo>
                    <a:pt x="4129827" y="4905077"/>
                    <a:pt x="4139327" y="4960917"/>
                    <a:pt x="4150638" y="5030372"/>
                  </a:cubicBezTo>
                  <a:lnTo>
                    <a:pt x="4129791" y="4865850"/>
                  </a:lnTo>
                  <a:cubicBezTo>
                    <a:pt x="4122252" y="4769307"/>
                    <a:pt x="4116042" y="4674734"/>
                    <a:pt x="4146647" y="4941216"/>
                  </a:cubicBezTo>
                  <a:cubicBezTo>
                    <a:pt x="4163943" y="4994904"/>
                    <a:pt x="4195878" y="5201293"/>
                    <a:pt x="4235796" y="5616528"/>
                  </a:cubicBezTo>
                  <a:lnTo>
                    <a:pt x="4202533" y="5230107"/>
                  </a:lnTo>
                  <a:cubicBezTo>
                    <a:pt x="4204749" y="5240696"/>
                    <a:pt x="4218499" y="5391917"/>
                    <a:pt x="4226039" y="5472945"/>
                  </a:cubicBezTo>
                  <a:cubicBezTo>
                    <a:pt x="4233578" y="5553972"/>
                    <a:pt x="4234909" y="5564809"/>
                    <a:pt x="4213176" y="5294143"/>
                  </a:cubicBezTo>
                  <a:lnTo>
                    <a:pt x="4203419" y="5123464"/>
                  </a:lnTo>
                  <a:cubicBezTo>
                    <a:pt x="4208298" y="5153019"/>
                    <a:pt x="4194104" y="4932101"/>
                    <a:pt x="4213176" y="5154004"/>
                  </a:cubicBezTo>
                  <a:lnTo>
                    <a:pt x="4213177" y="5154252"/>
                  </a:lnTo>
                  <a:lnTo>
                    <a:pt x="4213176" y="5155236"/>
                  </a:lnTo>
                  <a:lnTo>
                    <a:pt x="4217169" y="5200799"/>
                  </a:lnTo>
                  <a:lnTo>
                    <a:pt x="4214508" y="5168535"/>
                  </a:lnTo>
                  <a:cubicBezTo>
                    <a:pt x="4232248" y="5339459"/>
                    <a:pt x="4191000" y="4822013"/>
                    <a:pt x="4213177" y="5044408"/>
                  </a:cubicBezTo>
                  <a:cubicBezTo>
                    <a:pt x="4223376" y="5181835"/>
                    <a:pt x="4215838" y="5059186"/>
                    <a:pt x="4207855" y="4913138"/>
                  </a:cubicBezTo>
                  <a:cubicBezTo>
                    <a:pt x="4202587" y="4821858"/>
                    <a:pt x="4197148" y="4721439"/>
                    <a:pt x="4195106" y="4669604"/>
                  </a:cubicBezTo>
                  <a:lnTo>
                    <a:pt x="4194658" y="4655485"/>
                  </a:lnTo>
                  <a:lnTo>
                    <a:pt x="4196145" y="4645360"/>
                  </a:lnTo>
                  <a:lnTo>
                    <a:pt x="4231805" y="5195872"/>
                  </a:lnTo>
                  <a:cubicBezTo>
                    <a:pt x="4243337" y="5354973"/>
                    <a:pt x="4241119" y="5295620"/>
                    <a:pt x="4238016" y="5196119"/>
                  </a:cubicBezTo>
                  <a:cubicBezTo>
                    <a:pt x="4235355" y="5096373"/>
                    <a:pt x="4231804" y="4956976"/>
                    <a:pt x="4236683" y="4955991"/>
                  </a:cubicBezTo>
                  <a:cubicBezTo>
                    <a:pt x="4243338" y="5054752"/>
                    <a:pt x="4251322" y="5222472"/>
                    <a:pt x="4258859" y="5418023"/>
                  </a:cubicBezTo>
                  <a:lnTo>
                    <a:pt x="4282369" y="6047036"/>
                  </a:lnTo>
                  <a:lnTo>
                    <a:pt x="4269062" y="5660122"/>
                  </a:lnTo>
                  <a:cubicBezTo>
                    <a:pt x="4267731" y="5610371"/>
                    <a:pt x="4267288" y="5593624"/>
                    <a:pt x="4265069" y="5471467"/>
                  </a:cubicBezTo>
                  <a:lnTo>
                    <a:pt x="4278820" y="5912809"/>
                  </a:lnTo>
                  <a:cubicBezTo>
                    <a:pt x="4287247" y="6158111"/>
                    <a:pt x="4273940" y="5724156"/>
                    <a:pt x="4275715" y="5736469"/>
                  </a:cubicBezTo>
                  <a:cubicBezTo>
                    <a:pt x="4265513" y="5342413"/>
                    <a:pt x="4251321" y="4715123"/>
                    <a:pt x="4252651" y="4689758"/>
                  </a:cubicBezTo>
                  <a:lnTo>
                    <a:pt x="4247771" y="4566860"/>
                  </a:lnTo>
                  <a:cubicBezTo>
                    <a:pt x="4247772" y="4540539"/>
                    <a:pt x="4247876" y="4515972"/>
                    <a:pt x="4248079" y="4493518"/>
                  </a:cubicBezTo>
                  <a:lnTo>
                    <a:pt x="4248767" y="4446391"/>
                  </a:lnTo>
                  <a:lnTo>
                    <a:pt x="4259944" y="4387066"/>
                  </a:lnTo>
                  <a:lnTo>
                    <a:pt x="4260675" y="4395142"/>
                  </a:lnTo>
                  <a:cubicBezTo>
                    <a:pt x="4261791" y="4410969"/>
                    <a:pt x="4262962" y="4431064"/>
                    <a:pt x="4264182" y="4455786"/>
                  </a:cubicBezTo>
                  <a:lnTo>
                    <a:pt x="4266400" y="4653798"/>
                  </a:lnTo>
                  <a:lnTo>
                    <a:pt x="4272166" y="4553315"/>
                  </a:lnTo>
                  <a:lnTo>
                    <a:pt x="4274829" y="4806989"/>
                  </a:lnTo>
                  <a:lnTo>
                    <a:pt x="4282811" y="4728179"/>
                  </a:lnTo>
                  <a:lnTo>
                    <a:pt x="4281482" y="4659956"/>
                  </a:lnTo>
                  <a:cubicBezTo>
                    <a:pt x="4283255" y="4626460"/>
                    <a:pt x="4291238" y="4539277"/>
                    <a:pt x="4294787" y="4671779"/>
                  </a:cubicBezTo>
                  <a:lnTo>
                    <a:pt x="4293899" y="4812406"/>
                  </a:lnTo>
                  <a:cubicBezTo>
                    <a:pt x="4298335" y="5031847"/>
                    <a:pt x="4301441" y="4997860"/>
                    <a:pt x="4307650" y="4903287"/>
                  </a:cubicBezTo>
                  <a:cubicBezTo>
                    <a:pt x="4308981" y="4879642"/>
                    <a:pt x="4310311" y="4852059"/>
                    <a:pt x="4311640" y="4823735"/>
                  </a:cubicBezTo>
                  <a:lnTo>
                    <a:pt x="4313860" y="4781130"/>
                  </a:lnTo>
                  <a:lnTo>
                    <a:pt x="4317849" y="4739752"/>
                  </a:lnTo>
                  <a:cubicBezTo>
                    <a:pt x="4323175" y="4686063"/>
                    <a:pt x="4328940" y="4641485"/>
                    <a:pt x="4334705" y="4629909"/>
                  </a:cubicBezTo>
                  <a:lnTo>
                    <a:pt x="4324948" y="4917324"/>
                  </a:lnTo>
                  <a:cubicBezTo>
                    <a:pt x="4324947" y="5203015"/>
                    <a:pt x="4337366" y="4474997"/>
                    <a:pt x="4342687" y="4617843"/>
                  </a:cubicBezTo>
                  <a:lnTo>
                    <a:pt x="4333818" y="4971014"/>
                  </a:lnTo>
                  <a:cubicBezTo>
                    <a:pt x="4343575" y="4739013"/>
                    <a:pt x="4345351" y="4763643"/>
                    <a:pt x="4344463" y="4868067"/>
                  </a:cubicBezTo>
                  <a:lnTo>
                    <a:pt x="4339585" y="5245129"/>
                  </a:lnTo>
                  <a:lnTo>
                    <a:pt x="4351117" y="4782607"/>
                  </a:lnTo>
                  <a:lnTo>
                    <a:pt x="4358212" y="4880135"/>
                  </a:lnTo>
                  <a:cubicBezTo>
                    <a:pt x="4363978" y="5033571"/>
                    <a:pt x="4344907" y="5464325"/>
                    <a:pt x="4335592" y="5706669"/>
                  </a:cubicBezTo>
                  <a:lnTo>
                    <a:pt x="4354666" y="5342166"/>
                  </a:lnTo>
                  <a:lnTo>
                    <a:pt x="4341359" y="5750507"/>
                  </a:lnTo>
                  <a:cubicBezTo>
                    <a:pt x="4352004" y="5513089"/>
                    <a:pt x="4352891" y="5532054"/>
                    <a:pt x="4352889" y="5578847"/>
                  </a:cubicBezTo>
                  <a:cubicBezTo>
                    <a:pt x="4352891" y="5625396"/>
                    <a:pt x="4352004" y="5699527"/>
                    <a:pt x="4360874" y="5572197"/>
                  </a:cubicBezTo>
                  <a:cubicBezTo>
                    <a:pt x="4355550" y="5726618"/>
                    <a:pt x="4350229" y="5815036"/>
                    <a:pt x="4350674" y="5880793"/>
                  </a:cubicBezTo>
                  <a:cubicBezTo>
                    <a:pt x="4362648" y="5689184"/>
                    <a:pt x="4375066" y="5497326"/>
                    <a:pt x="4388373" y="5305470"/>
                  </a:cubicBezTo>
                  <a:lnTo>
                    <a:pt x="4368856" y="5560375"/>
                  </a:lnTo>
                  <a:lnTo>
                    <a:pt x="4393694" y="4963872"/>
                  </a:lnTo>
                  <a:cubicBezTo>
                    <a:pt x="4407888" y="4737538"/>
                    <a:pt x="4411437" y="4754038"/>
                    <a:pt x="4412323" y="4806003"/>
                  </a:cubicBezTo>
                  <a:cubicBezTo>
                    <a:pt x="4413654" y="4858215"/>
                    <a:pt x="4412768" y="4945893"/>
                    <a:pt x="4420307" y="4862896"/>
                  </a:cubicBezTo>
                  <a:lnTo>
                    <a:pt x="4407002" y="5039975"/>
                  </a:lnTo>
                  <a:cubicBezTo>
                    <a:pt x="4426073" y="4895405"/>
                    <a:pt x="4415430" y="5149079"/>
                    <a:pt x="4416315" y="5281335"/>
                  </a:cubicBezTo>
                  <a:cubicBezTo>
                    <a:pt x="4419421" y="5170506"/>
                    <a:pt x="4423412" y="5005740"/>
                    <a:pt x="4432283" y="4927670"/>
                  </a:cubicBezTo>
                  <a:cubicBezTo>
                    <a:pt x="4438049" y="4894912"/>
                    <a:pt x="4424742" y="5137503"/>
                    <a:pt x="4425185" y="5203261"/>
                  </a:cubicBezTo>
                  <a:cubicBezTo>
                    <a:pt x="4444701" y="4806003"/>
                    <a:pt x="4465103" y="4595676"/>
                    <a:pt x="4465103" y="4783098"/>
                  </a:cubicBezTo>
                  <a:cubicBezTo>
                    <a:pt x="4461999" y="4839744"/>
                    <a:pt x="4458895" y="4894174"/>
                    <a:pt x="4456678" y="4930377"/>
                  </a:cubicBezTo>
                  <a:cubicBezTo>
                    <a:pt x="4461999" y="4866097"/>
                    <a:pt x="4468652" y="4763643"/>
                    <a:pt x="4467765" y="4859201"/>
                  </a:cubicBezTo>
                  <a:lnTo>
                    <a:pt x="4442928" y="5300791"/>
                  </a:lnTo>
                  <a:lnTo>
                    <a:pt x="4472200" y="4880381"/>
                  </a:lnTo>
                  <a:cubicBezTo>
                    <a:pt x="4470870" y="5001554"/>
                    <a:pt x="4495707" y="4681383"/>
                    <a:pt x="4478856" y="4979388"/>
                  </a:cubicBezTo>
                  <a:lnTo>
                    <a:pt x="4471314" y="5067805"/>
                  </a:lnTo>
                  <a:cubicBezTo>
                    <a:pt x="4482402" y="5103517"/>
                    <a:pt x="4493934" y="5139227"/>
                    <a:pt x="4505466" y="5174939"/>
                  </a:cubicBezTo>
                  <a:lnTo>
                    <a:pt x="4485508" y="5528111"/>
                  </a:lnTo>
                  <a:cubicBezTo>
                    <a:pt x="4517885" y="5042191"/>
                    <a:pt x="4497039" y="5713320"/>
                    <a:pt x="4531634" y="5106471"/>
                  </a:cubicBezTo>
                  <a:cubicBezTo>
                    <a:pt x="4525869" y="5271977"/>
                    <a:pt x="4537401" y="5213606"/>
                    <a:pt x="4544497" y="5199567"/>
                  </a:cubicBezTo>
                  <a:cubicBezTo>
                    <a:pt x="4551594" y="5185283"/>
                    <a:pt x="4554698" y="5215329"/>
                    <a:pt x="4531190" y="5557420"/>
                  </a:cubicBezTo>
                  <a:cubicBezTo>
                    <a:pt x="4556029" y="5610864"/>
                    <a:pt x="4614575" y="4953036"/>
                    <a:pt x="4631873" y="5286507"/>
                  </a:cubicBezTo>
                  <a:cubicBezTo>
                    <a:pt x="4619456" y="5577122"/>
                    <a:pt x="4626108" y="5675637"/>
                    <a:pt x="4638527" y="5709133"/>
                  </a:cubicBezTo>
                  <a:cubicBezTo>
                    <a:pt x="4650949" y="5742627"/>
                    <a:pt x="4670018" y="5711349"/>
                    <a:pt x="4681551" y="5742382"/>
                  </a:cubicBezTo>
                  <a:lnTo>
                    <a:pt x="4776909" y="5398813"/>
                  </a:lnTo>
                  <a:cubicBezTo>
                    <a:pt x="4807512" y="5290940"/>
                    <a:pt x="4838562" y="5190208"/>
                    <a:pt x="4874929" y="5097852"/>
                  </a:cubicBezTo>
                  <a:cubicBezTo>
                    <a:pt x="4866948" y="5503484"/>
                    <a:pt x="4895333" y="5434279"/>
                    <a:pt x="4926823" y="5320986"/>
                  </a:cubicBezTo>
                  <a:cubicBezTo>
                    <a:pt x="4958759" y="5207448"/>
                    <a:pt x="4992911" y="5050072"/>
                    <a:pt x="5001339" y="5279364"/>
                  </a:cubicBezTo>
                  <a:lnTo>
                    <a:pt x="5031499" y="4957469"/>
                  </a:lnTo>
                  <a:cubicBezTo>
                    <a:pt x="5031055" y="5214099"/>
                    <a:pt x="5051458" y="5185776"/>
                    <a:pt x="5073634" y="5155976"/>
                  </a:cubicBezTo>
                  <a:cubicBezTo>
                    <a:pt x="5095369" y="5125928"/>
                    <a:pt x="5118875" y="5094404"/>
                    <a:pt x="5128633" y="5344876"/>
                  </a:cubicBezTo>
                  <a:cubicBezTo>
                    <a:pt x="5146375" y="5204001"/>
                    <a:pt x="5153916" y="5159669"/>
                    <a:pt x="5157020" y="5148094"/>
                  </a:cubicBezTo>
                  <a:cubicBezTo>
                    <a:pt x="5155690" y="5132824"/>
                    <a:pt x="5155690" y="5071500"/>
                    <a:pt x="5164117" y="4867082"/>
                  </a:cubicBezTo>
                  <a:cubicBezTo>
                    <a:pt x="5169882" y="5010913"/>
                    <a:pt x="5203148" y="4831617"/>
                    <a:pt x="5183188" y="5239958"/>
                  </a:cubicBezTo>
                  <a:lnTo>
                    <a:pt x="5177866" y="5281827"/>
                  </a:lnTo>
                  <a:cubicBezTo>
                    <a:pt x="5167664" y="5485997"/>
                    <a:pt x="5179639" y="5438464"/>
                    <a:pt x="5194276" y="5384036"/>
                  </a:cubicBezTo>
                  <a:cubicBezTo>
                    <a:pt x="5208470" y="5329607"/>
                    <a:pt x="5224881" y="5268527"/>
                    <a:pt x="5225324" y="5445361"/>
                  </a:cubicBezTo>
                  <a:lnTo>
                    <a:pt x="5235081" y="5007711"/>
                  </a:lnTo>
                  <a:lnTo>
                    <a:pt x="5256371" y="5081844"/>
                  </a:lnTo>
                  <a:lnTo>
                    <a:pt x="5246613" y="5165827"/>
                  </a:lnTo>
                  <a:cubicBezTo>
                    <a:pt x="5282985" y="4923235"/>
                    <a:pt x="5308709" y="4828169"/>
                    <a:pt x="5330442" y="4808220"/>
                  </a:cubicBezTo>
                  <a:cubicBezTo>
                    <a:pt x="5352174" y="4788025"/>
                    <a:pt x="5369917" y="4842946"/>
                    <a:pt x="5388546" y="4900577"/>
                  </a:cubicBezTo>
                  <a:cubicBezTo>
                    <a:pt x="5406731" y="4957963"/>
                    <a:pt x="5425359" y="5018302"/>
                    <a:pt x="5447534" y="5008451"/>
                  </a:cubicBezTo>
                  <a:cubicBezTo>
                    <a:pt x="5469268" y="4998845"/>
                    <a:pt x="5494994" y="4919295"/>
                    <a:pt x="5523824" y="4697638"/>
                  </a:cubicBezTo>
                  <a:cubicBezTo>
                    <a:pt x="5514066" y="4936289"/>
                    <a:pt x="5520276" y="4873732"/>
                    <a:pt x="5528259" y="4816593"/>
                  </a:cubicBezTo>
                  <a:cubicBezTo>
                    <a:pt x="5536242" y="4759456"/>
                    <a:pt x="5545557" y="4707736"/>
                    <a:pt x="5544669" y="4968798"/>
                  </a:cubicBezTo>
                  <a:cubicBezTo>
                    <a:pt x="5556201" y="5297096"/>
                    <a:pt x="5570839" y="5261632"/>
                    <a:pt x="5584146" y="5122234"/>
                  </a:cubicBezTo>
                  <a:cubicBezTo>
                    <a:pt x="5597452" y="4982837"/>
                    <a:pt x="5608984" y="4739506"/>
                    <a:pt x="5620072" y="4652076"/>
                  </a:cubicBezTo>
                  <a:cubicBezTo>
                    <a:pt x="5620072" y="4626462"/>
                    <a:pt x="5620073" y="4596415"/>
                    <a:pt x="5621401" y="4556270"/>
                  </a:cubicBezTo>
                  <a:cubicBezTo>
                    <a:pt x="5634265" y="4576957"/>
                    <a:pt x="5647570" y="4597647"/>
                    <a:pt x="5661318" y="4618580"/>
                  </a:cubicBezTo>
                  <a:cubicBezTo>
                    <a:pt x="5651562" y="4948604"/>
                    <a:pt x="5658215" y="4811668"/>
                    <a:pt x="5664424" y="4662665"/>
                  </a:cubicBezTo>
                  <a:cubicBezTo>
                    <a:pt x="5670634" y="4513417"/>
                    <a:pt x="5676401" y="4351853"/>
                    <a:pt x="5668416" y="4632618"/>
                  </a:cubicBezTo>
                  <a:cubicBezTo>
                    <a:pt x="5695916" y="4756008"/>
                    <a:pt x="5726076" y="4817087"/>
                    <a:pt x="5758012" y="4842700"/>
                  </a:cubicBezTo>
                  <a:cubicBezTo>
                    <a:pt x="5773977" y="4855507"/>
                    <a:pt x="5790388" y="4859447"/>
                    <a:pt x="5806357" y="4857970"/>
                  </a:cubicBezTo>
                  <a:cubicBezTo>
                    <a:pt x="5823210" y="4856492"/>
                    <a:pt x="5840065" y="4849350"/>
                    <a:pt x="5856477" y="4840237"/>
                  </a:cubicBezTo>
                  <a:lnTo>
                    <a:pt x="5902573" y="4812507"/>
                  </a:lnTo>
                  <a:lnTo>
                    <a:pt x="5906802" y="4826937"/>
                  </a:lnTo>
                  <a:cubicBezTo>
                    <a:pt x="5922419" y="4876044"/>
                    <a:pt x="5932373" y="4883745"/>
                    <a:pt x="5928517" y="4803933"/>
                  </a:cubicBezTo>
                  <a:lnTo>
                    <a:pt x="5928393" y="4800317"/>
                  </a:lnTo>
                  <a:lnTo>
                    <a:pt x="5956271" y="4787778"/>
                  </a:lnTo>
                  <a:cubicBezTo>
                    <a:pt x="5973127" y="4783716"/>
                    <a:pt x="5989979" y="4784330"/>
                    <a:pt x="6007224" y="4793012"/>
                  </a:cubicBezTo>
                  <a:lnTo>
                    <a:pt x="6028738" y="4809019"/>
                  </a:lnTo>
                  <a:lnTo>
                    <a:pt x="6034021" y="4849507"/>
                  </a:lnTo>
                  <a:lnTo>
                    <a:pt x="6045451" y="4827667"/>
                  </a:lnTo>
                  <a:lnTo>
                    <a:pt x="6060504" y="4846641"/>
                  </a:lnTo>
                  <a:lnTo>
                    <a:pt x="6056727" y="4808623"/>
                  </a:lnTo>
                  <a:lnTo>
                    <a:pt x="6075665" y="4787905"/>
                  </a:lnTo>
                  <a:cubicBezTo>
                    <a:pt x="6091057" y="4775820"/>
                    <a:pt x="6107843" y="4771132"/>
                    <a:pt x="6125665" y="4770677"/>
                  </a:cubicBezTo>
                  <a:lnTo>
                    <a:pt x="6149598" y="4774190"/>
                  </a:lnTo>
                  <a:lnTo>
                    <a:pt x="6157195" y="4811811"/>
                  </a:lnTo>
                  <a:cubicBezTo>
                    <a:pt x="6166769" y="4850452"/>
                    <a:pt x="6172172" y="4834861"/>
                    <a:pt x="6174898" y="4790719"/>
                  </a:cubicBezTo>
                  <a:lnTo>
                    <a:pt x="6175423" y="4777982"/>
                  </a:lnTo>
                  <a:lnTo>
                    <a:pt x="6180725" y="4778759"/>
                  </a:lnTo>
                  <a:cubicBezTo>
                    <a:pt x="6199609" y="4783626"/>
                    <a:pt x="6218771" y="4789636"/>
                    <a:pt x="6237458" y="4793695"/>
                  </a:cubicBezTo>
                  <a:cubicBezTo>
                    <a:pt x="6255949" y="4797920"/>
                    <a:pt x="6274449" y="4800254"/>
                    <a:pt x="6291698" y="4797458"/>
                  </a:cubicBezTo>
                  <a:cubicBezTo>
                    <a:pt x="6308057" y="4794881"/>
                    <a:pt x="6323664" y="4787292"/>
                    <a:pt x="6336867" y="4771786"/>
                  </a:cubicBezTo>
                  <a:cubicBezTo>
                    <a:pt x="6363270" y="4740772"/>
                    <a:pt x="6380054" y="4678095"/>
                    <a:pt x="6380396" y="4559672"/>
                  </a:cubicBezTo>
                  <a:cubicBezTo>
                    <a:pt x="6310332" y="4307502"/>
                    <a:pt x="6351827" y="4452322"/>
                    <a:pt x="6391045" y="4585890"/>
                  </a:cubicBezTo>
                  <a:cubicBezTo>
                    <a:pt x="6430209" y="4719233"/>
                    <a:pt x="6467149" y="4841545"/>
                    <a:pt x="6384419" y="4545226"/>
                  </a:cubicBezTo>
                  <a:cubicBezTo>
                    <a:pt x="6393597" y="4522908"/>
                    <a:pt x="6402386" y="4500920"/>
                    <a:pt x="6410729" y="4479041"/>
                  </a:cubicBezTo>
                  <a:cubicBezTo>
                    <a:pt x="6420937" y="4515051"/>
                    <a:pt x="6427577" y="4542247"/>
                    <a:pt x="6433237" y="4565430"/>
                  </a:cubicBezTo>
                  <a:cubicBezTo>
                    <a:pt x="6463693" y="4641849"/>
                    <a:pt x="6529046" y="4859265"/>
                    <a:pt x="6573212" y="4982175"/>
                  </a:cubicBezTo>
                  <a:cubicBezTo>
                    <a:pt x="6617378" y="5105084"/>
                    <a:pt x="6639911" y="5133597"/>
                    <a:pt x="6578938" y="4833620"/>
                  </a:cubicBezTo>
                  <a:cubicBezTo>
                    <a:pt x="6520354" y="4597543"/>
                    <a:pt x="6541136" y="4642073"/>
                    <a:pt x="6561780" y="4691832"/>
                  </a:cubicBezTo>
                  <a:cubicBezTo>
                    <a:pt x="6582422" y="4741592"/>
                    <a:pt x="6602482" y="4796691"/>
                    <a:pt x="6539944" y="4583076"/>
                  </a:cubicBezTo>
                  <a:cubicBezTo>
                    <a:pt x="6617875" y="4776635"/>
                    <a:pt x="6661285" y="4842330"/>
                    <a:pt x="6685229" y="4845698"/>
                  </a:cubicBezTo>
                  <a:cubicBezTo>
                    <a:pt x="6709673" y="4849177"/>
                    <a:pt x="6715042" y="4789995"/>
                    <a:pt x="6720618" y="4733598"/>
                  </a:cubicBezTo>
                  <a:cubicBezTo>
                    <a:pt x="6726587" y="4676867"/>
                    <a:pt x="6732263" y="4622808"/>
                    <a:pt x="6758547" y="4635759"/>
                  </a:cubicBezTo>
                  <a:cubicBezTo>
                    <a:pt x="6784777" y="4648487"/>
                    <a:pt x="6831615" y="4728227"/>
                    <a:pt x="6921744" y="4938887"/>
                  </a:cubicBezTo>
                  <a:lnTo>
                    <a:pt x="6893387" y="4865264"/>
                  </a:lnTo>
                  <a:lnTo>
                    <a:pt x="6898380" y="4792945"/>
                  </a:lnTo>
                  <a:lnTo>
                    <a:pt x="6954944" y="5002041"/>
                  </a:lnTo>
                  <a:lnTo>
                    <a:pt x="6942513" y="5042588"/>
                  </a:lnTo>
                  <a:lnTo>
                    <a:pt x="6955022" y="5002323"/>
                  </a:lnTo>
                  <a:lnTo>
                    <a:pt x="7004896" y="5186679"/>
                  </a:lnTo>
                  <a:cubicBezTo>
                    <a:pt x="6966261" y="5026515"/>
                    <a:pt x="6996237" y="5077777"/>
                    <a:pt x="7022516" y="5123561"/>
                  </a:cubicBezTo>
                  <a:cubicBezTo>
                    <a:pt x="7049239" y="5169239"/>
                    <a:pt x="7071770" y="5209326"/>
                    <a:pt x="7016406" y="5027027"/>
                  </a:cubicBezTo>
                  <a:lnTo>
                    <a:pt x="7001809" y="4990435"/>
                  </a:lnTo>
                  <a:cubicBezTo>
                    <a:pt x="6994917" y="4967641"/>
                    <a:pt x="6988740" y="4946874"/>
                    <a:pt x="6983211" y="4927937"/>
                  </a:cubicBezTo>
                  <a:lnTo>
                    <a:pt x="6981961" y="4923562"/>
                  </a:lnTo>
                  <a:lnTo>
                    <a:pt x="6982099" y="4923135"/>
                  </a:lnTo>
                  <a:cubicBezTo>
                    <a:pt x="6987531" y="4906205"/>
                    <a:pt x="6993480" y="4887661"/>
                    <a:pt x="6999331" y="4869454"/>
                  </a:cubicBezTo>
                  <a:lnTo>
                    <a:pt x="7000124" y="4866992"/>
                  </a:lnTo>
                  <a:lnTo>
                    <a:pt x="7003648" y="4881161"/>
                  </a:lnTo>
                  <a:cubicBezTo>
                    <a:pt x="7006043" y="4891214"/>
                    <a:pt x="7007273" y="4897335"/>
                    <a:pt x="7007782" y="4900872"/>
                  </a:cubicBezTo>
                  <a:cubicBezTo>
                    <a:pt x="7013458" y="4910589"/>
                    <a:pt x="7030824" y="4948865"/>
                    <a:pt x="7079771" y="5072025"/>
                  </a:cubicBezTo>
                  <a:cubicBezTo>
                    <a:pt x="7045605" y="4900199"/>
                    <a:pt x="7054257" y="4870052"/>
                    <a:pt x="7072727" y="4874943"/>
                  </a:cubicBezTo>
                  <a:lnTo>
                    <a:pt x="7084875" y="4882414"/>
                  </a:lnTo>
                  <a:lnTo>
                    <a:pt x="7069436" y="4923533"/>
                  </a:lnTo>
                  <a:lnTo>
                    <a:pt x="7087376" y="4883952"/>
                  </a:lnTo>
                  <a:lnTo>
                    <a:pt x="7093247" y="4887564"/>
                  </a:lnTo>
                  <a:cubicBezTo>
                    <a:pt x="7114886" y="4903717"/>
                    <a:pt x="7135340" y="4919361"/>
                    <a:pt x="7120100" y="4828227"/>
                  </a:cubicBezTo>
                  <a:lnTo>
                    <a:pt x="7117849" y="4816721"/>
                  </a:lnTo>
                  <a:lnTo>
                    <a:pt x="7127019" y="4796490"/>
                  </a:lnTo>
                  <a:lnTo>
                    <a:pt x="7193104" y="4981522"/>
                  </a:lnTo>
                  <a:cubicBezTo>
                    <a:pt x="7150893" y="4771919"/>
                    <a:pt x="7219964" y="4905991"/>
                    <a:pt x="7277118" y="5000928"/>
                  </a:cubicBezTo>
                  <a:cubicBezTo>
                    <a:pt x="7333773" y="5095751"/>
                    <a:pt x="7377569" y="5151432"/>
                    <a:pt x="7279910" y="4786242"/>
                  </a:cubicBezTo>
                  <a:cubicBezTo>
                    <a:pt x="7336839" y="4860920"/>
                    <a:pt x="7390273" y="4944484"/>
                    <a:pt x="7444839" y="5034620"/>
                  </a:cubicBezTo>
                  <a:lnTo>
                    <a:pt x="7616513" y="5322212"/>
                  </a:lnTo>
                  <a:cubicBezTo>
                    <a:pt x="7621234" y="5291298"/>
                    <a:pt x="7647295" y="5314933"/>
                    <a:pt x="7652363" y="5281571"/>
                  </a:cubicBezTo>
                  <a:cubicBezTo>
                    <a:pt x="7657430" y="5248211"/>
                    <a:pt x="7642338" y="5157412"/>
                    <a:pt x="7565644" y="4897412"/>
                  </a:cubicBezTo>
                  <a:cubicBezTo>
                    <a:pt x="7562122" y="4878284"/>
                    <a:pt x="7559621" y="4862619"/>
                    <a:pt x="7558025" y="4850049"/>
                  </a:cubicBezTo>
                  <a:lnTo>
                    <a:pt x="7556509" y="4829970"/>
                  </a:lnTo>
                  <a:lnTo>
                    <a:pt x="7568600" y="4814930"/>
                  </a:lnTo>
                  <a:lnTo>
                    <a:pt x="7575373" y="4823904"/>
                  </a:lnTo>
                  <a:cubicBezTo>
                    <a:pt x="7618262" y="4892442"/>
                    <a:pt x="7717580" y="5155384"/>
                    <a:pt x="7726606" y="5117941"/>
                  </a:cubicBezTo>
                  <a:cubicBezTo>
                    <a:pt x="7627403" y="4814069"/>
                    <a:pt x="7623880" y="4786112"/>
                    <a:pt x="7634162" y="4797303"/>
                  </a:cubicBezTo>
                  <a:cubicBezTo>
                    <a:pt x="7643111" y="4806898"/>
                    <a:pt x="7662971" y="4846382"/>
                    <a:pt x="7639415" y="4756695"/>
                  </a:cubicBezTo>
                  <a:lnTo>
                    <a:pt x="7633285" y="4734472"/>
                  </a:lnTo>
                  <a:lnTo>
                    <a:pt x="7633970" y="4733618"/>
                  </a:lnTo>
                  <a:lnTo>
                    <a:pt x="7654358" y="4798419"/>
                  </a:lnTo>
                  <a:cubicBezTo>
                    <a:pt x="7775401" y="5179423"/>
                    <a:pt x="7634847" y="4675326"/>
                    <a:pt x="7765998" y="5080214"/>
                  </a:cubicBezTo>
                  <a:lnTo>
                    <a:pt x="7667908" y="4765442"/>
                  </a:lnTo>
                  <a:lnTo>
                    <a:pt x="7676438" y="4680794"/>
                  </a:lnTo>
                  <a:lnTo>
                    <a:pt x="7686919" y="4667759"/>
                  </a:lnTo>
                  <a:lnTo>
                    <a:pt x="7692181" y="4661532"/>
                  </a:lnTo>
                  <a:lnTo>
                    <a:pt x="7758514" y="4864023"/>
                  </a:lnTo>
                  <a:lnTo>
                    <a:pt x="7694590" y="4658679"/>
                  </a:lnTo>
                  <a:lnTo>
                    <a:pt x="7713328" y="4636506"/>
                  </a:lnTo>
                  <a:lnTo>
                    <a:pt x="7716530" y="4646657"/>
                  </a:lnTo>
                  <a:cubicBezTo>
                    <a:pt x="7728558" y="4685348"/>
                    <a:pt x="7741350" y="4727049"/>
                    <a:pt x="7754772" y="4771397"/>
                  </a:cubicBezTo>
                  <a:cubicBezTo>
                    <a:pt x="7751251" y="4756490"/>
                    <a:pt x="7744424" y="4731791"/>
                    <a:pt x="7736368" y="4703567"/>
                  </a:cubicBezTo>
                  <a:lnTo>
                    <a:pt x="7716016" y="4633324"/>
                  </a:lnTo>
                  <a:lnTo>
                    <a:pt x="7720602" y="4627897"/>
                  </a:lnTo>
                  <a:lnTo>
                    <a:pt x="7733294" y="4670141"/>
                  </a:lnTo>
                  <a:cubicBezTo>
                    <a:pt x="7750120" y="4728185"/>
                    <a:pt x="7767128" y="4790111"/>
                    <a:pt x="7780934" y="4839888"/>
                  </a:cubicBezTo>
                  <a:cubicBezTo>
                    <a:pt x="7766764" y="4779925"/>
                    <a:pt x="7742994" y="4693195"/>
                    <a:pt x="7729151" y="4637228"/>
                  </a:cubicBezTo>
                  <a:lnTo>
                    <a:pt x="7725604" y="4621979"/>
                  </a:lnTo>
                  <a:lnTo>
                    <a:pt x="7733977" y="4612070"/>
                  </a:lnTo>
                  <a:lnTo>
                    <a:pt x="7736946" y="4619145"/>
                  </a:lnTo>
                  <a:lnTo>
                    <a:pt x="7734410" y="4611559"/>
                  </a:lnTo>
                  <a:lnTo>
                    <a:pt x="7747794" y="4595720"/>
                  </a:lnTo>
                  <a:lnTo>
                    <a:pt x="7890251" y="5080819"/>
                  </a:lnTo>
                  <a:lnTo>
                    <a:pt x="7814322" y="4854884"/>
                  </a:lnTo>
                  <a:cubicBezTo>
                    <a:pt x="7870081" y="5025275"/>
                    <a:pt x="7924951" y="5195884"/>
                    <a:pt x="7979319" y="5366379"/>
                  </a:cubicBezTo>
                  <a:cubicBezTo>
                    <a:pt x="7965233" y="5306751"/>
                    <a:pt x="7940349" y="5228028"/>
                    <a:pt x="7900879" y="5089563"/>
                  </a:cubicBezTo>
                  <a:cubicBezTo>
                    <a:pt x="7937925" y="5202636"/>
                    <a:pt x="7920651" y="5135756"/>
                    <a:pt x="7910364" y="5093623"/>
                  </a:cubicBezTo>
                  <a:cubicBezTo>
                    <a:pt x="7900024" y="5051271"/>
                    <a:pt x="7896723" y="5033887"/>
                    <a:pt x="7959879" y="5246171"/>
                  </a:cubicBezTo>
                  <a:lnTo>
                    <a:pt x="7856277" y="4879835"/>
                  </a:lnTo>
                  <a:lnTo>
                    <a:pt x="7955981" y="5205079"/>
                  </a:lnTo>
                  <a:cubicBezTo>
                    <a:pt x="7924527" y="5096545"/>
                    <a:pt x="7880213" y="4945975"/>
                    <a:pt x="7840248" y="4805002"/>
                  </a:cubicBezTo>
                  <a:lnTo>
                    <a:pt x="7816138" y="4718940"/>
                  </a:lnTo>
                  <a:lnTo>
                    <a:pt x="7828672" y="4710776"/>
                  </a:lnTo>
                  <a:lnTo>
                    <a:pt x="7828738" y="4710708"/>
                  </a:lnTo>
                  <a:lnTo>
                    <a:pt x="7849974" y="4788308"/>
                  </a:lnTo>
                  <a:lnTo>
                    <a:pt x="7829608" y="4709801"/>
                  </a:lnTo>
                  <a:lnTo>
                    <a:pt x="7850160" y="4688393"/>
                  </a:lnTo>
                  <a:cubicBezTo>
                    <a:pt x="7858041" y="4679398"/>
                    <a:pt x="7866525" y="4669103"/>
                    <a:pt x="7875278" y="4658224"/>
                  </a:cubicBezTo>
                  <a:lnTo>
                    <a:pt x="7896197" y="4632122"/>
                  </a:lnTo>
                  <a:lnTo>
                    <a:pt x="7924884" y="4763949"/>
                  </a:lnTo>
                  <a:cubicBezTo>
                    <a:pt x="7958370" y="4918170"/>
                    <a:pt x="7993870" y="5082684"/>
                    <a:pt x="8022685" y="5217373"/>
                  </a:cubicBezTo>
                  <a:cubicBezTo>
                    <a:pt x="8021745" y="5205792"/>
                    <a:pt x="8104288" y="5601836"/>
                    <a:pt x="8058539" y="5377743"/>
                  </a:cubicBezTo>
                  <a:lnTo>
                    <a:pt x="7974810" y="4974902"/>
                  </a:lnTo>
                  <a:cubicBezTo>
                    <a:pt x="7999580" y="5086014"/>
                    <a:pt x="8002836" y="5101281"/>
                    <a:pt x="8012494" y="5146637"/>
                  </a:cubicBezTo>
                  <a:lnTo>
                    <a:pt x="8084639" y="5500104"/>
                  </a:lnTo>
                  <a:lnTo>
                    <a:pt x="7969234" y="4925008"/>
                  </a:lnTo>
                  <a:cubicBezTo>
                    <a:pt x="7951410" y="4835585"/>
                    <a:pt x="7935238" y="4752431"/>
                    <a:pt x="7921626" y="4680257"/>
                  </a:cubicBezTo>
                  <a:lnTo>
                    <a:pt x="7909631" y="4615360"/>
                  </a:lnTo>
                  <a:lnTo>
                    <a:pt x="7916694" y="4606548"/>
                  </a:lnTo>
                  <a:lnTo>
                    <a:pt x="7925590" y="4646631"/>
                  </a:lnTo>
                  <a:cubicBezTo>
                    <a:pt x="7930948" y="4671324"/>
                    <a:pt x="7936282" y="4696314"/>
                    <a:pt x="7941125" y="4719048"/>
                  </a:cubicBezTo>
                  <a:cubicBezTo>
                    <a:pt x="7959996" y="4809867"/>
                    <a:pt x="7970887" y="4864134"/>
                    <a:pt x="7947305" y="4717303"/>
                  </a:cubicBezTo>
                  <a:lnTo>
                    <a:pt x="7926482" y="4594334"/>
                  </a:lnTo>
                  <a:lnTo>
                    <a:pt x="7928673" y="4591601"/>
                  </a:lnTo>
                  <a:lnTo>
                    <a:pt x="7932543" y="4587129"/>
                  </a:lnTo>
                  <a:lnTo>
                    <a:pt x="7937349" y="4613470"/>
                  </a:lnTo>
                  <a:cubicBezTo>
                    <a:pt x="7941399" y="4635311"/>
                    <a:pt x="7942328" y="4638799"/>
                    <a:pt x="7938293" y="4612413"/>
                  </a:cubicBezTo>
                  <a:lnTo>
                    <a:pt x="7934061" y="4585377"/>
                  </a:lnTo>
                  <a:lnTo>
                    <a:pt x="7937466" y="4581444"/>
                  </a:lnTo>
                  <a:lnTo>
                    <a:pt x="7942987" y="4614100"/>
                  </a:lnTo>
                  <a:cubicBezTo>
                    <a:pt x="7955367" y="4687993"/>
                    <a:pt x="7968611" y="4767845"/>
                    <a:pt x="7958632" y="4688317"/>
                  </a:cubicBezTo>
                  <a:lnTo>
                    <a:pt x="7963090" y="4718173"/>
                  </a:lnTo>
                  <a:lnTo>
                    <a:pt x="7957029" y="4675954"/>
                  </a:lnTo>
                  <a:lnTo>
                    <a:pt x="7956811" y="4675063"/>
                  </a:lnTo>
                  <a:lnTo>
                    <a:pt x="7956757" y="4674840"/>
                  </a:lnTo>
                  <a:cubicBezTo>
                    <a:pt x="7926866" y="4469314"/>
                    <a:pt x="7961437" y="4672751"/>
                    <a:pt x="7959803" y="4644805"/>
                  </a:cubicBezTo>
                  <a:lnTo>
                    <a:pt x="7987726" y="4801680"/>
                  </a:lnTo>
                  <a:cubicBezTo>
                    <a:pt x="8025721" y="5051995"/>
                    <a:pt x="8024660" y="5041861"/>
                    <a:pt x="8014325" y="4966673"/>
                  </a:cubicBezTo>
                  <a:cubicBezTo>
                    <a:pt x="8003990" y="4891483"/>
                    <a:pt x="7984376" y="4751241"/>
                    <a:pt x="7984262" y="4741113"/>
                  </a:cubicBezTo>
                  <a:lnTo>
                    <a:pt x="8036259" y="5099025"/>
                  </a:lnTo>
                  <a:cubicBezTo>
                    <a:pt x="8010416" y="4906212"/>
                    <a:pt x="7994109" y="4761147"/>
                    <a:pt x="7984949" y="4657680"/>
                  </a:cubicBezTo>
                  <a:lnTo>
                    <a:pt x="7982392" y="4625566"/>
                  </a:lnTo>
                  <a:lnTo>
                    <a:pt x="8027903" y="4533781"/>
                  </a:lnTo>
                  <a:lnTo>
                    <a:pt x="8028669" y="4542248"/>
                  </a:lnTo>
                  <a:lnTo>
                    <a:pt x="8027931" y="4533727"/>
                  </a:lnTo>
                  <a:lnTo>
                    <a:pt x="8103964" y="4380386"/>
                  </a:lnTo>
                  <a:cubicBezTo>
                    <a:pt x="8022828" y="4605303"/>
                    <a:pt x="8054035" y="4588454"/>
                    <a:pt x="8087646" y="4571004"/>
                  </a:cubicBezTo>
                  <a:cubicBezTo>
                    <a:pt x="8120850" y="4553162"/>
                    <a:pt x="8156459" y="4534720"/>
                    <a:pt x="8088410" y="4758235"/>
                  </a:cubicBezTo>
                  <a:cubicBezTo>
                    <a:pt x="8152080" y="4641622"/>
                    <a:pt x="8174256" y="4605692"/>
                    <a:pt x="8181288" y="4596755"/>
                  </a:cubicBezTo>
                  <a:cubicBezTo>
                    <a:pt x="8184633" y="4582841"/>
                    <a:pt x="8203905" y="4529053"/>
                    <a:pt x="8277362" y="4353058"/>
                  </a:cubicBezTo>
                  <a:cubicBezTo>
                    <a:pt x="8238463" y="4481471"/>
                    <a:pt x="8331181" y="4337241"/>
                    <a:pt x="8181028" y="4687582"/>
                  </a:cubicBezTo>
                  <a:lnTo>
                    <a:pt x="8162052" y="4722222"/>
                  </a:lnTo>
                  <a:cubicBezTo>
                    <a:pt x="8086732" y="4897303"/>
                    <a:pt x="8114763" y="4860302"/>
                    <a:pt x="8147871" y="4818296"/>
                  </a:cubicBezTo>
                  <a:cubicBezTo>
                    <a:pt x="8180495" y="4776116"/>
                    <a:pt x="8217631" y="4728972"/>
                    <a:pt x="8162543" y="4884247"/>
                  </a:cubicBezTo>
                  <a:lnTo>
                    <a:pt x="8310753" y="4504205"/>
                  </a:lnTo>
                  <a:lnTo>
                    <a:pt x="8310732" y="4577567"/>
                  </a:lnTo>
                  <a:lnTo>
                    <a:pt x="8273669" y="4647406"/>
                  </a:lnTo>
                  <a:cubicBezTo>
                    <a:pt x="8389673" y="4448875"/>
                    <a:pt x="8447674" y="4375570"/>
                    <a:pt x="8477705" y="4366586"/>
                  </a:cubicBezTo>
                  <a:cubicBezTo>
                    <a:pt x="8507812" y="4357386"/>
                    <a:pt x="8509951" y="4412508"/>
                    <a:pt x="8512203" y="4470354"/>
                  </a:cubicBezTo>
                  <a:cubicBezTo>
                    <a:pt x="8514052" y="4527810"/>
                    <a:pt x="8515454" y="4588033"/>
                    <a:pt x="8542795" y="4588080"/>
                  </a:cubicBezTo>
                  <a:cubicBezTo>
                    <a:pt x="8569575" y="4588169"/>
                    <a:pt x="8622704" y="4528472"/>
                    <a:pt x="8723883" y="4345348"/>
                  </a:cubicBezTo>
                  <a:cubicBezTo>
                    <a:pt x="8638214" y="4550848"/>
                    <a:pt x="8664661" y="4498412"/>
                    <a:pt x="8691346" y="4451424"/>
                  </a:cubicBezTo>
                  <a:cubicBezTo>
                    <a:pt x="8718033" y="4404435"/>
                    <a:pt x="8744470" y="4362719"/>
                    <a:pt x="8661456" y="4591351"/>
                  </a:cubicBezTo>
                  <a:cubicBezTo>
                    <a:pt x="8570887" y="4883823"/>
                    <a:pt x="8598036" y="4858448"/>
                    <a:pt x="8656393" y="4741395"/>
                  </a:cubicBezTo>
                  <a:cubicBezTo>
                    <a:pt x="8714751" y="4624341"/>
                    <a:pt x="8803830" y="4415432"/>
                    <a:pt x="8843430" y="4343089"/>
                  </a:cubicBezTo>
                  <a:cubicBezTo>
                    <a:pt x="8851480" y="4320624"/>
                    <a:pt x="8860923" y="4294269"/>
                    <a:pt x="8874994" y="4259579"/>
                  </a:cubicBezTo>
                  <a:cubicBezTo>
                    <a:pt x="8882555" y="4282763"/>
                    <a:pt x="8890602" y="4306122"/>
                    <a:pt x="8899053" y="4329870"/>
                  </a:cubicBezTo>
                  <a:cubicBezTo>
                    <a:pt x="8784669" y="4615512"/>
                    <a:pt x="8834976" y="4498012"/>
                    <a:pt x="8888594" y="4369753"/>
                  </a:cubicBezTo>
                  <a:cubicBezTo>
                    <a:pt x="8942288" y="4241278"/>
                    <a:pt x="8999368" y="4101828"/>
                    <a:pt x="8902401" y="4344963"/>
                  </a:cubicBezTo>
                  <a:cubicBezTo>
                    <a:pt x="8893688" y="4463960"/>
                    <a:pt x="8907467" y="4529347"/>
                    <a:pt x="8934333" y="4564324"/>
                  </a:cubicBezTo>
                  <a:cubicBezTo>
                    <a:pt x="8947763" y="4581812"/>
                    <a:pt x="8964469" y="4591698"/>
                    <a:pt x="8982389" y="4596655"/>
                  </a:cubicBezTo>
                  <a:cubicBezTo>
                    <a:pt x="9001279" y="4601963"/>
                    <a:pt x="9021952" y="4602300"/>
                    <a:pt x="9042758" y="4600737"/>
                  </a:cubicBezTo>
                  <a:cubicBezTo>
                    <a:pt x="9084776" y="4597998"/>
                    <a:pt x="9129506" y="4587701"/>
                    <a:pt x="9168352" y="4593819"/>
                  </a:cubicBezTo>
                  <a:cubicBezTo>
                    <a:pt x="9207759" y="4599894"/>
                    <a:pt x="9241285" y="4622388"/>
                    <a:pt x="9263809" y="4686277"/>
                  </a:cubicBezTo>
                  <a:lnTo>
                    <a:pt x="9298712" y="4530838"/>
                  </a:lnTo>
                  <a:cubicBezTo>
                    <a:pt x="9312593" y="4551656"/>
                    <a:pt x="9343342" y="4519287"/>
                    <a:pt x="9365209" y="4513228"/>
                  </a:cubicBezTo>
                  <a:cubicBezTo>
                    <a:pt x="9387487" y="4507560"/>
                    <a:pt x="9400961" y="4527988"/>
                    <a:pt x="9384167" y="4655792"/>
                  </a:cubicBezTo>
                  <a:cubicBezTo>
                    <a:pt x="9367531" y="4783161"/>
                    <a:pt x="9407250" y="4690630"/>
                    <a:pt x="9451868" y="4563049"/>
                  </a:cubicBezTo>
                  <a:cubicBezTo>
                    <a:pt x="9496491" y="4435465"/>
                    <a:pt x="9546491" y="4273006"/>
                    <a:pt x="9554143" y="4262340"/>
                  </a:cubicBezTo>
                  <a:cubicBezTo>
                    <a:pt x="9599636" y="4133851"/>
                    <a:pt x="9596993" y="4203837"/>
                    <a:pt x="9583495" y="4302594"/>
                  </a:cubicBezTo>
                  <a:cubicBezTo>
                    <a:pt x="9573371" y="4376663"/>
                    <a:pt x="9556639" y="4466599"/>
                    <a:pt x="9547588" y="4500298"/>
                  </a:cubicBezTo>
                  <a:lnTo>
                    <a:pt x="9545937" y="4505421"/>
                  </a:lnTo>
                  <a:lnTo>
                    <a:pt x="9551962" y="4495396"/>
                  </a:lnTo>
                  <a:cubicBezTo>
                    <a:pt x="9578588" y="4443660"/>
                    <a:pt x="9621762" y="4315483"/>
                    <a:pt x="9658455" y="4217084"/>
                  </a:cubicBezTo>
                  <a:cubicBezTo>
                    <a:pt x="9700391" y="4104628"/>
                    <a:pt x="9733301" y="4031106"/>
                    <a:pt x="9728373" y="4156335"/>
                  </a:cubicBezTo>
                  <a:cubicBezTo>
                    <a:pt x="9681412" y="4415679"/>
                    <a:pt x="9737363" y="4299227"/>
                    <a:pt x="9787136" y="4189334"/>
                  </a:cubicBezTo>
                  <a:cubicBezTo>
                    <a:pt x="9836906" y="4079442"/>
                    <a:pt x="9881467" y="3976456"/>
                    <a:pt x="9826831" y="4267907"/>
                  </a:cubicBezTo>
                  <a:lnTo>
                    <a:pt x="9836684" y="4219031"/>
                  </a:lnTo>
                  <a:cubicBezTo>
                    <a:pt x="9824145" y="4432697"/>
                    <a:pt x="9864916" y="4369305"/>
                    <a:pt x="9904403" y="4300333"/>
                  </a:cubicBezTo>
                  <a:cubicBezTo>
                    <a:pt x="9944858" y="4231711"/>
                    <a:pt x="9983545" y="4157334"/>
                    <a:pt x="9981698" y="4353380"/>
                  </a:cubicBezTo>
                  <a:cubicBezTo>
                    <a:pt x="9981698" y="4353380"/>
                    <a:pt x="9973936" y="4396424"/>
                    <a:pt x="9965550" y="4435100"/>
                  </a:cubicBezTo>
                  <a:cubicBezTo>
                    <a:pt x="10033177" y="4144039"/>
                    <a:pt x="10097777" y="3851893"/>
                    <a:pt x="10159375" y="3558761"/>
                  </a:cubicBezTo>
                  <a:lnTo>
                    <a:pt x="10201170" y="3349054"/>
                  </a:lnTo>
                  <a:lnTo>
                    <a:pt x="10218029" y="3377545"/>
                  </a:lnTo>
                  <a:cubicBezTo>
                    <a:pt x="10250167" y="3431386"/>
                    <a:pt x="10272203" y="3466670"/>
                    <a:pt x="10275600" y="3468120"/>
                  </a:cubicBezTo>
                  <a:cubicBezTo>
                    <a:pt x="10347100" y="3595292"/>
                    <a:pt x="10345962" y="3576070"/>
                    <a:pt x="10336430" y="3540472"/>
                  </a:cubicBezTo>
                  <a:cubicBezTo>
                    <a:pt x="10326987" y="3505083"/>
                    <a:pt x="10309151" y="3453319"/>
                    <a:pt x="10350125" y="3514677"/>
                  </a:cubicBezTo>
                  <a:cubicBezTo>
                    <a:pt x="10378852" y="3542341"/>
                    <a:pt x="10420655" y="3615571"/>
                    <a:pt x="10468664" y="3703364"/>
                  </a:cubicBezTo>
                  <a:cubicBezTo>
                    <a:pt x="10516375" y="3791284"/>
                    <a:pt x="10569610" y="3893812"/>
                    <a:pt x="10622516" y="3979020"/>
                  </a:cubicBezTo>
                  <a:cubicBezTo>
                    <a:pt x="10664414" y="4039236"/>
                    <a:pt x="10632375" y="3979805"/>
                    <a:pt x="10589613" y="3903494"/>
                  </a:cubicBezTo>
                  <a:cubicBezTo>
                    <a:pt x="10546759" y="3826973"/>
                    <a:pt x="10493780" y="3733315"/>
                    <a:pt x="10493408" y="3724995"/>
                  </a:cubicBezTo>
                  <a:cubicBezTo>
                    <a:pt x="10549192" y="3816956"/>
                    <a:pt x="10605574" y="3908664"/>
                    <a:pt x="10662551" y="4000118"/>
                  </a:cubicBezTo>
                  <a:cubicBezTo>
                    <a:pt x="10664070" y="4030153"/>
                    <a:pt x="10735139" y="4150522"/>
                    <a:pt x="10779309" y="4228478"/>
                  </a:cubicBezTo>
                  <a:cubicBezTo>
                    <a:pt x="10797524" y="4241416"/>
                    <a:pt x="10863504" y="4338262"/>
                    <a:pt x="10899246" y="4379899"/>
                  </a:cubicBezTo>
                  <a:cubicBezTo>
                    <a:pt x="10934481" y="4422002"/>
                    <a:pt x="10939059" y="4409573"/>
                    <a:pt x="10831667" y="4205658"/>
                  </a:cubicBezTo>
                  <a:cubicBezTo>
                    <a:pt x="10961008" y="4388243"/>
                    <a:pt x="11050793" y="4550024"/>
                    <a:pt x="11072267" y="4564817"/>
                  </a:cubicBezTo>
                  <a:cubicBezTo>
                    <a:pt x="11028078" y="4492605"/>
                    <a:pt x="10984441" y="4429140"/>
                    <a:pt x="10939429" y="4347552"/>
                  </a:cubicBezTo>
                  <a:cubicBezTo>
                    <a:pt x="11047067" y="4521429"/>
                    <a:pt x="10919720" y="4301325"/>
                    <a:pt x="10894024" y="4263388"/>
                  </a:cubicBezTo>
                  <a:cubicBezTo>
                    <a:pt x="10852908" y="4171907"/>
                    <a:pt x="10972528" y="4347410"/>
                    <a:pt x="11074137" y="4488936"/>
                  </a:cubicBezTo>
                  <a:cubicBezTo>
                    <a:pt x="11175445" y="4630587"/>
                    <a:pt x="11258025" y="4739065"/>
                    <a:pt x="11134351" y="4517645"/>
                  </a:cubicBezTo>
                  <a:lnTo>
                    <a:pt x="11179989" y="4598217"/>
                  </a:lnTo>
                  <a:cubicBezTo>
                    <a:pt x="10997243" y="4268027"/>
                    <a:pt x="10811745" y="3951232"/>
                    <a:pt x="10717678" y="3765333"/>
                  </a:cubicBezTo>
                  <a:lnTo>
                    <a:pt x="10806862" y="3909162"/>
                  </a:lnTo>
                  <a:lnTo>
                    <a:pt x="10735359" y="3763783"/>
                  </a:lnTo>
                  <a:cubicBezTo>
                    <a:pt x="10802068" y="3867301"/>
                    <a:pt x="10849066" y="3956026"/>
                    <a:pt x="10871929" y="3996417"/>
                  </a:cubicBezTo>
                  <a:cubicBezTo>
                    <a:pt x="10836241" y="3916841"/>
                    <a:pt x="10848852" y="3919946"/>
                    <a:pt x="10876025" y="3947277"/>
                  </a:cubicBezTo>
                  <a:cubicBezTo>
                    <a:pt x="10903108" y="3974395"/>
                    <a:pt x="10944752" y="4025739"/>
                    <a:pt x="10966023" y="4043362"/>
                  </a:cubicBezTo>
                  <a:cubicBezTo>
                    <a:pt x="10787495" y="3749539"/>
                    <a:pt x="10609770" y="3455123"/>
                    <a:pt x="10432644" y="3160452"/>
                  </a:cubicBezTo>
                  <a:cubicBezTo>
                    <a:pt x="10498510" y="3260341"/>
                    <a:pt x="10598282" y="3411627"/>
                    <a:pt x="10661084" y="3501845"/>
                  </a:cubicBezTo>
                  <a:cubicBezTo>
                    <a:pt x="10723888" y="3592064"/>
                    <a:pt x="10750107" y="3621296"/>
                    <a:pt x="10667583" y="3477372"/>
                  </a:cubicBezTo>
                  <a:lnTo>
                    <a:pt x="10850567" y="3772539"/>
                  </a:lnTo>
                  <a:cubicBezTo>
                    <a:pt x="11031547" y="4050600"/>
                    <a:pt x="11000187" y="3986141"/>
                    <a:pt x="10937256" y="3873278"/>
                  </a:cubicBezTo>
                  <a:cubicBezTo>
                    <a:pt x="10874234" y="3760204"/>
                    <a:pt x="10779552" y="3598515"/>
                    <a:pt x="10835470" y="3681690"/>
                  </a:cubicBezTo>
                  <a:lnTo>
                    <a:pt x="11040600" y="3999844"/>
                  </a:lnTo>
                  <a:lnTo>
                    <a:pt x="11023814" y="4001014"/>
                  </a:lnTo>
                  <a:cubicBezTo>
                    <a:pt x="11079306" y="4079880"/>
                    <a:pt x="11124051" y="4145118"/>
                    <a:pt x="11171794" y="4216561"/>
                  </a:cubicBezTo>
                  <a:lnTo>
                    <a:pt x="11247603" y="4330669"/>
                  </a:lnTo>
                  <a:lnTo>
                    <a:pt x="11290793" y="4395573"/>
                  </a:lnTo>
                  <a:lnTo>
                    <a:pt x="11302087" y="4412960"/>
                  </a:lnTo>
                  <a:lnTo>
                    <a:pt x="11308017" y="4421905"/>
                  </a:lnTo>
                  <a:lnTo>
                    <a:pt x="11309605" y="4424463"/>
                  </a:lnTo>
                  <a:lnTo>
                    <a:pt x="11302594" y="4412493"/>
                  </a:lnTo>
                  <a:cubicBezTo>
                    <a:pt x="11300826" y="4410004"/>
                    <a:pt x="11299865" y="4406922"/>
                    <a:pt x="11298397" y="4404305"/>
                  </a:cubicBezTo>
                  <a:cubicBezTo>
                    <a:pt x="11203445" y="4241982"/>
                    <a:pt x="11141499" y="4128949"/>
                    <a:pt x="11152745" y="4137126"/>
                  </a:cubicBezTo>
                  <a:cubicBezTo>
                    <a:pt x="11169571" y="4158390"/>
                    <a:pt x="11144331" y="4108285"/>
                    <a:pt x="11141499" y="4095024"/>
                  </a:cubicBezTo>
                  <a:cubicBezTo>
                    <a:pt x="11138459" y="4082102"/>
                    <a:pt x="11158218" y="4106106"/>
                    <a:pt x="11262057" y="4276863"/>
                  </a:cubicBezTo>
                  <a:lnTo>
                    <a:pt x="11074462" y="3940258"/>
                  </a:lnTo>
                  <a:cubicBezTo>
                    <a:pt x="11115292" y="4005419"/>
                    <a:pt x="11155737" y="4070496"/>
                    <a:pt x="11195970" y="4135911"/>
                  </a:cubicBezTo>
                  <a:lnTo>
                    <a:pt x="11346013" y="4403462"/>
                  </a:lnTo>
                  <a:cubicBezTo>
                    <a:pt x="11338025" y="4397139"/>
                    <a:pt x="11345148" y="4421293"/>
                    <a:pt x="11354398" y="4448780"/>
                  </a:cubicBezTo>
                  <a:cubicBezTo>
                    <a:pt x="11363736" y="4476479"/>
                    <a:pt x="11374994" y="4507850"/>
                    <a:pt x="11374860" y="4516638"/>
                  </a:cubicBezTo>
                  <a:lnTo>
                    <a:pt x="11445512" y="4637682"/>
                  </a:lnTo>
                  <a:cubicBezTo>
                    <a:pt x="11449422" y="4635268"/>
                    <a:pt x="11387075" y="4514673"/>
                    <a:pt x="11405428" y="4539526"/>
                  </a:cubicBezTo>
                  <a:cubicBezTo>
                    <a:pt x="11421577" y="4565818"/>
                    <a:pt x="11469907" y="4647738"/>
                    <a:pt x="11526837" y="4745698"/>
                  </a:cubicBezTo>
                  <a:cubicBezTo>
                    <a:pt x="11583560" y="4843996"/>
                    <a:pt x="11648495" y="4958249"/>
                    <a:pt x="11699049" y="5048700"/>
                  </a:cubicBezTo>
                  <a:lnTo>
                    <a:pt x="11552718" y="4786550"/>
                  </a:lnTo>
                  <a:cubicBezTo>
                    <a:pt x="11550866" y="4768132"/>
                    <a:pt x="11548394" y="4755716"/>
                    <a:pt x="11569028" y="4785085"/>
                  </a:cubicBezTo>
                  <a:cubicBezTo>
                    <a:pt x="11589662" y="4814454"/>
                    <a:pt x="11633610" y="4885270"/>
                    <a:pt x="11721581" y="5035353"/>
                  </a:cubicBezTo>
                  <a:lnTo>
                    <a:pt x="11647438" y="4900329"/>
                  </a:lnTo>
                  <a:cubicBezTo>
                    <a:pt x="11607087" y="4819747"/>
                    <a:pt x="11568352" y="4740472"/>
                    <a:pt x="11686319" y="4960086"/>
                  </a:cubicBezTo>
                  <a:cubicBezTo>
                    <a:pt x="11717577" y="5001139"/>
                    <a:pt x="11814480" y="5168865"/>
                    <a:pt x="11993068" y="5513302"/>
                  </a:cubicBezTo>
                  <a:lnTo>
                    <a:pt x="11829487" y="5191654"/>
                  </a:lnTo>
                  <a:cubicBezTo>
                    <a:pt x="11834849" y="5200094"/>
                    <a:pt x="11899356" y="5325755"/>
                    <a:pt x="11934038" y="5393039"/>
                  </a:cubicBezTo>
                  <a:cubicBezTo>
                    <a:pt x="11968718" y="5460322"/>
                    <a:pt x="11973574" y="5469228"/>
                    <a:pt x="11860049" y="5243481"/>
                  </a:cubicBezTo>
                  <a:lnTo>
                    <a:pt x="11791119" y="5099999"/>
                  </a:lnTo>
                  <a:cubicBezTo>
                    <a:pt x="11805202" y="5123929"/>
                    <a:pt x="11714929" y="4938658"/>
                    <a:pt x="11808846" y="5123373"/>
                  </a:cubicBezTo>
                  <a:lnTo>
                    <a:pt x="11808933" y="5123586"/>
                  </a:lnTo>
                  <a:lnTo>
                    <a:pt x="11809295" y="5124430"/>
                  </a:lnTo>
                  <a:lnTo>
                    <a:pt x="11828629" y="5162335"/>
                  </a:lnTo>
                  <a:lnTo>
                    <a:pt x="11815049" y="5135446"/>
                  </a:lnTo>
                  <a:cubicBezTo>
                    <a:pt x="11889442" y="5276848"/>
                    <a:pt x="11672614" y="4845194"/>
                    <a:pt x="11768800" y="5029441"/>
                  </a:cubicBezTo>
                  <a:cubicBezTo>
                    <a:pt x="11825880" y="5144299"/>
                    <a:pt x="11775990" y="5041343"/>
                    <a:pt x="11717254" y="4918460"/>
                  </a:cubicBezTo>
                  <a:cubicBezTo>
                    <a:pt x="11658217" y="4795704"/>
                    <a:pt x="11590337" y="4653023"/>
                    <a:pt x="11609847" y="4688858"/>
                  </a:cubicBezTo>
                  <a:cubicBezTo>
                    <a:pt x="11685787" y="4843820"/>
                    <a:pt x="11761337" y="4998697"/>
                    <a:pt x="11836680" y="5153914"/>
                  </a:cubicBezTo>
                  <a:cubicBezTo>
                    <a:pt x="11902574" y="5286966"/>
                    <a:pt x="11879393" y="5236731"/>
                    <a:pt x="11840949" y="5152343"/>
                  </a:cubicBezTo>
                  <a:cubicBezTo>
                    <a:pt x="11802714" y="5067617"/>
                    <a:pt x="11749390" y="4949161"/>
                    <a:pt x="11752314" y="4946917"/>
                  </a:cubicBezTo>
                  <a:cubicBezTo>
                    <a:pt x="11792879" y="5029653"/>
                    <a:pt x="11859534" y="5171111"/>
                    <a:pt x="11936060" y="5336550"/>
                  </a:cubicBezTo>
                  <a:lnTo>
                    <a:pt x="12181712" y="5868916"/>
                  </a:lnTo>
                  <a:lnTo>
                    <a:pt x="12031384" y="5541120"/>
                  </a:lnTo>
                  <a:cubicBezTo>
                    <a:pt x="12012310" y="5498862"/>
                    <a:pt x="12005894" y="5484635"/>
                    <a:pt x="11959766" y="5380573"/>
                  </a:cubicBezTo>
                  <a:lnTo>
                    <a:pt x="12130279" y="5754893"/>
                  </a:lnTo>
                  <a:cubicBezTo>
                    <a:pt x="12225581" y="5962716"/>
                    <a:pt x="12058065" y="5594602"/>
                    <a:pt x="12063758" y="5604647"/>
                  </a:cubicBezTo>
                  <a:cubicBezTo>
                    <a:pt x="11912910" y="5269837"/>
                    <a:pt x="11674156" y="4736275"/>
                    <a:pt x="11665783" y="4714153"/>
                  </a:cubicBezTo>
                  <a:lnTo>
                    <a:pt x="11617596" y="4610221"/>
                  </a:lnTo>
                  <a:cubicBezTo>
                    <a:pt x="11540654" y="4429743"/>
                    <a:pt x="11509226" y="4343610"/>
                    <a:pt x="11588055" y="4510312"/>
                  </a:cubicBezTo>
                  <a:lnTo>
                    <a:pt x="11661898" y="4679389"/>
                  </a:lnTo>
                  <a:lnTo>
                    <a:pt x="11629063" y="4591611"/>
                  </a:lnTo>
                  <a:lnTo>
                    <a:pt x="11723543" y="4808266"/>
                  </a:lnTo>
                  <a:lnTo>
                    <a:pt x="11700121" y="4738427"/>
                  </a:lnTo>
                  <a:lnTo>
                    <a:pt x="11674298" y="4680339"/>
                  </a:lnTo>
                  <a:cubicBezTo>
                    <a:pt x="11663253" y="4651123"/>
                    <a:pt x="11636770" y="4574107"/>
                    <a:pt x="11687572" y="4686653"/>
                  </a:cubicBezTo>
                  <a:lnTo>
                    <a:pt x="11738359" y="4807437"/>
                  </a:lnTo>
                  <a:cubicBezTo>
                    <a:pt x="11821523" y="4994242"/>
                    <a:pt x="11811195" y="4964221"/>
                    <a:pt x="11780819" y="4881382"/>
                  </a:cubicBezTo>
                  <a:cubicBezTo>
                    <a:pt x="11773075" y="4860737"/>
                    <a:pt x="11763892" y="4836713"/>
                    <a:pt x="11754440" y="4812056"/>
                  </a:cubicBezTo>
                  <a:lnTo>
                    <a:pt x="11740362" y="4774904"/>
                  </a:lnTo>
                  <a:lnTo>
                    <a:pt x="11727932" y="4738295"/>
                  </a:lnTo>
                  <a:cubicBezTo>
                    <a:pt x="11711896" y="4690752"/>
                    <a:pt x="11699489" y="4650891"/>
                    <a:pt x="11699140" y="4639315"/>
                  </a:cubicBezTo>
                  <a:lnTo>
                    <a:pt x="11797590" y="4888452"/>
                  </a:lnTo>
                  <a:cubicBezTo>
                    <a:pt x="11901976" y="5133311"/>
                    <a:pt x="11644328" y="4505778"/>
                    <a:pt x="11700104" y="4626681"/>
                  </a:cubicBezTo>
                  <a:lnTo>
                    <a:pt x="11823179" y="4931923"/>
                  </a:lnTo>
                  <a:cubicBezTo>
                    <a:pt x="11744975" y="4730280"/>
                    <a:pt x="11755169" y="4750881"/>
                    <a:pt x="11792727" y="4840634"/>
                  </a:cubicBezTo>
                  <a:lnTo>
                    <a:pt x="11927216" y="5165206"/>
                  </a:lnTo>
                  <a:lnTo>
                    <a:pt x="11765978" y="4765480"/>
                  </a:lnTo>
                  <a:lnTo>
                    <a:pt x="11806390" y="4847033"/>
                  </a:lnTo>
                  <a:cubicBezTo>
                    <a:pt x="11866334" y="4976885"/>
                    <a:pt x="12010888" y="5351545"/>
                    <a:pt x="12093170" y="5561925"/>
                  </a:cubicBezTo>
                  <a:lnTo>
                    <a:pt x="11972821" y="5244047"/>
                  </a:lnTo>
                  <a:lnTo>
                    <a:pt x="12113069" y="5597844"/>
                  </a:lnTo>
                  <a:cubicBezTo>
                    <a:pt x="12033482" y="5391304"/>
                    <a:pt x="12041010" y="5407303"/>
                    <a:pt x="12058106" y="5447409"/>
                  </a:cubicBezTo>
                  <a:cubicBezTo>
                    <a:pt x="12075114" y="5487305"/>
                    <a:pt x="12101604" y="5551095"/>
                    <a:pt x="12061049" y="5439420"/>
                  </a:cubicBezTo>
                  <a:cubicBezTo>
                    <a:pt x="12113891" y="5573297"/>
                    <a:pt x="12142615" y="5650603"/>
                    <a:pt x="12166940" y="5706835"/>
                  </a:cubicBezTo>
                  <a:cubicBezTo>
                    <a:pt x="12104990" y="5539176"/>
                    <a:pt x="12043246" y="5371177"/>
                    <a:pt x="11982100" y="5202924"/>
                  </a:cubicBezTo>
                  <a:lnTo>
                    <a:pt x="12062104" y="5426996"/>
                  </a:lnTo>
                  <a:lnTo>
                    <a:pt x="11860867" y="4908621"/>
                  </a:lnTo>
                  <a:cubicBezTo>
                    <a:pt x="11787720" y="4710562"/>
                    <a:pt x="11796137" y="4723686"/>
                    <a:pt x="11815721" y="4767971"/>
                  </a:cubicBezTo>
                  <a:cubicBezTo>
                    <a:pt x="11835695" y="4812339"/>
                    <a:pt x="11867134" y="4887740"/>
                    <a:pt x="11841882" y="4814440"/>
                  </a:cubicBezTo>
                  <a:lnTo>
                    <a:pt x="11897629" y="4970029"/>
                  </a:lnTo>
                  <a:cubicBezTo>
                    <a:pt x="11857642" y="4840649"/>
                    <a:pt x="11943165" y="5061122"/>
                    <a:pt x="11992088" y="5174220"/>
                  </a:cubicBezTo>
                  <a:cubicBezTo>
                    <a:pt x="11953683" y="5078341"/>
                    <a:pt x="11896164" y="4935980"/>
                    <a:pt x="11873609" y="4866520"/>
                  </a:cubicBezTo>
                  <a:cubicBezTo>
                    <a:pt x="11865521" y="4836791"/>
                    <a:pt x="11945205" y="5048528"/>
                    <a:pt x="11969531" y="5104761"/>
                  </a:cubicBezTo>
                  <a:cubicBezTo>
                    <a:pt x="11837513" y="4758681"/>
                    <a:pt x="11774394" y="4572560"/>
                    <a:pt x="11842875" y="4733196"/>
                  </a:cubicBezTo>
                  <a:cubicBezTo>
                    <a:pt x="11861483" y="4782636"/>
                    <a:pt x="11879281" y="4830176"/>
                    <a:pt x="11891017" y="4861843"/>
                  </a:cubicBezTo>
                  <a:cubicBezTo>
                    <a:pt x="11871112" y="4805223"/>
                    <a:pt x="11838155" y="4715502"/>
                    <a:pt x="11872473" y="4797658"/>
                  </a:cubicBezTo>
                  <a:lnTo>
                    <a:pt x="12017107" y="5183260"/>
                  </a:lnTo>
                  <a:lnTo>
                    <a:pt x="11883196" y="4814538"/>
                  </a:lnTo>
                  <a:cubicBezTo>
                    <a:pt x="11926577" y="4918774"/>
                    <a:pt x="11826307" y="4637236"/>
                    <a:pt x="11923851" y="4897485"/>
                  </a:cubicBezTo>
                  <a:lnTo>
                    <a:pt x="11951082" y="4975429"/>
                  </a:lnTo>
                  <a:cubicBezTo>
                    <a:pt x="11971593" y="5002855"/>
                    <a:pt x="11992403" y="5030153"/>
                    <a:pt x="12013214" y="5057452"/>
                  </a:cubicBezTo>
                  <a:lnTo>
                    <a:pt x="12128824" y="5365874"/>
                  </a:lnTo>
                  <a:cubicBezTo>
                    <a:pt x="11973068" y="4940114"/>
                    <a:pt x="12204256" y="5521303"/>
                    <a:pt x="12005809" y="4991261"/>
                  </a:cubicBezTo>
                  <a:cubicBezTo>
                    <a:pt x="12062400" y="5134765"/>
                    <a:pt x="12048833" y="5081429"/>
                    <a:pt x="12048479" y="5067362"/>
                  </a:cubicBezTo>
                  <a:cubicBezTo>
                    <a:pt x="12048038" y="5053083"/>
                    <a:pt x="12061104" y="5077945"/>
                    <a:pt x="12170280" y="5377886"/>
                  </a:cubicBezTo>
                  <a:cubicBezTo>
                    <a:pt x="12206522" y="5416565"/>
                    <a:pt x="12005566" y="4835957"/>
                    <a:pt x="12139053" y="5116804"/>
                  </a:cubicBezTo>
                  <a:cubicBezTo>
                    <a:pt x="12151282" y="5148385"/>
                    <a:pt x="12162614" y="5177307"/>
                    <a:pt x="12173123" y="5203791"/>
                  </a:cubicBezTo>
                  <a:lnTo>
                    <a:pt x="12192000" y="5250676"/>
                  </a:lnTo>
                  <a:lnTo>
                    <a:pt x="12192000" y="2554936"/>
                  </a:lnTo>
                  <a:lnTo>
                    <a:pt x="12192000" y="2081747"/>
                  </a:lnTo>
                  <a:lnTo>
                    <a:pt x="12192000" y="622300"/>
                  </a:lnTo>
                  <a:lnTo>
                    <a:pt x="12192000" y="290707"/>
                  </a:lnTo>
                  <a:close/>
                </a:path>
              </a:pathLst>
            </a:custGeom>
            <a:solidFill>
              <a:srgbClr val="FF7C80">
                <a:alpha val="83995"/>
              </a:srgb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5" name="자유형 14"/>
            <p:cNvSpPr>
              <a:spLocks/>
            </p:cNvSpPr>
            <p:nvPr/>
          </p:nvSpPr>
          <p:spPr>
            <a:xfrm rot="0">
              <a:off x="8394065" y="227965"/>
              <a:ext cx="2592070" cy="3514725"/>
            </a:xfrm>
            <a:custGeom>
              <a:gdLst>
                <a:gd fmla="*/ 6998753 w 12192001" name="TX0"/>
                <a:gd fmla="*/ 4570850 h 5756330" name="TY0"/>
                <a:gd fmla="*/ 6980778 w 12192001" name="TX1"/>
                <a:gd fmla="*/ 4628711 h 5756330" name="TY1"/>
                <a:gd fmla="*/ 6981403 w 12192001" name="TX2"/>
                <a:gd fmla="*/ 4630901 h 5756330" name="TY2"/>
                <a:gd fmla="*/ 6999458 w 12192001" name="TX3"/>
                <a:gd fmla="*/ 4573601 h 5756330" name="TY3"/>
                <a:gd fmla="*/ 6999125 w 12192001" name="TX4"/>
                <a:gd fmla="*/ 4572260 h 5756330" name="TY4"/>
                <a:gd fmla="*/ 7116525 w 12192001" name="TX6"/>
                <a:gd fmla="*/ 4476406 h 5756330" name="TY6"/>
                <a:gd fmla="*/ 7110787 w 12192001" name="TX7"/>
                <a:gd fmla="*/ 4489934 h 5756330" name="TY7"/>
                <a:gd fmla="*/ 7115797 w 12192001" name="TX8"/>
                <a:gd fmla="*/ 4515530 h 5756330" name="TY8"/>
                <a:gd fmla="*/ 7123707 w 12192001" name="TX9"/>
                <a:gd fmla="*/ 4496516 h 5756330" name="TY9"/>
                <a:gd fmla="*/ 7091685 w 12192001" name="TX11"/>
                <a:gd fmla="*/ 4406854 h 5756330" name="TY11"/>
                <a:gd fmla="*/ 7109346 w 12192001" name="TX12"/>
                <a:gd fmla="*/ 4482562 h 5756330" name="TY12"/>
                <a:gd fmla="*/ 7110631 w 12192001" name="TX13"/>
                <a:gd fmla="*/ 4489130 h 5756330" name="TY13"/>
                <a:gd fmla="*/ 7116177 w 12192001" name="TX14"/>
                <a:gd fmla="*/ 4475431 h 5756330" name="TY14"/>
                <a:gd fmla="*/ 7112094 w 12192001" name="TX15"/>
                <a:gd fmla="*/ 4463996 h 5756330" name="TY15"/>
                <a:gd fmla="*/ 7107671 w 12192001" name="TX16"/>
                <a:gd fmla="*/ 4474193 h 5756330" name="TY16"/>
                <a:gd fmla="*/ 7112004 w 12192001" name="TX17"/>
                <a:gd fmla="*/ 4463744 h 5756330" name="TY17"/>
                <a:gd fmla="*/ 6938555 w 12192001" name="TX19"/>
                <a:gd fmla="*/ 4357555 h 5756330" name="TY19"/>
                <a:gd fmla="*/ 6968495 w 12192001" name="TX20"/>
                <a:gd fmla="*/ 4585714 h 5756330" name="TY20"/>
                <a:gd fmla="*/ 6980536 w 12192001" name="TX21"/>
                <a:gd fmla="*/ 4627866 h 5756330" name="TY21"/>
                <a:gd fmla="*/ 6998414 w 12192001" name="TX22"/>
                <a:gd fmla="*/ 4569560 h 5756330" name="TY22"/>
                <a:gd fmla="*/ 6992518 w 12192001" name="TX23"/>
                <a:gd fmla="*/ 4547163 h 5756330" name="TY23"/>
                <a:gd fmla="*/ 6938555 w 12192001" name="TX24"/>
                <a:gd fmla="*/ 4357555 h 5756330" name="TY24"/>
                <a:gd fmla="*/ 4194519 w 12192001" name="TX26"/>
                <a:gd fmla="*/ 4343708 h 5756330" name="TY26"/>
                <a:gd fmla="*/ 4194319 w 12192001" name="TX27"/>
                <a:gd fmla="*/ 4354088 h 5756330" name="TY27"/>
                <a:gd fmla="*/ 4194420 w 12192001" name="TX28"/>
                <a:gd fmla="*/ 4357266 h 5756330" name="TY28"/>
                <a:gd fmla="*/ 4194880 w 12192001" name="TX29"/>
                <a:gd fmla="*/ 4354040 h 5756330" name="TY29"/>
                <a:gd fmla="*/ 4195572 w 12192001" name="TX30"/>
                <a:gd fmla="*/ 4348988 h 5756330" name="TY30"/>
                <a:gd fmla="*/ 7785167 w 12192001" name="TX32"/>
                <a:gd fmla="*/ 4260787 h 5756330" name="TY32"/>
                <a:gd fmla="*/ 7774664 w 12192001" name="TX33"/>
                <a:gd fmla="*/ 4273216 h 5756330" name="TY33"/>
                <a:gd fmla="*/ 7785714 w 12192001" name="TX34"/>
                <a:gd fmla="*/ 4316489 h 5756330" name="TY34"/>
                <a:gd fmla="*/ 7806894 w 12192001" name="TX35"/>
                <a:gd fmla="*/ 4394684 h 5756330" name="TY35"/>
                <a:gd fmla="*/ 7814094 w 12192001" name="TX36"/>
                <a:gd fmla="*/ 4366492 h 5756330" name="TY36"/>
                <a:gd fmla="*/ 7986144 w 12192001" name="TX38"/>
                <a:gd fmla="*/ 4249725 h 5756330" name="TY38"/>
                <a:gd fmla="*/ 7976887 w 12192001" name="TX39"/>
                <a:gd fmla="*/ 4253022 h 5756330" name="TY39"/>
                <a:gd fmla="*/ 7979384 w 12192001" name="TX40"/>
                <a:gd fmla="*/ 4297078 h 5756330" name="TY40"/>
                <a:gd fmla="*/ 7981231 w 12192001" name="TX41"/>
                <a:gd fmla="*/ 4320275 h 5756330" name="TY41"/>
                <a:gd fmla="*/ 7986703 w 12192001" name="TX42"/>
                <a:gd fmla="*/ 4298254 h 5756330" name="TY42"/>
                <a:gd fmla="*/ 7986144 w 12192001" name="TX43"/>
                <a:gd fmla="*/ 4249725 h 5756330" name="TY43"/>
                <a:gd fmla="*/ 9545937 w 12192001" name="TX45"/>
                <a:gd fmla="*/ 4214714 h 5756330" name="TY45"/>
                <a:gd fmla="*/ 9543771 w 12192001" name="TX46"/>
                <a:gd fmla="*/ 4221419 h 5756330" name="TY46"/>
                <a:gd fmla="*/ 9541633 w 12192001" name="TX47"/>
                <a:gd fmla="*/ 4221872 h 5756330" name="TY47"/>
                <a:gd fmla="*/ 7861021 w 12192001" name="TX49"/>
                <a:gd fmla="*/ 4180602 h 5756330" name="TY49"/>
                <a:gd fmla="*/ 7826053 w 12192001" name="TX50"/>
                <a:gd fmla="*/ 4217443 h 5756330" name="TY50"/>
                <a:gd fmla="*/ 7828711 w 12192001" name="TX51"/>
                <a:gd fmla="*/ 4231758 h 5756330" name="TY51"/>
                <a:gd fmla="*/ 7823153 w 12192001" name="TX52"/>
                <a:gd fmla="*/ 4230536 h 5756330" name="TY52"/>
                <a:gd fmla="*/ 7820636 w 12192001" name="TX53"/>
                <a:gd fmla="*/ 4223149 h 5756330" name="TY53"/>
                <a:gd fmla="*/ 7802826 w 12192001" name="TX54"/>
                <a:gd fmla="*/ 4241914 h 5756330" name="TY54"/>
                <a:gd fmla="*/ 7805669 w 12192001" name="TX55"/>
                <a:gd fmla="*/ 4254734 h 5756330" name="TY55"/>
                <a:gd fmla="*/ 7802051 w 12192001" name="TX56"/>
                <a:gd fmla="*/ 4246359 h 5756330" name="TY56"/>
                <a:gd fmla="*/ 7801239 w 12192001" name="TX57"/>
                <a:gd fmla="*/ 4243583 h 5756330" name="TY57"/>
                <a:gd fmla="*/ 7787760 w 12192001" name="TX58"/>
                <a:gd fmla="*/ 4257783 h 5756330" name="TY58"/>
                <a:gd fmla="*/ 7815022 w 12192001" name="TX59"/>
                <a:gd fmla="*/ 4362865 h 5756330" name="TY59"/>
                <a:gd fmla="*/ 7819266 w 12192001" name="TX60"/>
                <a:gd fmla="*/ 4346247 h 5756330" name="TY60"/>
                <a:gd fmla="*/ 7865303 w 12192001" name="TX61"/>
                <a:gd fmla="*/ 4212974 h 5756330" name="TY61"/>
                <a:gd fmla="*/ 7867088 w 12192001" name="TX62"/>
                <a:gd fmla="*/ 4208276 h 5756330" name="TY62"/>
                <a:gd fmla="*/ 7863179 w 12192001" name="TX63"/>
                <a:gd fmla="*/ 4190405 h 5756330" name="TY63"/>
                <a:gd fmla="*/ 11323806 w 12192001" name="TX65"/>
                <a:gd fmla="*/ 4157444 h 5756330" name="TY65"/>
                <a:gd fmla="*/ 11331625 w 12192001" name="TX66"/>
                <a:gd fmla="*/ 4170026 h 5756330" name="TY66"/>
                <a:gd fmla="*/ 11336391 w 12192001" name="TX67"/>
                <a:gd fmla="*/ 4178721 h 5756330" name="TY67"/>
                <a:gd fmla="*/ 11309605 w 12192001" name="TX69"/>
                <a:gd fmla="*/ 4133756 h 5756330" name="TY69"/>
                <a:gd fmla="*/ 11313649 w 12192001" name="TX70"/>
                <a:gd fmla="*/ 4140273 h 5756330" name="TY70"/>
                <a:gd fmla="*/ 11323806 w 12192001" name="TX71"/>
                <a:gd fmla="*/ 4157444 h 5756330" name="TY71"/>
                <a:gd fmla="*/ 11318144 w 12192001" name="TX72"/>
                <a:gd fmla="*/ 4148335 h 5756330" name="TY72"/>
                <a:gd fmla="*/ 4256724 w 12192001" name="TX74"/>
                <a:gd fmla="*/ 4066171 h 5756330" name="TY74"/>
                <a:gd fmla="*/ 4251174 w 12192001" name="TX75"/>
                <a:gd fmla="*/ 4084592 h 5756330" name="TY75"/>
                <a:gd fmla="*/ 4250391 w 12192001" name="TX76"/>
                <a:gd fmla="*/ 4096326 h 5756330" name="TY76"/>
                <a:gd fmla="*/ 4249181 w 12192001" name="TX77"/>
                <a:gd fmla="*/ 4135169 h 5756330" name="TY77"/>
                <a:gd fmla="*/ 4258508 w 12192001" name="TX78"/>
                <a:gd fmla="*/ 4080507 h 5756330" name="TY78"/>
                <a:gd fmla="*/ 4257501 w 12192001" name="TX79"/>
                <a:gd fmla="*/ 4069388 h 5756330" name="TY79"/>
                <a:gd fmla="*/ 8229600 w 12192001" name="TX81"/>
                <a:gd fmla="*/ 0 h 5756330" name="TY81"/>
                <a:gd fmla="*/ 12192000 w 12192001" name="TX82"/>
                <a:gd fmla="*/ 0 h 5756330" name="TY82"/>
                <a:gd fmla="*/ 12192000 w 12192001" name="TX83"/>
                <a:gd fmla="*/ 1791040 h 5756330" name="TY83"/>
                <a:gd fmla="*/ 12192000 w 12192001" name="TX84"/>
                <a:gd fmla="*/ 2264229 h 5756330" name="TY84"/>
                <a:gd fmla="*/ 12192000 w 12192001" name="TX85"/>
                <a:gd fmla="*/ 4959969 h 5756330" name="TY85"/>
                <a:gd fmla="*/ 12173123 w 12192001" name="TX86"/>
                <a:gd fmla="*/ 4913084 h 5756330" name="TY86"/>
                <a:gd fmla="*/ 12139053 w 12192001" name="TX87"/>
                <a:gd fmla="*/ 4826097 h 5756330" name="TY87"/>
                <a:gd fmla="*/ 12170280 w 12192001" name="TX88"/>
                <a:gd fmla="*/ 5087179 h 5756330" name="TY88"/>
                <a:gd fmla="*/ 12048479 w 12192001" name="TX89"/>
                <a:gd fmla="*/ 4776655 h 5756330" name="TY89"/>
                <a:gd fmla="*/ 12005809 w 12192001" name="TX90"/>
                <a:gd fmla="*/ 4700554 h 5756330" name="TY90"/>
                <a:gd fmla="*/ 12128824 w 12192001" name="TX91"/>
                <a:gd fmla="*/ 5075167 h 5756330" name="TY91"/>
                <a:gd fmla="*/ 12013214 w 12192001" name="TX92"/>
                <a:gd fmla="*/ 4766745 h 5756330" name="TY92"/>
                <a:gd fmla="*/ 11951082 w 12192001" name="TX93"/>
                <a:gd fmla="*/ 4684722 h 5756330" name="TY93"/>
                <a:gd fmla="*/ 11923851 w 12192001" name="TX94"/>
                <a:gd fmla="*/ 4606778 h 5756330" name="TY94"/>
                <a:gd fmla="*/ 11883196 w 12192001" name="TX95"/>
                <a:gd fmla="*/ 4523831 h 5756330" name="TY95"/>
                <a:gd fmla="*/ 12017107 w 12192001" name="TX96"/>
                <a:gd fmla="*/ 4892553 h 5756330" name="TY96"/>
                <a:gd fmla="*/ 11872473 w 12192001" name="TX97"/>
                <a:gd fmla="*/ 4506951 h 5756330" name="TY97"/>
                <a:gd fmla="*/ 11891017 w 12192001" name="TX98"/>
                <a:gd fmla="*/ 4571136 h 5756330" name="TY98"/>
                <a:gd fmla="*/ 11842875 w 12192001" name="TX99"/>
                <a:gd fmla="*/ 4442489 h 5756330" name="TY99"/>
                <a:gd fmla="*/ 11969531 w 12192001" name="TX100"/>
                <a:gd fmla="*/ 4814054 h 5756330" name="TY100"/>
                <a:gd fmla="*/ 11873609 w 12192001" name="TX101"/>
                <a:gd fmla="*/ 4575813 h 5756330" name="TY101"/>
                <a:gd fmla="*/ 11992088 w 12192001" name="TX102"/>
                <a:gd fmla="*/ 4883513 h 5756330" name="TY102"/>
                <a:gd fmla="*/ 11897629 w 12192001" name="TX103"/>
                <a:gd fmla="*/ 4679322 h 5756330" name="TY103"/>
                <a:gd fmla="*/ 11841882 w 12192001" name="TX104"/>
                <a:gd fmla="*/ 4523733 h 5756330" name="TY104"/>
                <a:gd fmla="*/ 11815721 w 12192001" name="TX105"/>
                <a:gd fmla="*/ 4477264 h 5756330" name="TY105"/>
                <a:gd fmla="*/ 11860867 w 12192001" name="TX106"/>
                <a:gd fmla="*/ 4617914 h 5756330" name="TY106"/>
                <a:gd fmla="*/ 12062104 w 12192001" name="TX107"/>
                <a:gd fmla="*/ 5136289 h 5756330" name="TY107"/>
                <a:gd fmla="*/ 11982100 w 12192001" name="TX108"/>
                <a:gd fmla="*/ 4912217 h 5756330" name="TY108"/>
                <a:gd fmla="*/ 12166940 w 12192001" name="TX109"/>
                <a:gd fmla="*/ 5416128 h 5756330" name="TY109"/>
                <a:gd fmla="*/ 12061049 w 12192001" name="TX110"/>
                <a:gd fmla="*/ 5148713 h 5756330" name="TY110"/>
                <a:gd fmla="*/ 12058106 w 12192001" name="TX111"/>
                <a:gd fmla="*/ 5156702 h 5756330" name="TY111"/>
                <a:gd fmla="*/ 12113069 w 12192001" name="TX112"/>
                <a:gd fmla="*/ 5307137 h 5756330" name="TY112"/>
                <a:gd fmla="*/ 11972821 w 12192001" name="TX113"/>
                <a:gd fmla="*/ 4953340 h 5756330" name="TY113"/>
                <a:gd fmla="*/ 12093170 w 12192001" name="TX114"/>
                <a:gd fmla="*/ 5271218 h 5756330" name="TY114"/>
                <a:gd fmla="*/ 11806390 w 12192001" name="TX115"/>
                <a:gd fmla="*/ 4556326 h 5756330" name="TY115"/>
                <a:gd fmla="*/ 11765978 w 12192001" name="TX116"/>
                <a:gd fmla="*/ 4474773 h 5756330" name="TY116"/>
                <a:gd fmla="*/ 11927216 w 12192001" name="TX117"/>
                <a:gd fmla="*/ 4874499 h 5756330" name="TY117"/>
                <a:gd fmla="*/ 11792727 w 12192001" name="TX118"/>
                <a:gd fmla="*/ 4549927 h 5756330" name="TY118"/>
                <a:gd fmla="*/ 11823179 w 12192001" name="TX119"/>
                <a:gd fmla="*/ 4641216 h 5756330" name="TY119"/>
                <a:gd fmla="*/ 11700104 w 12192001" name="TX120"/>
                <a:gd fmla="*/ 4335974 h 5756330" name="TY120"/>
                <a:gd fmla="*/ 11797590 w 12192001" name="TX121"/>
                <a:gd fmla="*/ 4597745 h 5756330" name="TY121"/>
                <a:gd fmla="*/ 11699140 w 12192001" name="TX122"/>
                <a:gd fmla="*/ 4348608 h 5756330" name="TY122"/>
                <a:gd fmla="*/ 11727932 w 12192001" name="TX123"/>
                <a:gd fmla="*/ 4447588 h 5756330" name="TY123"/>
                <a:gd fmla="*/ 11740362 w 12192001" name="TX124"/>
                <a:gd fmla="*/ 4484197 h 5756330" name="TY124"/>
                <a:gd fmla="*/ 11754440 w 12192001" name="TX125"/>
                <a:gd fmla="*/ 4521349 h 5756330" name="TY125"/>
                <a:gd fmla="*/ 11780819 w 12192001" name="TX126"/>
                <a:gd fmla="*/ 4590675 h 5756330" name="TY126"/>
                <a:gd fmla="*/ 11738359 w 12192001" name="TX127"/>
                <a:gd fmla="*/ 4516730 h 5756330" name="TY127"/>
                <a:gd fmla="*/ 11687572 w 12192001" name="TX128"/>
                <a:gd fmla="*/ 4395946 h 5756330" name="TY128"/>
                <a:gd fmla="*/ 11674298 w 12192001" name="TX129"/>
                <a:gd fmla="*/ 4389632 h 5756330" name="TY129"/>
                <a:gd fmla="*/ 11700121 w 12192001" name="TX130"/>
                <a:gd fmla="*/ 4447720 h 5756330" name="TY130"/>
                <a:gd fmla="*/ 11723543 w 12192001" name="TX131"/>
                <a:gd fmla="*/ 4517559 h 5756330" name="TY131"/>
                <a:gd fmla="*/ 11629063 w 12192001" name="TX132"/>
                <a:gd fmla="*/ 4300904 h 5756330" name="TY132"/>
                <a:gd fmla="*/ 11661898 w 12192001" name="TX133"/>
                <a:gd fmla="*/ 4388682 h 5756330" name="TY133"/>
                <a:gd fmla="*/ 11588055 w 12192001" name="TX134"/>
                <a:gd fmla="*/ 4219605 h 5756330" name="TY134"/>
                <a:gd fmla="*/ 11617596 w 12192001" name="TX135"/>
                <a:gd fmla="*/ 4319514 h 5756330" name="TY135"/>
                <a:gd fmla="*/ 11665783 w 12192001" name="TX136"/>
                <a:gd fmla="*/ 4423446 h 5756330" name="TY136"/>
                <a:gd fmla="*/ 12063758 w 12192001" name="TX137"/>
                <a:gd fmla="*/ 5313940 h 5756330" name="TY137"/>
                <a:gd fmla="*/ 12130279 w 12192001" name="TX138"/>
                <a:gd fmla="*/ 5464186 h 5756330" name="TY138"/>
                <a:gd fmla="*/ 11959766 w 12192001" name="TX139"/>
                <a:gd fmla="*/ 5089866 h 5756330" name="TY139"/>
                <a:gd fmla="*/ 12031384 w 12192001" name="TX140"/>
                <a:gd fmla="*/ 5250413 h 5756330" name="TY140"/>
                <a:gd fmla="*/ 12181712 w 12192001" name="TX141"/>
                <a:gd fmla="*/ 5578209 h 5756330" name="TY141"/>
                <a:gd fmla="*/ 11936060 w 12192001" name="TX142"/>
                <a:gd fmla="*/ 5045843 h 5756330" name="TY142"/>
                <a:gd fmla="*/ 11752314 w 12192001" name="TX143"/>
                <a:gd fmla="*/ 4656210 h 5756330" name="TY143"/>
                <a:gd fmla="*/ 11840949 w 12192001" name="TX144"/>
                <a:gd fmla="*/ 4861636 h 5756330" name="TY144"/>
                <a:gd fmla="*/ 11836680 w 12192001" name="TX145"/>
                <a:gd fmla="*/ 4863207 h 5756330" name="TY145"/>
                <a:gd fmla="*/ 11609847 w 12192001" name="TX146"/>
                <a:gd fmla="*/ 4398151 h 5756330" name="TY146"/>
                <a:gd fmla="*/ 11717254 w 12192001" name="TX147"/>
                <a:gd fmla="*/ 4627753 h 5756330" name="TY147"/>
                <a:gd fmla="*/ 11768800 w 12192001" name="TX148"/>
                <a:gd fmla="*/ 4738734 h 5756330" name="TY148"/>
                <a:gd fmla="*/ 11815049 w 12192001" name="TX149"/>
                <a:gd fmla="*/ 4844739 h 5756330" name="TY149"/>
                <a:gd fmla="*/ 11828629 w 12192001" name="TX150"/>
                <a:gd fmla="*/ 4871628 h 5756330" name="TY150"/>
                <a:gd fmla="*/ 11809295 w 12192001" name="TX151"/>
                <a:gd fmla="*/ 4833723 h 5756330" name="TY151"/>
                <a:gd fmla="*/ 11808933 w 12192001" name="TX152"/>
                <a:gd fmla="*/ 4832879 h 5756330" name="TY152"/>
                <a:gd fmla="*/ 11808846 w 12192001" name="TX153"/>
                <a:gd fmla="*/ 4832666 h 5756330" name="TY153"/>
                <a:gd fmla="*/ 11791119 w 12192001" name="TX154"/>
                <a:gd fmla="*/ 4809292 h 5756330" name="TY154"/>
                <a:gd fmla="*/ 11860049 w 12192001" name="TX155"/>
                <a:gd fmla="*/ 4952774 h 5756330" name="TY155"/>
                <a:gd fmla="*/ 11934038 w 12192001" name="TX156"/>
                <a:gd fmla="*/ 5102332 h 5756330" name="TY156"/>
                <a:gd fmla="*/ 11829487 w 12192001" name="TX157"/>
                <a:gd fmla="*/ 4900947 h 5756330" name="TY157"/>
                <a:gd fmla="*/ 11993068 w 12192001" name="TX158"/>
                <a:gd fmla="*/ 5222595 h 5756330" name="TY158"/>
                <a:gd fmla="*/ 11686319 w 12192001" name="TX159"/>
                <a:gd fmla="*/ 4669379 h 5756330" name="TY159"/>
                <a:gd fmla="*/ 11647438 w 12192001" name="TX160"/>
                <a:gd fmla="*/ 4609622 h 5756330" name="TY160"/>
                <a:gd fmla="*/ 11721581 w 12192001" name="TX161"/>
                <a:gd fmla="*/ 4744646 h 5756330" name="TY161"/>
                <a:gd fmla="*/ 11569028 w 12192001" name="TX162"/>
                <a:gd fmla="*/ 4494378 h 5756330" name="TY162"/>
                <a:gd fmla="*/ 11552718 w 12192001" name="TX163"/>
                <a:gd fmla="*/ 4495843 h 5756330" name="TY163"/>
                <a:gd fmla="*/ 11699049 w 12192001" name="TX164"/>
                <a:gd fmla="*/ 4757993 h 5756330" name="TY164"/>
                <a:gd fmla="*/ 11526837 w 12192001" name="TX165"/>
                <a:gd fmla="*/ 4454991 h 5756330" name="TY165"/>
                <a:gd fmla="*/ 11405428 w 12192001" name="TX166"/>
                <a:gd fmla="*/ 4248819 h 5756330" name="TY166"/>
                <a:gd fmla="*/ 11445512 w 12192001" name="TX167"/>
                <a:gd fmla="*/ 4346975 h 5756330" name="TY167"/>
                <a:gd fmla="*/ 11374860 w 12192001" name="TX168"/>
                <a:gd fmla="*/ 4225931 h 5756330" name="TY168"/>
                <a:gd fmla="*/ 11354398 w 12192001" name="TX169"/>
                <a:gd fmla="*/ 4158073 h 5756330" name="TY169"/>
                <a:gd fmla="*/ 11346013 w 12192001" name="TX170"/>
                <a:gd fmla="*/ 4112755 h 5756330" name="TY170"/>
                <a:gd fmla="*/ 11195970 w 12192001" name="TX171"/>
                <a:gd fmla="*/ 3845204 h 5756330" name="TY171"/>
                <a:gd fmla="*/ 11074462 w 12192001" name="TX172"/>
                <a:gd fmla="*/ 3649551 h 5756330" name="TY172"/>
                <a:gd fmla="*/ 11262057 w 12192001" name="TX173"/>
                <a:gd fmla="*/ 3986156 h 5756330" name="TY173"/>
                <a:gd fmla="*/ 11141499 w 12192001" name="TX174"/>
                <a:gd fmla="*/ 3804317 h 5756330" name="TY174"/>
                <a:gd fmla="*/ 11152745 w 12192001" name="TX175"/>
                <a:gd fmla="*/ 3846419 h 5756330" name="TY175"/>
                <a:gd fmla="*/ 11298397 w 12192001" name="TX176"/>
                <a:gd fmla="*/ 4113598 h 5756330" name="TY176"/>
                <a:gd fmla="*/ 11302594 w 12192001" name="TX177"/>
                <a:gd fmla="*/ 4121786 h 5756330" name="TY177"/>
                <a:gd fmla="*/ 11309605 w 12192001" name="TX178"/>
                <a:gd fmla="*/ 4133756 h 5756330" name="TY178"/>
                <a:gd fmla="*/ 11308017 w 12192001" name="TX179"/>
                <a:gd fmla="*/ 4131198 h 5756330" name="TY179"/>
                <a:gd fmla="*/ 11302087 w 12192001" name="TX180"/>
                <a:gd fmla="*/ 4122253 h 5756330" name="TY180"/>
                <a:gd fmla="*/ 11290793 w 12192001" name="TX181"/>
                <a:gd fmla="*/ 4104866 h 5756330" name="TY181"/>
                <a:gd fmla="*/ 11247603 w 12192001" name="TX182"/>
                <a:gd fmla="*/ 4039962 h 5756330" name="TY182"/>
                <a:gd fmla="*/ 11171794 w 12192001" name="TX183"/>
                <a:gd fmla="*/ 3925854 h 5756330" name="TY183"/>
                <a:gd fmla="*/ 11023814 w 12192001" name="TX184"/>
                <a:gd fmla="*/ 3710307 h 5756330" name="TY184"/>
                <a:gd fmla="*/ 11040600 w 12192001" name="TX185"/>
                <a:gd fmla="*/ 3709137 h 5756330" name="TY185"/>
                <a:gd fmla="*/ 10835470 w 12192001" name="TX186"/>
                <a:gd fmla="*/ 3390983 h 5756330" name="TY186"/>
                <a:gd fmla="*/ 10937256 w 12192001" name="TX187"/>
                <a:gd fmla="*/ 3582571 h 5756330" name="TY187"/>
                <a:gd fmla="*/ 10850567 w 12192001" name="TX188"/>
                <a:gd fmla="*/ 3481832 h 5756330" name="TY188"/>
                <a:gd fmla="*/ 10667583 w 12192001" name="TX189"/>
                <a:gd fmla="*/ 3186665 h 5756330" name="TY189"/>
                <a:gd fmla="*/ 10661084 w 12192001" name="TX190"/>
                <a:gd fmla="*/ 3211138 h 5756330" name="TY190"/>
                <a:gd fmla="*/ 10432644 w 12192001" name="TX191"/>
                <a:gd fmla="*/ 2869745 h 5756330" name="TY191"/>
                <a:gd fmla="*/ 10966023 w 12192001" name="TX192"/>
                <a:gd fmla="*/ 3752655 h 5756330" name="TY192"/>
                <a:gd fmla="*/ 10876025 w 12192001" name="TX193"/>
                <a:gd fmla="*/ 3656570 h 5756330" name="TY193"/>
                <a:gd fmla="*/ 10871929 w 12192001" name="TX194"/>
                <a:gd fmla="*/ 3705710 h 5756330" name="TY194"/>
                <a:gd fmla="*/ 10735359 w 12192001" name="TX195"/>
                <a:gd fmla="*/ 3473076 h 5756330" name="TY195"/>
                <a:gd fmla="*/ 10806862 w 12192001" name="TX196"/>
                <a:gd fmla="*/ 3618455 h 5756330" name="TY196"/>
                <a:gd fmla="*/ 10717678 w 12192001" name="TX197"/>
                <a:gd fmla="*/ 3474626 h 5756330" name="TY197"/>
                <a:gd fmla="*/ 11179989 w 12192001" name="TX198"/>
                <a:gd fmla="*/ 4307510 h 5756330" name="TY198"/>
                <a:gd fmla="*/ 11134351 w 12192001" name="TX199"/>
                <a:gd fmla="*/ 4226938 h 5756330" name="TY199"/>
                <a:gd fmla="*/ 11074137 w 12192001" name="TX200"/>
                <a:gd fmla="*/ 4198229 h 5756330" name="TY200"/>
                <a:gd fmla="*/ 10894024 w 12192001" name="TX201"/>
                <a:gd fmla="*/ 3972681 h 5756330" name="TY201"/>
                <a:gd fmla="*/ 10939429 w 12192001" name="TX202"/>
                <a:gd fmla="*/ 4056845 h 5756330" name="TY202"/>
                <a:gd fmla="*/ 11072267 w 12192001" name="TX203"/>
                <a:gd fmla="*/ 4274110 h 5756330" name="TY203"/>
                <a:gd fmla="*/ 10831667 w 12192001" name="TX204"/>
                <a:gd fmla="*/ 3914951 h 5756330" name="TY204"/>
                <a:gd fmla="*/ 10899246 w 12192001" name="TX205"/>
                <a:gd fmla="*/ 4089192 h 5756330" name="TY205"/>
                <a:gd fmla="*/ 10779309 w 12192001" name="TX206"/>
                <a:gd fmla="*/ 3937771 h 5756330" name="TY206"/>
                <a:gd fmla="*/ 10662551 w 12192001" name="TX207"/>
                <a:gd fmla="*/ 3709411 h 5756330" name="TY207"/>
                <a:gd fmla="*/ 10493408 w 12192001" name="TX208"/>
                <a:gd fmla="*/ 3434288 h 5756330" name="TY208"/>
                <a:gd fmla="*/ 10589613 w 12192001" name="TX209"/>
                <a:gd fmla="*/ 3612787 h 5756330" name="TY209"/>
                <a:gd fmla="*/ 10622516 w 12192001" name="TX210"/>
                <a:gd fmla="*/ 3688313 h 5756330" name="TY210"/>
                <a:gd fmla="*/ 10468664 w 12192001" name="TX211"/>
                <a:gd fmla="*/ 3412657 h 5756330" name="TY211"/>
                <a:gd fmla="*/ 10350125 w 12192001" name="TX212"/>
                <a:gd fmla="*/ 3223970 h 5756330" name="TY212"/>
                <a:gd fmla="*/ 10336430 w 12192001" name="TX213"/>
                <a:gd fmla="*/ 3249765 h 5756330" name="TY213"/>
                <a:gd fmla="*/ 10275600 w 12192001" name="TX214"/>
                <a:gd fmla="*/ 3177413 h 5756330" name="TY214"/>
                <a:gd fmla="*/ 10218029 w 12192001" name="TX215"/>
                <a:gd fmla="*/ 3086838 h 5756330" name="TY215"/>
                <a:gd fmla="*/ 10201170 w 12192001" name="TX216"/>
                <a:gd fmla="*/ 3058347 h 5756330" name="TY216"/>
                <a:gd fmla="*/ 10159375 w 12192001" name="TX217"/>
                <a:gd fmla="*/ 3268054 h 5756330" name="TY217"/>
                <a:gd fmla="*/ 9965550 w 12192001" name="TX218"/>
                <a:gd fmla="*/ 4144393 h 5756330" name="TY218"/>
                <a:gd fmla="*/ 9981698 w 12192001" name="TX219"/>
                <a:gd fmla="*/ 4062673 h 5756330" name="TY219"/>
                <a:gd fmla="*/ 9904403 w 12192001" name="TX220"/>
                <a:gd fmla="*/ 4009626 h 5756330" name="TY220"/>
                <a:gd fmla="*/ 9836684 w 12192001" name="TX221"/>
                <a:gd fmla="*/ 3928324 h 5756330" name="TY221"/>
                <a:gd fmla="*/ 9826831 w 12192001" name="TX222"/>
                <a:gd fmla="*/ 3977200 h 5756330" name="TY222"/>
                <a:gd fmla="*/ 9787136 w 12192001" name="TX223"/>
                <a:gd fmla="*/ 3898627 h 5756330" name="TY223"/>
                <a:gd fmla="*/ 9728373 w 12192001" name="TX224"/>
                <a:gd fmla="*/ 3865628 h 5756330" name="TY224"/>
                <a:gd fmla="*/ 9658455 w 12192001" name="TX225"/>
                <a:gd fmla="*/ 3926377 h 5756330" name="TY225"/>
                <a:gd fmla="*/ 9551962 w 12192001" name="TX226"/>
                <a:gd fmla="*/ 4204689 h 5756330" name="TY226"/>
                <a:gd fmla="*/ 9545937 w 12192001" name="TX227"/>
                <a:gd fmla="*/ 4214714 h 5756330" name="TY227"/>
                <a:gd fmla="*/ 9547588 w 12192001" name="TX228"/>
                <a:gd fmla="*/ 4209591 h 5756330" name="TY228"/>
                <a:gd fmla="*/ 9583495 w 12192001" name="TX229"/>
                <a:gd fmla="*/ 4011887 h 5756330" name="TY229"/>
                <a:gd fmla="*/ 9554143 w 12192001" name="TX230"/>
                <a:gd fmla="*/ 3971633 h 5756330" name="TY230"/>
                <a:gd fmla="*/ 9451868 w 12192001" name="TX231"/>
                <a:gd fmla="*/ 4272342 h 5756330" name="TY231"/>
                <a:gd fmla="*/ 9384167 w 12192001" name="TX232"/>
                <a:gd fmla="*/ 4365085 h 5756330" name="TY232"/>
                <a:gd fmla="*/ 9365209 w 12192001" name="TX233"/>
                <a:gd fmla="*/ 4222521 h 5756330" name="TY233"/>
                <a:gd fmla="*/ 9298712 w 12192001" name="TX234"/>
                <a:gd fmla="*/ 4240131 h 5756330" name="TY234"/>
                <a:gd fmla="*/ 9263809 w 12192001" name="TX235"/>
                <a:gd fmla="*/ 4395570 h 5756330" name="TY235"/>
                <a:gd fmla="*/ 9168352 w 12192001" name="TX236"/>
                <a:gd fmla="*/ 4303112 h 5756330" name="TY236"/>
                <a:gd fmla="*/ 9042758 w 12192001" name="TX237"/>
                <a:gd fmla="*/ 4310030 h 5756330" name="TY237"/>
                <a:gd fmla="*/ 8982389 w 12192001" name="TX238"/>
                <a:gd fmla="*/ 4305948 h 5756330" name="TY238"/>
                <a:gd fmla="*/ 8934333 w 12192001" name="TX239"/>
                <a:gd fmla="*/ 4273617 h 5756330" name="TY239"/>
                <a:gd fmla="*/ 8902401 w 12192001" name="TX240"/>
                <a:gd fmla="*/ 4054256 h 5756330" name="TY240"/>
                <a:gd fmla="*/ 8888594 w 12192001" name="TX241"/>
                <a:gd fmla="*/ 4079046 h 5756330" name="TY241"/>
                <a:gd fmla="*/ 8899053 w 12192001" name="TX242"/>
                <a:gd fmla="*/ 4039163 h 5756330" name="TY242"/>
                <a:gd fmla="*/ 8874994 w 12192001" name="TX243"/>
                <a:gd fmla="*/ 3968872 h 5756330" name="TY243"/>
                <a:gd fmla="*/ 8843430 w 12192001" name="TX244"/>
                <a:gd fmla="*/ 4052382 h 5756330" name="TY244"/>
                <a:gd fmla="*/ 8656393 w 12192001" name="TX245"/>
                <a:gd fmla="*/ 4450688 h 5756330" name="TY245"/>
                <a:gd fmla="*/ 8661456 w 12192001" name="TX246"/>
                <a:gd fmla="*/ 4300644 h 5756330" name="TY246"/>
                <a:gd fmla="*/ 8691346 w 12192001" name="TX247"/>
                <a:gd fmla="*/ 4160717 h 5756330" name="TY247"/>
                <a:gd fmla="*/ 8723883 w 12192001" name="TX248"/>
                <a:gd fmla="*/ 4054641 h 5756330" name="TY248"/>
                <a:gd fmla="*/ 8542795 w 12192001" name="TX249"/>
                <a:gd fmla="*/ 4297373 h 5756330" name="TY249"/>
                <a:gd fmla="*/ 8512203 w 12192001" name="TX250"/>
                <a:gd fmla="*/ 4179647 h 5756330" name="TY250"/>
                <a:gd fmla="*/ 8477705 w 12192001" name="TX251"/>
                <a:gd fmla="*/ 4075879 h 5756330" name="TY251"/>
                <a:gd fmla="*/ 8273669 w 12192001" name="TX252"/>
                <a:gd fmla="*/ 4356699 h 5756330" name="TY252"/>
                <a:gd fmla="*/ 8310732 w 12192001" name="TX253"/>
                <a:gd fmla="*/ 4286860 h 5756330" name="TY253"/>
                <a:gd fmla="*/ 8310753 w 12192001" name="TX254"/>
                <a:gd fmla="*/ 4213498 h 5756330" name="TY254"/>
                <a:gd fmla="*/ 8162543 w 12192001" name="TX255"/>
                <a:gd fmla="*/ 4593540 h 5756330" name="TY255"/>
                <a:gd fmla="*/ 8147871 w 12192001" name="TX256"/>
                <a:gd fmla="*/ 4527589 h 5756330" name="TY256"/>
                <a:gd fmla="*/ 8162052 w 12192001" name="TX257"/>
                <a:gd fmla="*/ 4431515 h 5756330" name="TY257"/>
                <a:gd fmla="*/ 8181028 w 12192001" name="TX258"/>
                <a:gd fmla="*/ 4396875 h 5756330" name="TY258"/>
                <a:gd fmla="*/ 8277362 w 12192001" name="TX259"/>
                <a:gd fmla="*/ 4062351 h 5756330" name="TY259"/>
                <a:gd fmla="*/ 8181288 w 12192001" name="TX260"/>
                <a:gd fmla="*/ 4306048 h 5756330" name="TY260"/>
                <a:gd fmla="*/ 8088410 w 12192001" name="TX261"/>
                <a:gd fmla="*/ 4467528 h 5756330" name="TY261"/>
                <a:gd fmla="*/ 8087646 w 12192001" name="TX262"/>
                <a:gd fmla="*/ 4280297 h 5756330" name="TY262"/>
                <a:gd fmla="*/ 8103964 w 12192001" name="TX263"/>
                <a:gd fmla="*/ 4089679 h 5756330" name="TY263"/>
                <a:gd fmla="*/ 8027931 w 12192001" name="TX264"/>
                <a:gd fmla="*/ 4243020 h 5756330" name="TY264"/>
                <a:gd fmla="*/ 8028669 w 12192001" name="TX265"/>
                <a:gd fmla="*/ 4251541 h 5756330" name="TY265"/>
                <a:gd fmla="*/ 8027903 w 12192001" name="TX266"/>
                <a:gd fmla="*/ 4243074 h 5756330" name="TY266"/>
                <a:gd fmla="*/ 7982392 w 12192001" name="TX267"/>
                <a:gd fmla="*/ 4334859 h 5756330" name="TY267"/>
                <a:gd fmla="*/ 7984949 w 12192001" name="TX268"/>
                <a:gd fmla="*/ 4366973 h 5756330" name="TY268"/>
                <a:gd fmla="*/ 8036259 w 12192001" name="TX269"/>
                <a:gd fmla="*/ 4808318 h 5756330" name="TY269"/>
                <a:gd fmla="*/ 7984262 w 12192001" name="TX270"/>
                <a:gd fmla="*/ 4450406 h 5756330" name="TY270"/>
                <a:gd fmla="*/ 8014325 w 12192001" name="TX271"/>
                <a:gd fmla="*/ 4675966 h 5756330" name="TY271"/>
                <a:gd fmla="*/ 7987726 w 12192001" name="TX272"/>
                <a:gd fmla="*/ 4510973 h 5756330" name="TY272"/>
                <a:gd fmla="*/ 7959803 w 12192001" name="TX273"/>
                <a:gd fmla="*/ 4354098 h 5756330" name="TY273"/>
                <a:gd fmla="*/ 7956757 w 12192001" name="TX274"/>
                <a:gd fmla="*/ 4384133 h 5756330" name="TY274"/>
                <a:gd fmla="*/ 7956811 w 12192001" name="TX275"/>
                <a:gd fmla="*/ 4384356 h 5756330" name="TY275"/>
                <a:gd fmla="*/ 7957029 w 12192001" name="TX276"/>
                <a:gd fmla="*/ 4385247 h 5756330" name="TY276"/>
                <a:gd fmla="*/ 7963090 w 12192001" name="TX277"/>
                <a:gd fmla="*/ 4427466 h 5756330" name="TY277"/>
                <a:gd fmla="*/ 7958632 w 12192001" name="TX278"/>
                <a:gd fmla="*/ 4397610 h 5756330" name="TY278"/>
                <a:gd fmla="*/ 7942987 w 12192001" name="TX279"/>
                <a:gd fmla="*/ 4323393 h 5756330" name="TY279"/>
                <a:gd fmla="*/ 7937466 w 12192001" name="TX280"/>
                <a:gd fmla="*/ 4290737 h 5756330" name="TY280"/>
                <a:gd fmla="*/ 7934061 w 12192001" name="TX281"/>
                <a:gd fmla="*/ 4294670 h 5756330" name="TY281"/>
                <a:gd fmla="*/ 7938293 w 12192001" name="TX282"/>
                <a:gd fmla="*/ 4321706 h 5756330" name="TY282"/>
                <a:gd fmla="*/ 7937349 w 12192001" name="TX283"/>
                <a:gd fmla="*/ 4322763 h 5756330" name="TY283"/>
                <a:gd fmla="*/ 7932543 w 12192001" name="TX284"/>
                <a:gd fmla="*/ 4296422 h 5756330" name="TY284"/>
                <a:gd fmla="*/ 7928673 w 12192001" name="TX285"/>
                <a:gd fmla="*/ 4300894 h 5756330" name="TY285"/>
                <a:gd fmla="*/ 7926482 w 12192001" name="TX286"/>
                <a:gd fmla="*/ 4303627 h 5756330" name="TY286"/>
                <a:gd fmla="*/ 7947305 w 12192001" name="TX287"/>
                <a:gd fmla="*/ 4426596 h 5756330" name="TY287"/>
                <a:gd fmla="*/ 7941125 w 12192001" name="TX288"/>
                <a:gd fmla="*/ 4428341 h 5756330" name="TY288"/>
                <a:gd fmla="*/ 7925590 w 12192001" name="TX289"/>
                <a:gd fmla="*/ 4355924 h 5756330" name="TY289"/>
                <a:gd fmla="*/ 7916694 w 12192001" name="TX290"/>
                <a:gd fmla="*/ 4315841 h 5756330" name="TY290"/>
                <a:gd fmla="*/ 7909631 w 12192001" name="TX291"/>
                <a:gd fmla="*/ 4324653 h 5756330" name="TY291"/>
                <a:gd fmla="*/ 7921626 w 12192001" name="TX292"/>
                <a:gd fmla="*/ 4389550 h 5756330" name="TY292"/>
                <a:gd fmla="*/ 7969234 w 12192001" name="TX293"/>
                <a:gd fmla="*/ 4634301 h 5756330" name="TY293"/>
                <a:gd fmla="*/ 8084639 w 12192001" name="TX294"/>
                <a:gd fmla="*/ 5209397 h 5756330" name="TY294"/>
                <a:gd fmla="*/ 8012494 w 12192001" name="TX295"/>
                <a:gd fmla="*/ 4855930 h 5756330" name="TY295"/>
                <a:gd fmla="*/ 7974810 w 12192001" name="TX296"/>
                <a:gd fmla="*/ 4684195 h 5756330" name="TY296"/>
                <a:gd fmla="*/ 8058539 w 12192001" name="TX297"/>
                <a:gd fmla="*/ 5087036 h 5756330" name="TY297"/>
                <a:gd fmla="*/ 8022685 w 12192001" name="TX298"/>
                <a:gd fmla="*/ 4926666 h 5756330" name="TY298"/>
                <a:gd fmla="*/ 7924884 w 12192001" name="TX299"/>
                <a:gd fmla="*/ 4473242 h 5756330" name="TY299"/>
                <a:gd fmla="*/ 7896197 w 12192001" name="TX300"/>
                <a:gd fmla="*/ 4341415 h 5756330" name="TY300"/>
                <a:gd fmla="*/ 7875278 w 12192001" name="TX301"/>
                <a:gd fmla="*/ 4367517 h 5756330" name="TY301"/>
                <a:gd fmla="*/ 7850160 w 12192001" name="TX302"/>
                <a:gd fmla="*/ 4397686 h 5756330" name="TY302"/>
                <a:gd fmla="*/ 7829608 w 12192001" name="TX303"/>
                <a:gd fmla="*/ 4419094 h 5756330" name="TY303"/>
                <a:gd fmla="*/ 7849974 w 12192001" name="TX304"/>
                <a:gd fmla="*/ 4497601 h 5756330" name="TY304"/>
                <a:gd fmla="*/ 7828738 w 12192001" name="TX305"/>
                <a:gd fmla="*/ 4420001 h 5756330" name="TY305"/>
                <a:gd fmla="*/ 7828672 w 12192001" name="TX306"/>
                <a:gd fmla="*/ 4420069 h 5756330" name="TY306"/>
                <a:gd fmla="*/ 7816138 w 12192001" name="TX307"/>
                <a:gd fmla="*/ 4428233 h 5756330" name="TY307"/>
                <a:gd fmla="*/ 7840248 w 12192001" name="TX308"/>
                <a:gd fmla="*/ 4514295 h 5756330" name="TY308"/>
                <a:gd fmla="*/ 7955981 w 12192001" name="TX309"/>
                <a:gd fmla="*/ 4914372 h 5756330" name="TY309"/>
                <a:gd fmla="*/ 7856277 w 12192001" name="TX310"/>
                <a:gd fmla="*/ 4589128 h 5756330" name="TY310"/>
                <a:gd fmla="*/ 7959879 w 12192001" name="TX311"/>
                <a:gd fmla="*/ 4955464 h 5756330" name="TY311"/>
                <a:gd fmla="*/ 7910364 w 12192001" name="TX312"/>
                <a:gd fmla="*/ 4802916 h 5756330" name="TY312"/>
                <a:gd fmla="*/ 7900879 w 12192001" name="TX313"/>
                <a:gd fmla="*/ 4798856 h 5756330" name="TY313"/>
                <a:gd fmla="*/ 7979319 w 12192001" name="TX314"/>
                <a:gd fmla="*/ 5075672 h 5756330" name="TY314"/>
                <a:gd fmla="*/ 7814322 w 12192001" name="TX315"/>
                <a:gd fmla="*/ 4564177 h 5756330" name="TY315"/>
                <a:gd fmla="*/ 7890251 w 12192001" name="TX316"/>
                <a:gd fmla="*/ 4790112 h 5756330" name="TY316"/>
                <a:gd fmla="*/ 7747794 w 12192001" name="TX317"/>
                <a:gd fmla="*/ 4305013 h 5756330" name="TY317"/>
                <a:gd fmla="*/ 7734410 w 12192001" name="TX318"/>
                <a:gd fmla="*/ 4320852 h 5756330" name="TY318"/>
                <a:gd fmla="*/ 7736946 w 12192001" name="TX319"/>
                <a:gd fmla="*/ 4328438 h 5756330" name="TY319"/>
                <a:gd fmla="*/ 7733977 w 12192001" name="TX320"/>
                <a:gd fmla="*/ 4321363 h 5756330" name="TY320"/>
                <a:gd fmla="*/ 7725604 w 12192001" name="TX321"/>
                <a:gd fmla="*/ 4331272 h 5756330" name="TY321"/>
                <a:gd fmla="*/ 7729151 w 12192001" name="TX322"/>
                <a:gd fmla="*/ 4346521 h 5756330" name="TY322"/>
                <a:gd fmla="*/ 7780934 w 12192001" name="TX323"/>
                <a:gd fmla="*/ 4549181 h 5756330" name="TY323"/>
                <a:gd fmla="*/ 7733294 w 12192001" name="TX324"/>
                <a:gd fmla="*/ 4379434 h 5756330" name="TY324"/>
                <a:gd fmla="*/ 7720602 w 12192001" name="TX325"/>
                <a:gd fmla="*/ 4337190 h 5756330" name="TY325"/>
                <a:gd fmla="*/ 7716016 w 12192001" name="TX326"/>
                <a:gd fmla="*/ 4342617 h 5756330" name="TY326"/>
                <a:gd fmla="*/ 7736368 w 12192001" name="TX327"/>
                <a:gd fmla="*/ 4412860 h 5756330" name="TY327"/>
                <a:gd fmla="*/ 7754772 w 12192001" name="TX328"/>
                <a:gd fmla="*/ 4480690 h 5756330" name="TY328"/>
                <a:gd fmla="*/ 7716530 w 12192001" name="TX329"/>
                <a:gd fmla="*/ 4355950 h 5756330" name="TY329"/>
                <a:gd fmla="*/ 7713328 w 12192001" name="TX330"/>
                <a:gd fmla="*/ 4345799 h 5756330" name="TY330"/>
                <a:gd fmla="*/ 7694590 w 12192001" name="TX331"/>
                <a:gd fmla="*/ 4367972 h 5756330" name="TY331"/>
                <a:gd fmla="*/ 7758514 w 12192001" name="TX332"/>
                <a:gd fmla="*/ 4573316 h 5756330" name="TY332"/>
                <a:gd fmla="*/ 7692181 w 12192001" name="TX333"/>
                <a:gd fmla="*/ 4370825 h 5756330" name="TY333"/>
                <a:gd fmla="*/ 7686919 w 12192001" name="TX334"/>
                <a:gd fmla="*/ 4377052 h 5756330" name="TY334"/>
                <a:gd fmla="*/ 7676438 w 12192001" name="TX335"/>
                <a:gd fmla="*/ 4390087 h 5756330" name="TY335"/>
                <a:gd fmla="*/ 7667908 w 12192001" name="TX336"/>
                <a:gd fmla="*/ 4474735 h 5756330" name="TY336"/>
                <a:gd fmla="*/ 7765998 w 12192001" name="TX337"/>
                <a:gd fmla="*/ 4789507 h 5756330" name="TY337"/>
                <a:gd fmla="*/ 7654358 w 12192001" name="TX338"/>
                <a:gd fmla="*/ 4507712 h 5756330" name="TY338"/>
                <a:gd fmla="*/ 7633970 w 12192001" name="TX339"/>
                <a:gd fmla="*/ 4442911 h 5756330" name="TY339"/>
                <a:gd fmla="*/ 7633285 w 12192001" name="TX340"/>
                <a:gd fmla="*/ 4443765 h 5756330" name="TY340"/>
                <a:gd fmla="*/ 7639415 w 12192001" name="TX341"/>
                <a:gd fmla="*/ 4465988 h 5756330" name="TY341"/>
                <a:gd fmla="*/ 7634162 w 12192001" name="TX342"/>
                <a:gd fmla="*/ 4506596 h 5756330" name="TY342"/>
                <a:gd fmla="*/ 7726606 w 12192001" name="TX343"/>
                <a:gd fmla="*/ 4827234 h 5756330" name="TY343"/>
                <a:gd fmla="*/ 7575373 w 12192001" name="TX344"/>
                <a:gd fmla="*/ 4533197 h 5756330" name="TY344"/>
                <a:gd fmla="*/ 7568600 w 12192001" name="TX345"/>
                <a:gd fmla="*/ 4524223 h 5756330" name="TY345"/>
                <a:gd fmla="*/ 7556509 w 12192001" name="TX346"/>
                <a:gd fmla="*/ 4539263 h 5756330" name="TY346"/>
                <a:gd fmla="*/ 7558025 w 12192001" name="TX347"/>
                <a:gd fmla="*/ 4559342 h 5756330" name="TY347"/>
                <a:gd fmla="*/ 7565644 w 12192001" name="TX348"/>
                <a:gd fmla="*/ 4606705 h 5756330" name="TY348"/>
                <a:gd fmla="*/ 7652363 w 12192001" name="TX349"/>
                <a:gd fmla="*/ 4990864 h 5756330" name="TY349"/>
                <a:gd fmla="*/ 7616513 w 12192001" name="TX350"/>
                <a:gd fmla="*/ 5031505 h 5756330" name="TY350"/>
                <a:gd fmla="*/ 7444839 w 12192001" name="TX351"/>
                <a:gd fmla="*/ 4743913 h 5756330" name="TY351"/>
                <a:gd fmla="*/ 7279910 w 12192001" name="TX352"/>
                <a:gd fmla="*/ 4495535 h 5756330" name="TY352"/>
                <a:gd fmla="*/ 7277118 w 12192001" name="TX353"/>
                <a:gd fmla="*/ 4710221 h 5756330" name="TY353"/>
                <a:gd fmla="*/ 7193104 w 12192001" name="TX354"/>
                <a:gd fmla="*/ 4690815 h 5756330" name="TY354"/>
                <a:gd fmla="*/ 7127019 w 12192001" name="TX355"/>
                <a:gd fmla="*/ 4505783 h 5756330" name="TY355"/>
                <a:gd fmla="*/ 7117849 w 12192001" name="TX356"/>
                <a:gd fmla="*/ 4526014 h 5756330" name="TY356"/>
                <a:gd fmla="*/ 7120100 w 12192001" name="TX357"/>
                <a:gd fmla="*/ 4537520 h 5756330" name="TY357"/>
                <a:gd fmla="*/ 7093247 w 12192001" name="TX358"/>
                <a:gd fmla="*/ 4596857 h 5756330" name="TY358"/>
                <a:gd fmla="*/ 7087376 w 12192001" name="TX359"/>
                <a:gd fmla="*/ 4593245 h 5756330" name="TY359"/>
                <a:gd fmla="*/ 7069436 w 12192001" name="TX360"/>
                <a:gd fmla="*/ 4632826 h 5756330" name="TY360"/>
                <a:gd fmla="*/ 7084875 w 12192001" name="TX361"/>
                <a:gd fmla="*/ 4591707 h 5756330" name="TY361"/>
                <a:gd fmla="*/ 7072727 w 12192001" name="TX362"/>
                <a:gd fmla="*/ 4584236 h 5756330" name="TY362"/>
                <a:gd fmla="*/ 7079771 w 12192001" name="TX363"/>
                <a:gd fmla="*/ 4781318 h 5756330" name="TY363"/>
                <a:gd fmla="*/ 7007782 w 12192001" name="TX364"/>
                <a:gd fmla="*/ 4610165 h 5756330" name="TY364"/>
                <a:gd fmla="*/ 7003648 w 12192001" name="TX365"/>
                <a:gd fmla="*/ 4590454 h 5756330" name="TY365"/>
                <a:gd fmla="*/ 7000124 w 12192001" name="TX366"/>
                <a:gd fmla="*/ 4576285 h 5756330" name="TY366"/>
                <a:gd fmla="*/ 6999331 w 12192001" name="TX367"/>
                <a:gd fmla="*/ 4578747 h 5756330" name="TY367"/>
                <a:gd fmla="*/ 6982099 w 12192001" name="TX368"/>
                <a:gd fmla="*/ 4632428 h 5756330" name="TY368"/>
                <a:gd fmla="*/ 6981961 w 12192001" name="TX369"/>
                <a:gd fmla="*/ 4632855 h 5756330" name="TY369"/>
                <a:gd fmla="*/ 6983211 w 12192001" name="TX370"/>
                <a:gd fmla="*/ 4637230 h 5756330" name="TY370"/>
                <a:gd fmla="*/ 7001809 w 12192001" name="TX371"/>
                <a:gd fmla="*/ 4699728 h 5756330" name="TY371"/>
                <a:gd fmla="*/ 7016406 w 12192001" name="TX372"/>
                <a:gd fmla="*/ 4736320 h 5756330" name="TY372"/>
                <a:gd fmla="*/ 7022516 w 12192001" name="TX373"/>
                <a:gd fmla="*/ 4832854 h 5756330" name="TY373"/>
                <a:gd fmla="*/ 7004896 w 12192001" name="TX374"/>
                <a:gd fmla="*/ 4895972 h 5756330" name="TY374"/>
                <a:gd fmla="*/ 6955022 w 12192001" name="TX375"/>
                <a:gd fmla="*/ 4711616 h 5756330" name="TY375"/>
                <a:gd fmla="*/ 6942513 w 12192001" name="TX376"/>
                <a:gd fmla="*/ 4751881 h 5756330" name="TY376"/>
                <a:gd fmla="*/ 6954944 w 12192001" name="TX377"/>
                <a:gd fmla="*/ 4711334 h 5756330" name="TY377"/>
                <a:gd fmla="*/ 6898380 w 12192001" name="TX378"/>
                <a:gd fmla="*/ 4502238 h 5756330" name="TY378"/>
                <a:gd fmla="*/ 6893387 w 12192001" name="TX379"/>
                <a:gd fmla="*/ 4574557 h 5756330" name="TY379"/>
                <a:gd fmla="*/ 6921744 w 12192001" name="TX380"/>
                <a:gd fmla="*/ 4648180 h 5756330" name="TY380"/>
                <a:gd fmla="*/ 6758547 w 12192001" name="TX381"/>
                <a:gd fmla="*/ 4345052 h 5756330" name="TY381"/>
                <a:gd fmla="*/ 6720618 w 12192001" name="TX382"/>
                <a:gd fmla="*/ 4442891 h 5756330" name="TY382"/>
                <a:gd fmla="*/ 6685229 w 12192001" name="TX383"/>
                <a:gd fmla="*/ 4554991 h 5756330" name="TY383"/>
                <a:gd fmla="*/ 6539944 w 12192001" name="TX384"/>
                <a:gd fmla="*/ 4292369 h 5756330" name="TY384"/>
                <a:gd fmla="*/ 6561780 w 12192001" name="TX385"/>
                <a:gd fmla="*/ 4401125 h 5756330" name="TY385"/>
                <a:gd fmla="*/ 6578938 w 12192001" name="TX386"/>
                <a:gd fmla="*/ 4542913 h 5756330" name="TY386"/>
                <a:gd fmla="*/ 6573212 w 12192001" name="TX387"/>
                <a:gd fmla="*/ 4691468 h 5756330" name="TY387"/>
                <a:gd fmla="*/ 6433237 w 12192001" name="TX388"/>
                <a:gd fmla="*/ 4274723 h 5756330" name="TY388"/>
                <a:gd fmla="*/ 6410729 w 12192001" name="TX389"/>
                <a:gd fmla="*/ 4188334 h 5756330" name="TY389"/>
                <a:gd fmla="*/ 6384419 w 12192001" name="TX390"/>
                <a:gd fmla="*/ 4254519 h 5756330" name="TY390"/>
                <a:gd fmla="*/ 6391045 w 12192001" name="TX391"/>
                <a:gd fmla="*/ 4295183 h 5756330" name="TY391"/>
                <a:gd fmla="*/ 6380396 w 12192001" name="TX392"/>
                <a:gd fmla="*/ 4268965 h 5756330" name="TY392"/>
                <a:gd fmla="*/ 6336867 w 12192001" name="TX393"/>
                <a:gd fmla="*/ 4481079 h 5756330" name="TY393"/>
                <a:gd fmla="*/ 6291698 w 12192001" name="TX394"/>
                <a:gd fmla="*/ 4506751 h 5756330" name="TY394"/>
                <a:gd fmla="*/ 6237458 w 12192001" name="TX395"/>
                <a:gd fmla="*/ 4502988 h 5756330" name="TY395"/>
                <a:gd fmla="*/ 6180725 w 12192001" name="TX396"/>
                <a:gd fmla="*/ 4488052 h 5756330" name="TY396"/>
                <a:gd fmla="*/ 6175423 w 12192001" name="TX397"/>
                <a:gd fmla="*/ 4487275 h 5756330" name="TY397"/>
                <a:gd fmla="*/ 6174898 w 12192001" name="TX398"/>
                <a:gd fmla="*/ 4500012 h 5756330" name="TY398"/>
                <a:gd fmla="*/ 6157195 w 12192001" name="TX399"/>
                <a:gd fmla="*/ 4521104 h 5756330" name="TY399"/>
                <a:gd fmla="*/ 6149598 w 12192001" name="TX400"/>
                <a:gd fmla="*/ 4483483 h 5756330" name="TY400"/>
                <a:gd fmla="*/ 6125665 w 12192001" name="TX401"/>
                <a:gd fmla="*/ 4479970 h 5756330" name="TY401"/>
                <a:gd fmla="*/ 6075665 w 12192001" name="TX402"/>
                <a:gd fmla="*/ 4497198 h 5756330" name="TY402"/>
                <a:gd fmla="*/ 6056727 w 12192001" name="TX403"/>
                <a:gd fmla="*/ 4517916 h 5756330" name="TY403"/>
                <a:gd fmla="*/ 6060504 w 12192001" name="TX404"/>
                <a:gd fmla="*/ 4555934 h 5756330" name="TY404"/>
                <a:gd fmla="*/ 6045451 w 12192001" name="TX405"/>
                <a:gd fmla="*/ 4536960 h 5756330" name="TY405"/>
                <a:gd fmla="*/ 6034021 w 12192001" name="TX406"/>
                <a:gd fmla="*/ 4558800 h 5756330" name="TY406"/>
                <a:gd fmla="*/ 6028738 w 12192001" name="TX407"/>
                <a:gd fmla="*/ 4518312 h 5756330" name="TY407"/>
                <a:gd fmla="*/ 6007224 w 12192001" name="TX408"/>
                <a:gd fmla="*/ 4502305 h 5756330" name="TY408"/>
                <a:gd fmla="*/ 5956271 w 12192001" name="TX409"/>
                <a:gd fmla="*/ 4497071 h 5756330" name="TY409"/>
                <a:gd fmla="*/ 5928393 w 12192001" name="TX410"/>
                <a:gd fmla="*/ 4509610 h 5756330" name="TY410"/>
                <a:gd fmla="*/ 5928517 w 12192001" name="TX411"/>
                <a:gd fmla="*/ 4513226 h 5756330" name="TY411"/>
                <a:gd fmla="*/ 5906802 w 12192001" name="TX412"/>
                <a:gd fmla="*/ 4536230 h 5756330" name="TY412"/>
                <a:gd fmla="*/ 5902573 w 12192001" name="TX413"/>
                <a:gd fmla="*/ 4521800 h 5756330" name="TY413"/>
                <a:gd fmla="*/ 5856477 w 12192001" name="TX414"/>
                <a:gd fmla="*/ 4549530 h 5756330" name="TY414"/>
                <a:gd fmla="*/ 5806357 w 12192001" name="TX415"/>
                <a:gd fmla="*/ 4567263 h 5756330" name="TY415"/>
                <a:gd fmla="*/ 5758012 w 12192001" name="TX416"/>
                <a:gd fmla="*/ 4551993 h 5756330" name="TY416"/>
                <a:gd fmla="*/ 5668416 w 12192001" name="TX417"/>
                <a:gd fmla="*/ 4341911 h 5756330" name="TY417"/>
                <a:gd fmla="*/ 5664424 w 12192001" name="TX418"/>
                <a:gd fmla="*/ 4371958 h 5756330" name="TY418"/>
                <a:gd fmla="*/ 5661318 w 12192001" name="TX419"/>
                <a:gd fmla="*/ 4327873 h 5756330" name="TY419"/>
                <a:gd fmla="*/ 5621401 w 12192001" name="TX420"/>
                <a:gd fmla="*/ 4265563 h 5756330" name="TY420"/>
                <a:gd fmla="*/ 5620072 w 12192001" name="TX421"/>
                <a:gd fmla="*/ 4361369 h 5756330" name="TY421"/>
                <a:gd fmla="*/ 5584146 w 12192001" name="TX422"/>
                <a:gd fmla="*/ 4831527 h 5756330" name="TY422"/>
                <a:gd fmla="*/ 5544669 w 12192001" name="TX423"/>
                <a:gd fmla="*/ 4678091 h 5756330" name="TY423"/>
                <a:gd fmla="*/ 5528259 w 12192001" name="TX424"/>
                <a:gd fmla="*/ 4525886 h 5756330" name="TY424"/>
                <a:gd fmla="*/ 5523824 w 12192001" name="TX425"/>
                <a:gd fmla="*/ 4406931 h 5756330" name="TY425"/>
                <a:gd fmla="*/ 5447534 w 12192001" name="TX426"/>
                <a:gd fmla="*/ 4717744 h 5756330" name="TY426"/>
                <a:gd fmla="*/ 5388546 w 12192001" name="TX427"/>
                <a:gd fmla="*/ 4609870 h 5756330" name="TY427"/>
                <a:gd fmla="*/ 5330442 w 12192001" name="TX428"/>
                <a:gd fmla="*/ 4517513 h 5756330" name="TY428"/>
                <a:gd fmla="*/ 5246613 w 12192001" name="TX429"/>
                <a:gd fmla="*/ 4875120 h 5756330" name="TY429"/>
                <a:gd fmla="*/ 5256371 w 12192001" name="TX430"/>
                <a:gd fmla="*/ 4791137 h 5756330" name="TY430"/>
                <a:gd fmla="*/ 5235081 w 12192001" name="TX431"/>
                <a:gd fmla="*/ 4717004 h 5756330" name="TY431"/>
                <a:gd fmla="*/ 5225324 w 12192001" name="TX432"/>
                <a:gd fmla="*/ 5154654 h 5756330" name="TY432"/>
                <a:gd fmla="*/ 5194276 w 12192001" name="TX433"/>
                <a:gd fmla="*/ 5093329 h 5756330" name="TY433"/>
                <a:gd fmla="*/ 5177866 w 12192001" name="TX434"/>
                <a:gd fmla="*/ 4991120 h 5756330" name="TY434"/>
                <a:gd fmla="*/ 5183188 w 12192001" name="TX435"/>
                <a:gd fmla="*/ 4949251 h 5756330" name="TY435"/>
                <a:gd fmla="*/ 5164117 w 12192001" name="TX436"/>
                <a:gd fmla="*/ 4576375 h 5756330" name="TY436"/>
                <a:gd fmla="*/ 5157020 w 12192001" name="TX437"/>
                <a:gd fmla="*/ 4857387 h 5756330" name="TY437"/>
                <a:gd fmla="*/ 5128633 w 12192001" name="TX438"/>
                <a:gd fmla="*/ 5054169 h 5756330" name="TY438"/>
                <a:gd fmla="*/ 5073634 w 12192001" name="TX439"/>
                <a:gd fmla="*/ 4865269 h 5756330" name="TY439"/>
                <a:gd fmla="*/ 5031499 w 12192001" name="TX440"/>
                <a:gd fmla="*/ 4666762 h 5756330" name="TY440"/>
                <a:gd fmla="*/ 5001339 w 12192001" name="TX441"/>
                <a:gd fmla="*/ 4988657 h 5756330" name="TY441"/>
                <a:gd fmla="*/ 4926823 w 12192001" name="TX442"/>
                <a:gd fmla="*/ 5030279 h 5756330" name="TY442"/>
                <a:gd fmla="*/ 4874929 w 12192001" name="TX443"/>
                <a:gd fmla="*/ 4807145 h 5756330" name="TY443"/>
                <a:gd fmla="*/ 4776909 w 12192001" name="TX444"/>
                <a:gd fmla="*/ 5108106 h 5756330" name="TY444"/>
                <a:gd fmla="*/ 4681551 w 12192001" name="TX445"/>
                <a:gd fmla="*/ 5451675 h 5756330" name="TY445"/>
                <a:gd fmla="*/ 4638527 w 12192001" name="TX446"/>
                <a:gd fmla="*/ 5418426 h 5756330" name="TY446"/>
                <a:gd fmla="*/ 4631873 w 12192001" name="TX447"/>
                <a:gd fmla="*/ 4995800 h 5756330" name="TY447"/>
                <a:gd fmla="*/ 4531190 w 12192001" name="TX448"/>
                <a:gd fmla="*/ 5266713 h 5756330" name="TY448"/>
                <a:gd fmla="*/ 4544497 w 12192001" name="TX449"/>
                <a:gd fmla="*/ 4908860 h 5756330" name="TY449"/>
                <a:gd fmla="*/ 4531634 w 12192001" name="TX450"/>
                <a:gd fmla="*/ 4815764 h 5756330" name="TY450"/>
                <a:gd fmla="*/ 4485508 w 12192001" name="TX451"/>
                <a:gd fmla="*/ 5237404 h 5756330" name="TY451"/>
                <a:gd fmla="*/ 4505466 w 12192001" name="TX452"/>
                <a:gd fmla="*/ 4884232 h 5756330" name="TY452"/>
                <a:gd fmla="*/ 4471314 w 12192001" name="TX453"/>
                <a:gd fmla="*/ 4777098 h 5756330" name="TY453"/>
                <a:gd fmla="*/ 4478856 w 12192001" name="TX454"/>
                <a:gd fmla="*/ 4688681 h 5756330" name="TY454"/>
                <a:gd fmla="*/ 4472200 w 12192001" name="TX455"/>
                <a:gd fmla="*/ 4589674 h 5756330" name="TY455"/>
                <a:gd fmla="*/ 4442928 w 12192001" name="TX456"/>
                <a:gd fmla="*/ 5010084 h 5756330" name="TY456"/>
                <a:gd fmla="*/ 4467765 w 12192001" name="TX457"/>
                <a:gd fmla="*/ 4568494 h 5756330" name="TY457"/>
                <a:gd fmla="*/ 4456678 w 12192001" name="TX458"/>
                <a:gd fmla="*/ 4639670 h 5756330" name="TY458"/>
                <a:gd fmla="*/ 4465103 w 12192001" name="TX459"/>
                <a:gd fmla="*/ 4492391 h 5756330" name="TY459"/>
                <a:gd fmla="*/ 4425185 w 12192001" name="TX460"/>
                <a:gd fmla="*/ 4912554 h 5756330" name="TY460"/>
                <a:gd fmla="*/ 4432283 w 12192001" name="TX461"/>
                <a:gd fmla="*/ 4636963 h 5756330" name="TY461"/>
                <a:gd fmla="*/ 4416315 w 12192001" name="TX462"/>
                <a:gd fmla="*/ 4990628 h 5756330" name="TY462"/>
                <a:gd fmla="*/ 4407002 w 12192001" name="TX463"/>
                <a:gd fmla="*/ 4749268 h 5756330" name="TY463"/>
                <a:gd fmla="*/ 4420307 w 12192001" name="TX464"/>
                <a:gd fmla="*/ 4572189 h 5756330" name="TY464"/>
                <a:gd fmla="*/ 4412323 w 12192001" name="TX465"/>
                <a:gd fmla="*/ 4515296 h 5756330" name="TY465"/>
                <a:gd fmla="*/ 4393694 w 12192001" name="TX466"/>
                <a:gd fmla="*/ 4673165 h 5756330" name="TY466"/>
                <a:gd fmla="*/ 4368856 w 12192001" name="TX467"/>
                <a:gd fmla="*/ 5269668 h 5756330" name="TY467"/>
                <a:gd fmla="*/ 4388373 w 12192001" name="TX468"/>
                <a:gd fmla="*/ 5014763 h 5756330" name="TY468"/>
                <a:gd fmla="*/ 4350674 w 12192001" name="TX469"/>
                <a:gd fmla="*/ 5590086 h 5756330" name="TY469"/>
                <a:gd fmla="*/ 4360874 w 12192001" name="TX470"/>
                <a:gd fmla="*/ 5281490 h 5756330" name="TY470"/>
                <a:gd fmla="*/ 4352889 w 12192001" name="TX471"/>
                <a:gd fmla="*/ 5288140 h 5756330" name="TY471"/>
                <a:gd fmla="*/ 4341359 w 12192001" name="TX472"/>
                <a:gd fmla="*/ 5459800 h 5756330" name="TY472"/>
                <a:gd fmla="*/ 4354666 w 12192001" name="TX473"/>
                <a:gd fmla="*/ 5051459 h 5756330" name="TY473"/>
                <a:gd fmla="*/ 4335592 w 12192001" name="TX474"/>
                <a:gd fmla="*/ 5415962 h 5756330" name="TY474"/>
                <a:gd fmla="*/ 4358212 w 12192001" name="TX475"/>
                <a:gd fmla="*/ 4589428 h 5756330" name="TY475"/>
                <a:gd fmla="*/ 4351117 w 12192001" name="TX476"/>
                <a:gd fmla="*/ 4491900 h 5756330" name="TY476"/>
                <a:gd fmla="*/ 4339585 w 12192001" name="TX477"/>
                <a:gd fmla="*/ 4954422 h 5756330" name="TY477"/>
                <a:gd fmla="*/ 4344463 w 12192001" name="TX478"/>
                <a:gd fmla="*/ 4577360 h 5756330" name="TY478"/>
                <a:gd fmla="*/ 4333818 w 12192001" name="TX479"/>
                <a:gd fmla="*/ 4680307 h 5756330" name="TY479"/>
                <a:gd fmla="*/ 4342687 w 12192001" name="TX480"/>
                <a:gd fmla="*/ 4327136 h 5756330" name="TY480"/>
                <a:gd fmla="*/ 4324948 w 12192001" name="TX481"/>
                <a:gd fmla="*/ 4626617 h 5756330" name="TY481"/>
                <a:gd fmla="*/ 4334705 w 12192001" name="TX482"/>
                <a:gd fmla="*/ 4339202 h 5756330" name="TY482"/>
                <a:gd fmla="*/ 4317849 w 12192001" name="TX483"/>
                <a:gd fmla="*/ 4449045 h 5756330" name="TY483"/>
                <a:gd fmla="*/ 4313860 w 12192001" name="TX484"/>
                <a:gd fmla="*/ 4490423 h 5756330" name="TY484"/>
                <a:gd fmla="*/ 4311640 w 12192001" name="TX485"/>
                <a:gd fmla="*/ 4533028 h 5756330" name="TY485"/>
                <a:gd fmla="*/ 4307650 w 12192001" name="TX486"/>
                <a:gd fmla="*/ 4612580 h 5756330" name="TY486"/>
                <a:gd fmla="*/ 4293899 w 12192001" name="TX487"/>
                <a:gd fmla="*/ 4521699 h 5756330" name="TY487"/>
                <a:gd fmla="*/ 4294787 w 12192001" name="TX488"/>
                <a:gd fmla="*/ 4381072 h 5756330" name="TY488"/>
                <a:gd fmla="*/ 4281482 w 12192001" name="TX489"/>
                <a:gd fmla="*/ 4369249 h 5756330" name="TY489"/>
                <a:gd fmla="*/ 4282811 w 12192001" name="TX490"/>
                <a:gd fmla="*/ 4437472 h 5756330" name="TY490"/>
                <a:gd fmla="*/ 4274829 w 12192001" name="TX491"/>
                <a:gd fmla="*/ 4516282 h 5756330" name="TY491"/>
                <a:gd fmla="*/ 4272166 w 12192001" name="TX492"/>
                <a:gd fmla="*/ 4262608 h 5756330" name="TY492"/>
                <a:gd fmla="*/ 4266400 w 12192001" name="TX493"/>
                <a:gd fmla="*/ 4363091 h 5756330" name="TY493"/>
                <a:gd fmla="*/ 4264182 w 12192001" name="TX494"/>
                <a:gd fmla="*/ 4165079 h 5756330" name="TY494"/>
                <a:gd fmla="*/ 4260675 w 12192001" name="TX495"/>
                <a:gd fmla="*/ 4104435 h 5756330" name="TY495"/>
                <a:gd fmla="*/ 4259944 w 12192001" name="TX496"/>
                <a:gd fmla="*/ 4096359 h 5756330" name="TY496"/>
                <a:gd fmla="*/ 4248767 w 12192001" name="TX497"/>
                <a:gd fmla="*/ 4155684 h 5756330" name="TY497"/>
                <a:gd fmla="*/ 4248079 w 12192001" name="TX498"/>
                <a:gd fmla="*/ 4202811 h 5756330" name="TY498"/>
                <a:gd fmla="*/ 4247771 w 12192001" name="TX499"/>
                <a:gd fmla="*/ 4276153 h 5756330" name="TY499"/>
                <a:gd fmla="*/ 4252651 w 12192001" name="TX500"/>
                <a:gd fmla="*/ 4399051 h 5756330" name="TY500"/>
                <a:gd fmla="*/ 4275715 w 12192001" name="TX501"/>
                <a:gd fmla="*/ 5445762 h 5756330" name="TY501"/>
                <a:gd fmla="*/ 4278820 w 12192001" name="TX502"/>
                <a:gd fmla="*/ 5622102 h 5756330" name="TY502"/>
                <a:gd fmla="*/ 4265069 w 12192001" name="TX503"/>
                <a:gd fmla="*/ 5180760 h 5756330" name="TY503"/>
                <a:gd fmla="*/ 4269062 w 12192001" name="TX504"/>
                <a:gd fmla="*/ 5369415 h 5756330" name="TY504"/>
                <a:gd fmla="*/ 4282369 w 12192001" name="TX505"/>
                <a:gd fmla="*/ 5756329 h 5756330" name="TY505"/>
                <a:gd fmla="*/ 4258859 w 12192001" name="TX506"/>
                <a:gd fmla="*/ 5127316 h 5756330" name="TY506"/>
                <a:gd fmla="*/ 4236683 w 12192001" name="TX507"/>
                <a:gd fmla="*/ 4665284 h 5756330" name="TY507"/>
                <a:gd fmla="*/ 4238016 w 12192001" name="TX508"/>
                <a:gd fmla="*/ 4905412 h 5756330" name="TY508"/>
                <a:gd fmla="*/ 4231805 w 12192001" name="TX509"/>
                <a:gd fmla="*/ 4905165 h 5756330" name="TY509"/>
                <a:gd fmla="*/ 4196145 w 12192001" name="TX510"/>
                <a:gd fmla="*/ 4354653 h 5756330" name="TY510"/>
                <a:gd fmla="*/ 4194658 w 12192001" name="TX511"/>
                <a:gd fmla="*/ 4364778 h 5756330" name="TY511"/>
                <a:gd fmla="*/ 4195106 w 12192001" name="TX512"/>
                <a:gd fmla="*/ 4378897 h 5756330" name="TY512"/>
                <a:gd fmla="*/ 4207855 w 12192001" name="TX513"/>
                <a:gd fmla="*/ 4622431 h 5756330" name="TY513"/>
                <a:gd fmla="*/ 4213177 w 12192001" name="TX514"/>
                <a:gd fmla="*/ 4753701 h 5756330" name="TY514"/>
                <a:gd fmla="*/ 4214508 w 12192001" name="TX515"/>
                <a:gd fmla="*/ 4877828 h 5756330" name="TY515"/>
                <a:gd fmla="*/ 4217169 w 12192001" name="TX516"/>
                <a:gd fmla="*/ 4910092 h 5756330" name="TY516"/>
                <a:gd fmla="*/ 4213176 w 12192001" name="TX517"/>
                <a:gd fmla="*/ 4864529 h 5756330" name="TY517"/>
                <a:gd fmla="*/ 4213177 w 12192001" name="TX518"/>
                <a:gd fmla="*/ 4863545 h 5756330" name="TY518"/>
                <a:gd fmla="*/ 4213176 w 12192001" name="TX519"/>
                <a:gd fmla="*/ 4863297 h 5756330" name="TY519"/>
                <a:gd fmla="*/ 4203419 w 12192001" name="TX520"/>
                <a:gd fmla="*/ 4832757 h 5756330" name="TY520"/>
                <a:gd fmla="*/ 4213176 w 12192001" name="TX521"/>
                <a:gd fmla="*/ 5003436 h 5756330" name="TY521"/>
                <a:gd fmla="*/ 4226039 w 12192001" name="TX522"/>
                <a:gd fmla="*/ 5182238 h 5756330" name="TY522"/>
                <a:gd fmla="*/ 4202533 w 12192001" name="TX523"/>
                <a:gd fmla="*/ 4939400 h 5756330" name="TY523"/>
                <a:gd fmla="*/ 4235796 w 12192001" name="TX524"/>
                <a:gd fmla="*/ 5325821 h 5756330" name="TY524"/>
                <a:gd fmla="*/ 4146647 w 12192001" name="TX525"/>
                <a:gd fmla="*/ 4650509 h 5756330" name="TY525"/>
                <a:gd fmla="*/ 4129791 w 12192001" name="TX526"/>
                <a:gd fmla="*/ 4575143 h 5756330" name="TY526"/>
                <a:gd fmla="*/ 4150638 w 12192001" name="TX527"/>
                <a:gd fmla="*/ 4739665 h 5756330" name="TY527"/>
                <a:gd fmla="*/ 4121830 w 12192001" name="TX528"/>
                <a:gd fmla="*/ 4569710 h 5756330" name="TY528"/>
                <a:gd fmla="*/ 4117171 w 12192001" name="TX529"/>
                <a:gd fmla="*/ 4544252 h 5756330" name="TY529"/>
                <a:gd fmla="*/ 4113405 w 12192001" name="TX530"/>
                <a:gd fmla="*/ 4602757 h 5756330" name="TY530"/>
                <a:gd fmla="*/ 4104158 w 12192001" name="TX531"/>
                <a:gd fmla="*/ 4662290 h 5756330" name="TY531"/>
                <a:gd fmla="*/ 4115154 w 12192001" name="TX532"/>
                <a:gd fmla="*/ 4743356 h 5756330" name="TY532"/>
                <a:gd fmla="*/ 4104012 w 12192001" name="TX533"/>
                <a:gd fmla="*/ 4663225 h 5756330" name="TY533"/>
                <a:gd fmla="*/ 4102575 w 12192001" name="TX534"/>
                <a:gd fmla="*/ 4672481 h 5756330" name="TY534"/>
                <a:gd fmla="*/ 4086449 w 12192001" name="TX535"/>
                <a:gd fmla="*/ 4742152 h 5756330" name="TY535"/>
                <a:gd fmla="*/ 4042456 w 12192001" name="TX536"/>
                <a:gd fmla="*/ 4845027 h 5756330" name="TY536"/>
                <a:gd fmla="*/ 3993563 w 12192001" name="TX537"/>
                <a:gd fmla="*/ 4840411 h 5756330" name="TY537"/>
                <a:gd fmla="*/ 3975715 w 12192001" name="TX538"/>
                <a:gd fmla="*/ 4776293 h 5756330" name="TY538"/>
                <a:gd fmla="*/ 3971222 w 12192001" name="TX539"/>
                <a:gd fmla="*/ 4725120 h 5756330" name="TY539"/>
                <a:gd fmla="*/ 3970227 w 12192001" name="TX540"/>
                <a:gd fmla="*/ 4694407 h 5756330" name="TY540"/>
                <a:gd fmla="*/ 3969404 w 12192001" name="TX541"/>
                <a:gd fmla="*/ 4686175 h 5756330" name="TY541"/>
                <a:gd fmla="*/ 3967802 w 12192001" name="TX542"/>
                <a:gd fmla="*/ 4677280 h 5756330" name="TY542"/>
                <a:gd fmla="*/ 3965595 w 12192001" name="TX543"/>
                <a:gd fmla="*/ 4659261 h 5756330" name="TY543"/>
                <a:gd fmla="*/ 3828531 w 12192001" name="TX544"/>
                <a:gd fmla="*/ 4453365 h 5756330" name="TY544"/>
                <a:gd fmla="*/ 3676598 w 12192001" name="TX545"/>
                <a:gd fmla="*/ 4497760 h 5756330" name="TY545"/>
                <a:gd fmla="*/ 3528620 w 12192001" name="TX546"/>
                <a:gd fmla="*/ 4522098 h 5756330" name="TY546"/>
                <a:gd fmla="*/ 3425737 w 12192001" name="TX547"/>
                <a:gd fmla="*/ 4261244 h 5756330" name="TY547"/>
                <a:gd fmla="*/ 3192905 w 12192001" name="TX548"/>
                <a:gd fmla="*/ 4006926 h 5756330" name="TY548"/>
                <a:gd fmla="*/ 2921470 w 12192001" name="TX549"/>
                <a:gd fmla="*/ 4024742 h 5756330" name="TY549"/>
                <a:gd fmla="*/ 2622435 w 12192001" name="TX550"/>
                <a:gd fmla="*/ 4122744 h 5756330" name="TY550"/>
                <a:gd fmla="*/ 2584953 w 12192001" name="TX551"/>
                <a:gd fmla="*/ 4131308 h 5756330" name="TY551"/>
                <a:gd fmla="*/ 2565289 w 12192001" name="TX552"/>
                <a:gd fmla="*/ 4134538 h 5756330" name="TY552"/>
                <a:gd fmla="*/ 2555512 w 12192001" name="TX553"/>
                <a:gd fmla="*/ 4135930 h 5756330" name="TY553"/>
                <a:gd fmla="*/ 2550623 w 12192001" name="TX554"/>
                <a:gd fmla="*/ 4136626 h 5756330" name="TY554"/>
                <a:gd fmla="*/ 2546625 w 12192001" name="TX555"/>
                <a:gd fmla="*/ 4137539 h 5756330" name="TY555"/>
                <a:gd fmla="*/ 2483289 w 12192001" name="TX556"/>
                <a:gd fmla="*/ 4145697 h 5756330" name="TY556"/>
                <a:gd fmla="*/ 2370596 w 12192001" name="TX557"/>
                <a:gd fmla="*/ 4124086 h 5756330" name="TY557"/>
                <a:gd fmla="*/ 2384900 w 12192001" name="TX558"/>
                <a:gd fmla="*/ 4084825 h 5756330" name="TY558"/>
                <a:gd fmla="*/ 2375002 w 12192001" name="TX559"/>
                <a:gd fmla="*/ 3829666 h 5756330" name="TY559"/>
                <a:gd fmla="*/ 2274951 w 12192001" name="TX560"/>
                <a:gd fmla="*/ 3918617 h 5756330" name="TY560"/>
                <a:gd fmla="*/ 2304941 w 12192001" name="TX561"/>
                <a:gd fmla="*/ 3817048 h 5756330" name="TY561"/>
                <a:gd fmla="*/ 2251117 w 12192001" name="TX562"/>
                <a:gd fmla="*/ 3879020 h 5756330" name="TY562"/>
                <a:gd fmla="*/ 2265975 w 12192001" name="TX563"/>
                <a:gd fmla="*/ 3839423 h 5756330" name="TY563"/>
                <a:gd fmla="*/ 2044210 w 12192001" name="TX564"/>
                <a:gd fmla="*/ 3986369 h 5756330" name="TY564"/>
                <a:gd fmla="*/ 2034444 w 12192001" name="TX565"/>
                <a:gd fmla="*/ 4004249 h 5756330" name="TY565"/>
                <a:gd fmla="*/ 1962279 w 12192001" name="TX566"/>
                <a:gd fmla="*/ 4455821 h 5756330" name="TY566"/>
                <a:gd fmla="*/ 1976968 w 12192001" name="TX567"/>
                <a:gd fmla="*/ 4114357 h 5756330" name="TY567"/>
                <a:gd fmla="*/ 1973881 w 12192001" name="TX568"/>
                <a:gd fmla="*/ 4120727 h 5756330" name="TY568"/>
                <a:gd fmla="*/ 1897522 w 12192001" name="TX569"/>
                <a:gd fmla="*/ 4751608 h 5756330" name="TY569"/>
                <a:gd fmla="*/ 1890425 w 12192001" name="TX570"/>
                <a:gd fmla="*/ 4638318 h 5756330" name="TY570"/>
                <a:gd fmla="*/ 1864256 w 12192001" name="TX571"/>
                <a:gd fmla="*/ 4525272 h 5756330" name="TY571"/>
                <a:gd fmla="*/ 1855829 w 12192001" name="TX572"/>
                <a:gd fmla="*/ 4050187 h 5756330" name="TY572"/>
                <a:gd fmla="*/ 1839418 w 12192001" name="TX573"/>
                <a:gd fmla="*/ 4390308 h 5756330" name="TY573"/>
                <a:gd fmla="*/ 1817242 w 12192001" name="TX574"/>
                <a:gd fmla="*/ 4373561 h 5756330" name="TY574"/>
                <a:gd fmla="*/ 1789743 w 12192001" name="TX575"/>
                <a:gd fmla="*/ 4312236 h 5756330" name="TY575"/>
                <a:gd fmla="*/ 1769784 w 12192001" name="TX576"/>
                <a:gd fmla="*/ 4518869 h 5756330" name="TY576"/>
                <a:gd fmla="*/ 1753372 w 12192001" name="TX577"/>
                <a:gd fmla="*/ 4110035 h 5756330" name="TY577"/>
                <a:gd fmla="*/ 1752486 w 12192001" name="TX578"/>
                <a:gd fmla="*/ 4410751 h 5756330" name="TY578"/>
                <a:gd fmla="*/ 1660230 w 12192001" name="TX579"/>
                <a:gd fmla="*/ 4282682 h 5756330" name="TY579"/>
                <a:gd fmla="*/ 1546685 w 12192001" name="TX580"/>
                <a:gd fmla="*/ 4126782 h 5756330" name="TY580"/>
                <a:gd fmla="*/ 1312054 w 12192001" name="TX581"/>
                <a:gd fmla="*/ 4299182 h 5756330" name="TY581"/>
                <a:gd fmla="*/ 1253064 w 12192001" name="TX582"/>
                <a:gd fmla="*/ 4697426 h 5756330" name="TY582"/>
                <a:gd fmla="*/ 1029079 w 12192001" name="TX583"/>
                <a:gd fmla="*/ 4257561 h 5756330" name="TY583"/>
                <a:gd fmla="*/ 1033957 w 12192001" name="TX584"/>
                <a:gd fmla="*/ 4302630 h 5756330" name="TY584"/>
                <a:gd fmla="*/ 997588 w 12192001" name="TX585"/>
                <a:gd fmla="*/ 4224311 h 5756330" name="TY585"/>
                <a:gd fmla="*/ 1002467 w 12192001" name="TX586"/>
                <a:gd fmla="*/ 4337850 h 5756330" name="TY586"/>
                <a:gd fmla="*/ 928840 w 12192001" name="TX587"/>
                <a:gd fmla="*/ 4219633 h 5756330" name="TY587"/>
                <a:gd fmla="*/ 860978 w 12192001" name="TX588"/>
                <a:gd fmla="*/ 4483158 h 5756330" name="TY588"/>
                <a:gd fmla="*/ 865414 w 12192001" name="TX589"/>
                <a:gd fmla="*/ 4527736 h 5756330" name="TY589"/>
                <a:gd fmla="*/ 754530 w 12192001" name="TX590"/>
                <a:gd fmla="*/ 4521579 h 5756330" name="TY590"/>
                <a:gd fmla="*/ 696870 w 12192001" name="TX591"/>
                <a:gd fmla="*/ 4496950 h 5756330" name="TY591"/>
                <a:gd fmla="*/ 693322 w 12192001" name="TX592"/>
                <a:gd fmla="*/ 4494979 h 5756330" name="TY592"/>
                <a:gd fmla="*/ 688886 w 12192001" name="TX593"/>
                <a:gd fmla="*/ 4493009 h 5756330" name="TY593"/>
                <a:gd fmla="*/ 680016 w 12192001" name="TX594"/>
                <a:gd fmla="*/ 4489068 h 5756330" name="TY594"/>
                <a:gd fmla="*/ 662274 w 12192001" name="TX595"/>
                <a:gd fmla="*/ 4480694 h 5756330" name="TY595"/>
                <a:gd fmla="*/ 629010 w 12192001" name="TX596"/>
                <a:gd fmla="*/ 4462223 h 5756330" name="TY596"/>
                <a:gd fmla="*/ 370428 w 12192001" name="TX597"/>
                <a:gd fmla="*/ 4283913 h 5756330" name="TY597"/>
                <a:gd fmla="*/ 119386 w 12192001" name="TX598"/>
                <a:gd fmla="*/ 4196234 h 5756330" name="TY598"/>
                <a:gd fmla="*/ 54430 w 12192001" name="TX599"/>
                <a:gd fmla="*/ 4212336 h 5756330" name="TY599"/>
                <a:gd fmla="*/ 0 w 12192001" name="TX600"/>
                <a:gd fmla="*/ 4242750 h 5756330" name="TY600"/>
                <a:gd fmla="*/ 0 w 12192001" name="TX601"/>
                <a:gd fmla="*/ 2 h 5756330" name="TY601"/>
                <a:gd fmla="*/ 8229600 w 12192001" name="TX602"/>
                <a:gd fmla="*/ 2 h 5756330" name="TY60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  <a:cxn ang="0">
                  <a:pos x="TX62" y="TY62"/>
                </a:cxn>
                <a:cxn ang="0">
                  <a:pos x="TX63" y="TY63"/>
                </a:cxn>
                <a:cxn ang="0">
                  <a:pos x="TX65" y="TY65"/>
                </a:cxn>
                <a:cxn ang="0">
                  <a:pos x="TX66" y="TY66"/>
                </a:cxn>
                <a:cxn ang="0">
                  <a:pos x="TX67" y="TY67"/>
                </a:cxn>
                <a:cxn ang="0">
                  <a:pos x="TX69" y="TY69"/>
                </a:cxn>
                <a:cxn ang="0">
                  <a:pos x="TX70" y="TY70"/>
                </a:cxn>
                <a:cxn ang="0">
                  <a:pos x="TX71" y="TY71"/>
                </a:cxn>
                <a:cxn ang="0">
                  <a:pos x="TX72" y="TY72"/>
                </a:cxn>
                <a:cxn ang="0">
                  <a:pos x="TX74" y="TY74"/>
                </a:cxn>
                <a:cxn ang="0">
                  <a:pos x="TX75" y="TY75"/>
                </a:cxn>
                <a:cxn ang="0">
                  <a:pos x="TX76" y="TY76"/>
                </a:cxn>
                <a:cxn ang="0">
                  <a:pos x="TX77" y="TY77"/>
                </a:cxn>
                <a:cxn ang="0">
                  <a:pos x="TX78" y="TY78"/>
                </a:cxn>
                <a:cxn ang="0">
                  <a:pos x="TX79" y="TY79"/>
                </a:cxn>
                <a:cxn ang="0">
                  <a:pos x="TX81" y="TY81"/>
                </a:cxn>
                <a:cxn ang="0">
                  <a:pos x="TX82" y="TY82"/>
                </a:cxn>
                <a:cxn ang="0">
                  <a:pos x="TX83" y="TY83"/>
                </a:cxn>
                <a:cxn ang="0">
                  <a:pos x="TX84" y="TY84"/>
                </a:cxn>
                <a:cxn ang="0">
                  <a:pos x="TX85" y="TY85"/>
                </a:cxn>
                <a:cxn ang="0">
                  <a:pos x="TX86" y="TY86"/>
                </a:cxn>
                <a:cxn ang="0">
                  <a:pos x="TX87" y="TY87"/>
                </a:cxn>
                <a:cxn ang="0">
                  <a:pos x="TX88" y="TY88"/>
                </a:cxn>
                <a:cxn ang="0">
                  <a:pos x="TX89" y="TY89"/>
                </a:cxn>
                <a:cxn ang="0">
                  <a:pos x="TX90" y="TY90"/>
                </a:cxn>
                <a:cxn ang="0">
                  <a:pos x="TX91" y="TY91"/>
                </a:cxn>
                <a:cxn ang="0">
                  <a:pos x="TX92" y="TY92"/>
                </a:cxn>
                <a:cxn ang="0">
                  <a:pos x="TX93" y="TY93"/>
                </a:cxn>
                <a:cxn ang="0">
                  <a:pos x="TX94" y="TY94"/>
                </a:cxn>
                <a:cxn ang="0">
                  <a:pos x="TX95" y="TY95"/>
                </a:cxn>
                <a:cxn ang="0">
                  <a:pos x="TX96" y="TY96"/>
                </a:cxn>
                <a:cxn ang="0">
                  <a:pos x="TX97" y="TY97"/>
                </a:cxn>
                <a:cxn ang="0">
                  <a:pos x="TX98" y="TY98"/>
                </a:cxn>
                <a:cxn ang="0">
                  <a:pos x="TX99" y="TY99"/>
                </a:cxn>
                <a:cxn ang="0">
                  <a:pos x="TX100" y="TY100"/>
                </a:cxn>
                <a:cxn ang="0">
                  <a:pos x="TX101" y="TY101"/>
                </a:cxn>
                <a:cxn ang="0">
                  <a:pos x="TX102" y="TY102"/>
                </a:cxn>
                <a:cxn ang="0">
                  <a:pos x="TX103" y="TY103"/>
                </a:cxn>
                <a:cxn ang="0">
                  <a:pos x="TX104" y="TY104"/>
                </a:cxn>
                <a:cxn ang="0">
                  <a:pos x="TX105" y="TY105"/>
                </a:cxn>
                <a:cxn ang="0">
                  <a:pos x="TX106" y="TY106"/>
                </a:cxn>
                <a:cxn ang="0">
                  <a:pos x="TX107" y="TY107"/>
                </a:cxn>
                <a:cxn ang="0">
                  <a:pos x="TX108" y="TY108"/>
                </a:cxn>
                <a:cxn ang="0">
                  <a:pos x="TX109" y="TY109"/>
                </a:cxn>
                <a:cxn ang="0">
                  <a:pos x="TX110" y="TY110"/>
                </a:cxn>
                <a:cxn ang="0">
                  <a:pos x="TX111" y="TY111"/>
                </a:cxn>
                <a:cxn ang="0">
                  <a:pos x="TX112" y="TY112"/>
                </a:cxn>
                <a:cxn ang="0">
                  <a:pos x="TX113" y="TY113"/>
                </a:cxn>
                <a:cxn ang="0">
                  <a:pos x="TX114" y="TY114"/>
                </a:cxn>
                <a:cxn ang="0">
                  <a:pos x="TX115" y="TY115"/>
                </a:cxn>
                <a:cxn ang="0">
                  <a:pos x="TX116" y="TY116"/>
                </a:cxn>
                <a:cxn ang="0">
                  <a:pos x="TX117" y="TY117"/>
                </a:cxn>
                <a:cxn ang="0">
                  <a:pos x="TX118" y="TY118"/>
                </a:cxn>
                <a:cxn ang="0">
                  <a:pos x="TX119" y="TY119"/>
                </a:cxn>
                <a:cxn ang="0">
                  <a:pos x="TX120" y="TY120"/>
                </a:cxn>
                <a:cxn ang="0">
                  <a:pos x="TX121" y="TY121"/>
                </a:cxn>
                <a:cxn ang="0">
                  <a:pos x="TX122" y="TY122"/>
                </a:cxn>
                <a:cxn ang="0">
                  <a:pos x="TX123" y="TY123"/>
                </a:cxn>
                <a:cxn ang="0">
                  <a:pos x="TX124" y="TY124"/>
                </a:cxn>
                <a:cxn ang="0">
                  <a:pos x="TX125" y="TY125"/>
                </a:cxn>
                <a:cxn ang="0">
                  <a:pos x="TX126" y="TY126"/>
                </a:cxn>
                <a:cxn ang="0">
                  <a:pos x="TX127" y="TY127"/>
                </a:cxn>
                <a:cxn ang="0">
                  <a:pos x="TX128" y="TY128"/>
                </a:cxn>
                <a:cxn ang="0">
                  <a:pos x="TX129" y="TY129"/>
                </a:cxn>
                <a:cxn ang="0">
                  <a:pos x="TX130" y="TY130"/>
                </a:cxn>
                <a:cxn ang="0">
                  <a:pos x="TX131" y="TY131"/>
                </a:cxn>
                <a:cxn ang="0">
                  <a:pos x="TX132" y="TY132"/>
                </a:cxn>
                <a:cxn ang="0">
                  <a:pos x="TX133" y="TY133"/>
                </a:cxn>
                <a:cxn ang="0">
                  <a:pos x="TX134" y="TY134"/>
                </a:cxn>
                <a:cxn ang="0">
                  <a:pos x="TX135" y="TY135"/>
                </a:cxn>
                <a:cxn ang="0">
                  <a:pos x="TX136" y="TY136"/>
                </a:cxn>
                <a:cxn ang="0">
                  <a:pos x="TX137" y="TY137"/>
                </a:cxn>
                <a:cxn ang="0">
                  <a:pos x="TX138" y="TY138"/>
                </a:cxn>
                <a:cxn ang="0">
                  <a:pos x="TX139" y="TY139"/>
                </a:cxn>
                <a:cxn ang="0">
                  <a:pos x="TX140" y="TY140"/>
                </a:cxn>
                <a:cxn ang="0">
                  <a:pos x="TX141" y="TY141"/>
                </a:cxn>
                <a:cxn ang="0">
                  <a:pos x="TX142" y="TY142"/>
                </a:cxn>
                <a:cxn ang="0">
                  <a:pos x="TX143" y="TY143"/>
                </a:cxn>
                <a:cxn ang="0">
                  <a:pos x="TX144" y="TY144"/>
                </a:cxn>
                <a:cxn ang="0">
                  <a:pos x="TX145" y="TY145"/>
                </a:cxn>
                <a:cxn ang="0">
                  <a:pos x="TX146" y="TY146"/>
                </a:cxn>
                <a:cxn ang="0">
                  <a:pos x="TX147" y="TY147"/>
                </a:cxn>
                <a:cxn ang="0">
                  <a:pos x="TX148" y="TY148"/>
                </a:cxn>
                <a:cxn ang="0">
                  <a:pos x="TX149" y="TY149"/>
                </a:cxn>
                <a:cxn ang="0">
                  <a:pos x="TX150" y="TY150"/>
                </a:cxn>
                <a:cxn ang="0">
                  <a:pos x="TX151" y="TY151"/>
                </a:cxn>
                <a:cxn ang="0">
                  <a:pos x="TX152" y="TY152"/>
                </a:cxn>
                <a:cxn ang="0">
                  <a:pos x="TX153" y="TY153"/>
                </a:cxn>
                <a:cxn ang="0">
                  <a:pos x="TX154" y="TY154"/>
                </a:cxn>
                <a:cxn ang="0">
                  <a:pos x="TX155" y="TY155"/>
                </a:cxn>
                <a:cxn ang="0">
                  <a:pos x="TX156" y="TY156"/>
                </a:cxn>
                <a:cxn ang="0">
                  <a:pos x="TX157" y="TY157"/>
                </a:cxn>
                <a:cxn ang="0">
                  <a:pos x="TX158" y="TY158"/>
                </a:cxn>
                <a:cxn ang="0">
                  <a:pos x="TX159" y="TY159"/>
                </a:cxn>
                <a:cxn ang="0">
                  <a:pos x="TX160" y="TY160"/>
                </a:cxn>
                <a:cxn ang="0">
                  <a:pos x="TX161" y="TY161"/>
                </a:cxn>
                <a:cxn ang="0">
                  <a:pos x="TX162" y="TY162"/>
                </a:cxn>
                <a:cxn ang="0">
                  <a:pos x="TX163" y="TY163"/>
                </a:cxn>
                <a:cxn ang="0">
                  <a:pos x="TX164" y="TY164"/>
                </a:cxn>
                <a:cxn ang="0">
                  <a:pos x="TX165" y="TY165"/>
                </a:cxn>
                <a:cxn ang="0">
                  <a:pos x="TX166" y="TY166"/>
                </a:cxn>
                <a:cxn ang="0">
                  <a:pos x="TX167" y="TY167"/>
                </a:cxn>
                <a:cxn ang="0">
                  <a:pos x="TX168" y="TY168"/>
                </a:cxn>
                <a:cxn ang="0">
                  <a:pos x="TX169" y="TY169"/>
                </a:cxn>
                <a:cxn ang="0">
                  <a:pos x="TX170" y="TY170"/>
                </a:cxn>
                <a:cxn ang="0">
                  <a:pos x="TX171" y="TY171"/>
                </a:cxn>
                <a:cxn ang="0">
                  <a:pos x="TX172" y="TY172"/>
                </a:cxn>
                <a:cxn ang="0">
                  <a:pos x="TX173" y="TY173"/>
                </a:cxn>
                <a:cxn ang="0">
                  <a:pos x="TX174" y="TY174"/>
                </a:cxn>
                <a:cxn ang="0">
                  <a:pos x="TX175" y="TY175"/>
                </a:cxn>
                <a:cxn ang="0">
                  <a:pos x="TX176" y="TY176"/>
                </a:cxn>
                <a:cxn ang="0">
                  <a:pos x="TX177" y="TY177"/>
                </a:cxn>
                <a:cxn ang="0">
                  <a:pos x="TX178" y="TY178"/>
                </a:cxn>
                <a:cxn ang="0">
                  <a:pos x="TX179" y="TY179"/>
                </a:cxn>
                <a:cxn ang="0">
                  <a:pos x="TX180" y="TY180"/>
                </a:cxn>
                <a:cxn ang="0">
                  <a:pos x="TX181" y="TY181"/>
                </a:cxn>
                <a:cxn ang="0">
                  <a:pos x="TX182" y="TY182"/>
                </a:cxn>
                <a:cxn ang="0">
                  <a:pos x="TX183" y="TY183"/>
                </a:cxn>
                <a:cxn ang="0">
                  <a:pos x="TX184" y="TY184"/>
                </a:cxn>
                <a:cxn ang="0">
                  <a:pos x="TX185" y="TY185"/>
                </a:cxn>
                <a:cxn ang="0">
                  <a:pos x="TX186" y="TY186"/>
                </a:cxn>
                <a:cxn ang="0">
                  <a:pos x="TX187" y="TY187"/>
                </a:cxn>
                <a:cxn ang="0">
                  <a:pos x="TX188" y="TY188"/>
                </a:cxn>
                <a:cxn ang="0">
                  <a:pos x="TX189" y="TY189"/>
                </a:cxn>
                <a:cxn ang="0">
                  <a:pos x="TX190" y="TY190"/>
                </a:cxn>
                <a:cxn ang="0">
                  <a:pos x="TX191" y="TY191"/>
                </a:cxn>
                <a:cxn ang="0">
                  <a:pos x="TX192" y="TY192"/>
                </a:cxn>
                <a:cxn ang="0">
                  <a:pos x="TX193" y="TY193"/>
                </a:cxn>
                <a:cxn ang="0">
                  <a:pos x="TX194" y="TY194"/>
                </a:cxn>
                <a:cxn ang="0">
                  <a:pos x="TX195" y="TY195"/>
                </a:cxn>
                <a:cxn ang="0">
                  <a:pos x="TX196" y="TY196"/>
                </a:cxn>
                <a:cxn ang="0">
                  <a:pos x="TX197" y="TY197"/>
                </a:cxn>
                <a:cxn ang="0">
                  <a:pos x="TX198" y="TY198"/>
                </a:cxn>
                <a:cxn ang="0">
                  <a:pos x="TX199" y="TY199"/>
                </a:cxn>
                <a:cxn ang="0">
                  <a:pos x="TX200" y="TY200"/>
                </a:cxn>
                <a:cxn ang="0">
                  <a:pos x="TX201" y="TY201"/>
                </a:cxn>
                <a:cxn ang="0">
                  <a:pos x="TX202" y="TY202"/>
                </a:cxn>
                <a:cxn ang="0">
                  <a:pos x="TX203" y="TY203"/>
                </a:cxn>
                <a:cxn ang="0">
                  <a:pos x="TX204" y="TY204"/>
                </a:cxn>
                <a:cxn ang="0">
                  <a:pos x="TX205" y="TY205"/>
                </a:cxn>
                <a:cxn ang="0">
                  <a:pos x="TX206" y="TY206"/>
                </a:cxn>
                <a:cxn ang="0">
                  <a:pos x="TX207" y="TY207"/>
                </a:cxn>
                <a:cxn ang="0">
                  <a:pos x="TX208" y="TY208"/>
                </a:cxn>
                <a:cxn ang="0">
                  <a:pos x="TX209" y="TY209"/>
                </a:cxn>
                <a:cxn ang="0">
                  <a:pos x="TX210" y="TY210"/>
                </a:cxn>
                <a:cxn ang="0">
                  <a:pos x="TX211" y="TY211"/>
                </a:cxn>
                <a:cxn ang="0">
                  <a:pos x="TX212" y="TY212"/>
                </a:cxn>
                <a:cxn ang="0">
                  <a:pos x="TX213" y="TY213"/>
                </a:cxn>
                <a:cxn ang="0">
                  <a:pos x="TX214" y="TY214"/>
                </a:cxn>
                <a:cxn ang="0">
                  <a:pos x="TX215" y="TY215"/>
                </a:cxn>
                <a:cxn ang="0">
                  <a:pos x="TX216" y="TY216"/>
                </a:cxn>
                <a:cxn ang="0">
                  <a:pos x="TX217" y="TY217"/>
                </a:cxn>
                <a:cxn ang="0">
                  <a:pos x="TX218" y="TY218"/>
                </a:cxn>
                <a:cxn ang="0">
                  <a:pos x="TX219" y="TY219"/>
                </a:cxn>
                <a:cxn ang="0">
                  <a:pos x="TX220" y="TY220"/>
                </a:cxn>
                <a:cxn ang="0">
                  <a:pos x="TX221" y="TY221"/>
                </a:cxn>
                <a:cxn ang="0">
                  <a:pos x="TX222" y="TY222"/>
                </a:cxn>
                <a:cxn ang="0">
                  <a:pos x="TX223" y="TY223"/>
                </a:cxn>
                <a:cxn ang="0">
                  <a:pos x="TX224" y="TY224"/>
                </a:cxn>
                <a:cxn ang="0">
                  <a:pos x="TX225" y="TY225"/>
                </a:cxn>
                <a:cxn ang="0">
                  <a:pos x="TX226" y="TY226"/>
                </a:cxn>
                <a:cxn ang="0">
                  <a:pos x="TX227" y="TY227"/>
                </a:cxn>
                <a:cxn ang="0">
                  <a:pos x="TX228" y="TY228"/>
                </a:cxn>
                <a:cxn ang="0">
                  <a:pos x="TX229" y="TY229"/>
                </a:cxn>
                <a:cxn ang="0">
                  <a:pos x="TX230" y="TY230"/>
                </a:cxn>
                <a:cxn ang="0">
                  <a:pos x="TX231" y="TY231"/>
                </a:cxn>
                <a:cxn ang="0">
                  <a:pos x="TX232" y="TY232"/>
                </a:cxn>
                <a:cxn ang="0">
                  <a:pos x="TX233" y="TY233"/>
                </a:cxn>
                <a:cxn ang="0">
                  <a:pos x="TX234" y="TY234"/>
                </a:cxn>
                <a:cxn ang="0">
                  <a:pos x="TX235" y="TY235"/>
                </a:cxn>
                <a:cxn ang="0">
                  <a:pos x="TX236" y="TY236"/>
                </a:cxn>
                <a:cxn ang="0">
                  <a:pos x="TX237" y="TY237"/>
                </a:cxn>
                <a:cxn ang="0">
                  <a:pos x="TX238" y="TY238"/>
                </a:cxn>
                <a:cxn ang="0">
                  <a:pos x="TX239" y="TY239"/>
                </a:cxn>
                <a:cxn ang="0">
                  <a:pos x="TX240" y="TY240"/>
                </a:cxn>
                <a:cxn ang="0">
                  <a:pos x="TX241" y="TY241"/>
                </a:cxn>
                <a:cxn ang="0">
                  <a:pos x="TX242" y="TY242"/>
                </a:cxn>
                <a:cxn ang="0">
                  <a:pos x="TX243" y="TY243"/>
                </a:cxn>
                <a:cxn ang="0">
                  <a:pos x="TX244" y="TY244"/>
                </a:cxn>
                <a:cxn ang="0">
                  <a:pos x="TX245" y="TY245"/>
                </a:cxn>
                <a:cxn ang="0">
                  <a:pos x="TX246" y="TY246"/>
                </a:cxn>
                <a:cxn ang="0">
                  <a:pos x="TX247" y="TY247"/>
                </a:cxn>
                <a:cxn ang="0">
                  <a:pos x="TX248" y="TY248"/>
                </a:cxn>
                <a:cxn ang="0">
                  <a:pos x="TX249" y="TY249"/>
                </a:cxn>
                <a:cxn ang="0">
                  <a:pos x="TX250" y="TY250"/>
                </a:cxn>
                <a:cxn ang="0">
                  <a:pos x="TX251" y="TY251"/>
                </a:cxn>
                <a:cxn ang="0">
                  <a:pos x="TX252" y="TY252"/>
                </a:cxn>
                <a:cxn ang="0">
                  <a:pos x="TX253" y="TY253"/>
                </a:cxn>
                <a:cxn ang="0">
                  <a:pos x="TX254" y="TY254"/>
                </a:cxn>
                <a:cxn ang="0">
                  <a:pos x="TX255" y="TY255"/>
                </a:cxn>
                <a:cxn ang="0">
                  <a:pos x="TX256" y="TY256"/>
                </a:cxn>
                <a:cxn ang="0">
                  <a:pos x="TX257" y="TY257"/>
                </a:cxn>
                <a:cxn ang="0">
                  <a:pos x="TX258" y="TY258"/>
                </a:cxn>
                <a:cxn ang="0">
                  <a:pos x="TX259" y="TY259"/>
                </a:cxn>
                <a:cxn ang="0">
                  <a:pos x="TX260" y="TY260"/>
                </a:cxn>
                <a:cxn ang="0">
                  <a:pos x="TX261" y="TY261"/>
                </a:cxn>
                <a:cxn ang="0">
                  <a:pos x="TX262" y="TY262"/>
                </a:cxn>
                <a:cxn ang="0">
                  <a:pos x="TX263" y="TY263"/>
                </a:cxn>
                <a:cxn ang="0">
                  <a:pos x="TX264" y="TY264"/>
                </a:cxn>
                <a:cxn ang="0">
                  <a:pos x="TX265" y="TY265"/>
                </a:cxn>
                <a:cxn ang="0">
                  <a:pos x="TX266" y="TY266"/>
                </a:cxn>
                <a:cxn ang="0">
                  <a:pos x="TX267" y="TY267"/>
                </a:cxn>
                <a:cxn ang="0">
                  <a:pos x="TX268" y="TY268"/>
                </a:cxn>
                <a:cxn ang="0">
                  <a:pos x="TX269" y="TY269"/>
                </a:cxn>
                <a:cxn ang="0">
                  <a:pos x="TX270" y="TY270"/>
                </a:cxn>
                <a:cxn ang="0">
                  <a:pos x="TX271" y="TY271"/>
                </a:cxn>
                <a:cxn ang="0">
                  <a:pos x="TX272" y="TY272"/>
                </a:cxn>
                <a:cxn ang="0">
                  <a:pos x="TX273" y="TY273"/>
                </a:cxn>
                <a:cxn ang="0">
                  <a:pos x="TX274" y="TY274"/>
                </a:cxn>
                <a:cxn ang="0">
                  <a:pos x="TX275" y="TY275"/>
                </a:cxn>
                <a:cxn ang="0">
                  <a:pos x="TX276" y="TY276"/>
                </a:cxn>
                <a:cxn ang="0">
                  <a:pos x="TX277" y="TY277"/>
                </a:cxn>
                <a:cxn ang="0">
                  <a:pos x="TX278" y="TY278"/>
                </a:cxn>
                <a:cxn ang="0">
                  <a:pos x="TX279" y="TY279"/>
                </a:cxn>
                <a:cxn ang="0">
                  <a:pos x="TX280" y="TY280"/>
                </a:cxn>
                <a:cxn ang="0">
                  <a:pos x="TX281" y="TY281"/>
                </a:cxn>
                <a:cxn ang="0">
                  <a:pos x="TX282" y="TY282"/>
                </a:cxn>
                <a:cxn ang="0">
                  <a:pos x="TX283" y="TY283"/>
                </a:cxn>
                <a:cxn ang="0">
                  <a:pos x="TX284" y="TY284"/>
                </a:cxn>
                <a:cxn ang="0">
                  <a:pos x="TX285" y="TY285"/>
                </a:cxn>
                <a:cxn ang="0">
                  <a:pos x="TX286" y="TY286"/>
                </a:cxn>
                <a:cxn ang="0">
                  <a:pos x="TX287" y="TY287"/>
                </a:cxn>
                <a:cxn ang="0">
                  <a:pos x="TX288" y="TY288"/>
                </a:cxn>
                <a:cxn ang="0">
                  <a:pos x="TX289" y="TY289"/>
                </a:cxn>
                <a:cxn ang="0">
                  <a:pos x="TX290" y="TY290"/>
                </a:cxn>
                <a:cxn ang="0">
                  <a:pos x="TX291" y="TY291"/>
                </a:cxn>
                <a:cxn ang="0">
                  <a:pos x="TX292" y="TY292"/>
                </a:cxn>
                <a:cxn ang="0">
                  <a:pos x="TX293" y="TY293"/>
                </a:cxn>
                <a:cxn ang="0">
                  <a:pos x="TX294" y="TY294"/>
                </a:cxn>
                <a:cxn ang="0">
                  <a:pos x="TX295" y="TY295"/>
                </a:cxn>
                <a:cxn ang="0">
                  <a:pos x="TX296" y="TY296"/>
                </a:cxn>
                <a:cxn ang="0">
                  <a:pos x="TX297" y="TY297"/>
                </a:cxn>
                <a:cxn ang="0">
                  <a:pos x="TX298" y="TY298"/>
                </a:cxn>
                <a:cxn ang="0">
                  <a:pos x="TX299" y="TY299"/>
                </a:cxn>
                <a:cxn ang="0">
                  <a:pos x="TX300" y="TY300"/>
                </a:cxn>
                <a:cxn ang="0">
                  <a:pos x="TX301" y="TY301"/>
                </a:cxn>
                <a:cxn ang="0">
                  <a:pos x="TX302" y="TY302"/>
                </a:cxn>
                <a:cxn ang="0">
                  <a:pos x="TX303" y="TY303"/>
                </a:cxn>
                <a:cxn ang="0">
                  <a:pos x="TX304" y="TY304"/>
                </a:cxn>
                <a:cxn ang="0">
                  <a:pos x="TX305" y="TY305"/>
                </a:cxn>
                <a:cxn ang="0">
                  <a:pos x="TX306" y="TY306"/>
                </a:cxn>
                <a:cxn ang="0">
                  <a:pos x="TX307" y="TY307"/>
                </a:cxn>
                <a:cxn ang="0">
                  <a:pos x="TX308" y="TY308"/>
                </a:cxn>
                <a:cxn ang="0">
                  <a:pos x="TX309" y="TY309"/>
                </a:cxn>
                <a:cxn ang="0">
                  <a:pos x="TX310" y="TY310"/>
                </a:cxn>
                <a:cxn ang="0">
                  <a:pos x="TX311" y="TY311"/>
                </a:cxn>
                <a:cxn ang="0">
                  <a:pos x="TX312" y="TY312"/>
                </a:cxn>
                <a:cxn ang="0">
                  <a:pos x="TX313" y="TY313"/>
                </a:cxn>
                <a:cxn ang="0">
                  <a:pos x="TX314" y="TY314"/>
                </a:cxn>
                <a:cxn ang="0">
                  <a:pos x="TX315" y="TY315"/>
                </a:cxn>
                <a:cxn ang="0">
                  <a:pos x="TX316" y="TY316"/>
                </a:cxn>
                <a:cxn ang="0">
                  <a:pos x="TX317" y="TY317"/>
                </a:cxn>
                <a:cxn ang="0">
                  <a:pos x="TX318" y="TY318"/>
                </a:cxn>
                <a:cxn ang="0">
                  <a:pos x="TX319" y="TY319"/>
                </a:cxn>
                <a:cxn ang="0">
                  <a:pos x="TX320" y="TY320"/>
                </a:cxn>
                <a:cxn ang="0">
                  <a:pos x="TX321" y="TY321"/>
                </a:cxn>
                <a:cxn ang="0">
                  <a:pos x="TX322" y="TY322"/>
                </a:cxn>
                <a:cxn ang="0">
                  <a:pos x="TX323" y="TY323"/>
                </a:cxn>
                <a:cxn ang="0">
                  <a:pos x="TX324" y="TY324"/>
                </a:cxn>
                <a:cxn ang="0">
                  <a:pos x="TX325" y="TY325"/>
                </a:cxn>
                <a:cxn ang="0">
                  <a:pos x="TX326" y="TY326"/>
                </a:cxn>
                <a:cxn ang="0">
                  <a:pos x="TX327" y="TY327"/>
                </a:cxn>
                <a:cxn ang="0">
                  <a:pos x="TX328" y="TY328"/>
                </a:cxn>
                <a:cxn ang="0">
                  <a:pos x="TX329" y="TY329"/>
                </a:cxn>
                <a:cxn ang="0">
                  <a:pos x="TX330" y="TY330"/>
                </a:cxn>
                <a:cxn ang="0">
                  <a:pos x="TX331" y="TY331"/>
                </a:cxn>
                <a:cxn ang="0">
                  <a:pos x="TX332" y="TY332"/>
                </a:cxn>
                <a:cxn ang="0">
                  <a:pos x="TX333" y="TY333"/>
                </a:cxn>
                <a:cxn ang="0">
                  <a:pos x="TX334" y="TY334"/>
                </a:cxn>
                <a:cxn ang="0">
                  <a:pos x="TX335" y="TY335"/>
                </a:cxn>
                <a:cxn ang="0">
                  <a:pos x="TX336" y="TY336"/>
                </a:cxn>
                <a:cxn ang="0">
                  <a:pos x="TX337" y="TY337"/>
                </a:cxn>
                <a:cxn ang="0">
                  <a:pos x="TX338" y="TY338"/>
                </a:cxn>
                <a:cxn ang="0">
                  <a:pos x="TX339" y="TY339"/>
                </a:cxn>
                <a:cxn ang="0">
                  <a:pos x="TX340" y="TY340"/>
                </a:cxn>
                <a:cxn ang="0">
                  <a:pos x="TX341" y="TY341"/>
                </a:cxn>
                <a:cxn ang="0">
                  <a:pos x="TX342" y="TY342"/>
                </a:cxn>
                <a:cxn ang="0">
                  <a:pos x="TX343" y="TY343"/>
                </a:cxn>
                <a:cxn ang="0">
                  <a:pos x="TX344" y="TY344"/>
                </a:cxn>
                <a:cxn ang="0">
                  <a:pos x="TX345" y="TY345"/>
                </a:cxn>
                <a:cxn ang="0">
                  <a:pos x="TX346" y="TY346"/>
                </a:cxn>
                <a:cxn ang="0">
                  <a:pos x="TX347" y="TY347"/>
                </a:cxn>
                <a:cxn ang="0">
                  <a:pos x="TX348" y="TY348"/>
                </a:cxn>
                <a:cxn ang="0">
                  <a:pos x="TX349" y="TY349"/>
                </a:cxn>
                <a:cxn ang="0">
                  <a:pos x="TX350" y="TY350"/>
                </a:cxn>
                <a:cxn ang="0">
                  <a:pos x="TX351" y="TY351"/>
                </a:cxn>
                <a:cxn ang="0">
                  <a:pos x="TX352" y="TY352"/>
                </a:cxn>
                <a:cxn ang="0">
                  <a:pos x="TX353" y="TY353"/>
                </a:cxn>
                <a:cxn ang="0">
                  <a:pos x="TX354" y="TY354"/>
                </a:cxn>
                <a:cxn ang="0">
                  <a:pos x="TX355" y="TY355"/>
                </a:cxn>
                <a:cxn ang="0">
                  <a:pos x="TX356" y="TY356"/>
                </a:cxn>
                <a:cxn ang="0">
                  <a:pos x="TX357" y="TY357"/>
                </a:cxn>
                <a:cxn ang="0">
                  <a:pos x="TX358" y="TY358"/>
                </a:cxn>
                <a:cxn ang="0">
                  <a:pos x="TX359" y="TY359"/>
                </a:cxn>
                <a:cxn ang="0">
                  <a:pos x="TX360" y="TY360"/>
                </a:cxn>
                <a:cxn ang="0">
                  <a:pos x="TX361" y="TY361"/>
                </a:cxn>
                <a:cxn ang="0">
                  <a:pos x="TX362" y="TY362"/>
                </a:cxn>
                <a:cxn ang="0">
                  <a:pos x="TX363" y="TY363"/>
                </a:cxn>
                <a:cxn ang="0">
                  <a:pos x="TX364" y="TY364"/>
                </a:cxn>
                <a:cxn ang="0">
                  <a:pos x="TX365" y="TY365"/>
                </a:cxn>
                <a:cxn ang="0">
                  <a:pos x="TX366" y="TY366"/>
                </a:cxn>
                <a:cxn ang="0">
                  <a:pos x="TX367" y="TY367"/>
                </a:cxn>
                <a:cxn ang="0">
                  <a:pos x="TX368" y="TY368"/>
                </a:cxn>
                <a:cxn ang="0">
                  <a:pos x="TX369" y="TY369"/>
                </a:cxn>
                <a:cxn ang="0">
                  <a:pos x="TX370" y="TY370"/>
                </a:cxn>
                <a:cxn ang="0">
                  <a:pos x="TX371" y="TY371"/>
                </a:cxn>
                <a:cxn ang="0">
                  <a:pos x="TX372" y="TY372"/>
                </a:cxn>
                <a:cxn ang="0">
                  <a:pos x="TX373" y="TY373"/>
                </a:cxn>
                <a:cxn ang="0">
                  <a:pos x="TX374" y="TY374"/>
                </a:cxn>
                <a:cxn ang="0">
                  <a:pos x="TX375" y="TY375"/>
                </a:cxn>
                <a:cxn ang="0">
                  <a:pos x="TX376" y="TY376"/>
                </a:cxn>
                <a:cxn ang="0">
                  <a:pos x="TX377" y="TY377"/>
                </a:cxn>
                <a:cxn ang="0">
                  <a:pos x="TX378" y="TY378"/>
                </a:cxn>
                <a:cxn ang="0">
                  <a:pos x="TX379" y="TY379"/>
                </a:cxn>
                <a:cxn ang="0">
                  <a:pos x="TX380" y="TY380"/>
                </a:cxn>
                <a:cxn ang="0">
                  <a:pos x="TX381" y="TY381"/>
                </a:cxn>
                <a:cxn ang="0">
                  <a:pos x="TX382" y="TY382"/>
                </a:cxn>
                <a:cxn ang="0">
                  <a:pos x="TX383" y="TY383"/>
                </a:cxn>
                <a:cxn ang="0">
                  <a:pos x="TX384" y="TY384"/>
                </a:cxn>
                <a:cxn ang="0">
                  <a:pos x="TX385" y="TY385"/>
                </a:cxn>
                <a:cxn ang="0">
                  <a:pos x="TX386" y="TY386"/>
                </a:cxn>
                <a:cxn ang="0">
                  <a:pos x="TX387" y="TY387"/>
                </a:cxn>
                <a:cxn ang="0">
                  <a:pos x="TX388" y="TY388"/>
                </a:cxn>
                <a:cxn ang="0">
                  <a:pos x="TX389" y="TY389"/>
                </a:cxn>
                <a:cxn ang="0">
                  <a:pos x="TX390" y="TY390"/>
                </a:cxn>
                <a:cxn ang="0">
                  <a:pos x="TX391" y="TY391"/>
                </a:cxn>
                <a:cxn ang="0">
                  <a:pos x="TX392" y="TY392"/>
                </a:cxn>
                <a:cxn ang="0">
                  <a:pos x="TX393" y="TY393"/>
                </a:cxn>
                <a:cxn ang="0">
                  <a:pos x="TX394" y="TY394"/>
                </a:cxn>
                <a:cxn ang="0">
                  <a:pos x="TX395" y="TY395"/>
                </a:cxn>
                <a:cxn ang="0">
                  <a:pos x="TX396" y="TY396"/>
                </a:cxn>
                <a:cxn ang="0">
                  <a:pos x="TX397" y="TY397"/>
                </a:cxn>
                <a:cxn ang="0">
                  <a:pos x="TX398" y="TY398"/>
                </a:cxn>
                <a:cxn ang="0">
                  <a:pos x="TX399" y="TY399"/>
                </a:cxn>
                <a:cxn ang="0">
                  <a:pos x="TX400" y="TY400"/>
                </a:cxn>
                <a:cxn ang="0">
                  <a:pos x="TX401" y="TY401"/>
                </a:cxn>
                <a:cxn ang="0">
                  <a:pos x="TX402" y="TY402"/>
                </a:cxn>
                <a:cxn ang="0">
                  <a:pos x="TX403" y="TY403"/>
                </a:cxn>
                <a:cxn ang="0">
                  <a:pos x="TX404" y="TY404"/>
                </a:cxn>
                <a:cxn ang="0">
                  <a:pos x="TX405" y="TY405"/>
                </a:cxn>
                <a:cxn ang="0">
                  <a:pos x="TX406" y="TY406"/>
                </a:cxn>
                <a:cxn ang="0">
                  <a:pos x="TX407" y="TY407"/>
                </a:cxn>
                <a:cxn ang="0">
                  <a:pos x="TX408" y="TY408"/>
                </a:cxn>
                <a:cxn ang="0">
                  <a:pos x="TX409" y="TY409"/>
                </a:cxn>
                <a:cxn ang="0">
                  <a:pos x="TX410" y="TY410"/>
                </a:cxn>
                <a:cxn ang="0">
                  <a:pos x="TX411" y="TY411"/>
                </a:cxn>
                <a:cxn ang="0">
                  <a:pos x="TX412" y="TY412"/>
                </a:cxn>
                <a:cxn ang="0">
                  <a:pos x="TX413" y="TY413"/>
                </a:cxn>
                <a:cxn ang="0">
                  <a:pos x="TX414" y="TY414"/>
                </a:cxn>
                <a:cxn ang="0">
                  <a:pos x="TX415" y="TY415"/>
                </a:cxn>
                <a:cxn ang="0">
                  <a:pos x="TX416" y="TY416"/>
                </a:cxn>
                <a:cxn ang="0">
                  <a:pos x="TX417" y="TY417"/>
                </a:cxn>
                <a:cxn ang="0">
                  <a:pos x="TX418" y="TY418"/>
                </a:cxn>
                <a:cxn ang="0">
                  <a:pos x="TX419" y="TY419"/>
                </a:cxn>
                <a:cxn ang="0">
                  <a:pos x="TX420" y="TY420"/>
                </a:cxn>
                <a:cxn ang="0">
                  <a:pos x="TX421" y="TY421"/>
                </a:cxn>
                <a:cxn ang="0">
                  <a:pos x="TX422" y="TY422"/>
                </a:cxn>
                <a:cxn ang="0">
                  <a:pos x="TX423" y="TY423"/>
                </a:cxn>
                <a:cxn ang="0">
                  <a:pos x="TX424" y="TY424"/>
                </a:cxn>
                <a:cxn ang="0">
                  <a:pos x="TX425" y="TY425"/>
                </a:cxn>
                <a:cxn ang="0">
                  <a:pos x="TX426" y="TY426"/>
                </a:cxn>
                <a:cxn ang="0">
                  <a:pos x="TX427" y="TY427"/>
                </a:cxn>
                <a:cxn ang="0">
                  <a:pos x="TX428" y="TY428"/>
                </a:cxn>
                <a:cxn ang="0">
                  <a:pos x="TX429" y="TY429"/>
                </a:cxn>
                <a:cxn ang="0">
                  <a:pos x="TX430" y="TY430"/>
                </a:cxn>
                <a:cxn ang="0">
                  <a:pos x="TX431" y="TY431"/>
                </a:cxn>
                <a:cxn ang="0">
                  <a:pos x="TX432" y="TY432"/>
                </a:cxn>
                <a:cxn ang="0">
                  <a:pos x="TX433" y="TY433"/>
                </a:cxn>
                <a:cxn ang="0">
                  <a:pos x="TX434" y="TY434"/>
                </a:cxn>
                <a:cxn ang="0">
                  <a:pos x="TX435" y="TY435"/>
                </a:cxn>
                <a:cxn ang="0">
                  <a:pos x="TX436" y="TY436"/>
                </a:cxn>
                <a:cxn ang="0">
                  <a:pos x="TX437" y="TY437"/>
                </a:cxn>
                <a:cxn ang="0">
                  <a:pos x="TX438" y="TY438"/>
                </a:cxn>
                <a:cxn ang="0">
                  <a:pos x="TX439" y="TY439"/>
                </a:cxn>
                <a:cxn ang="0">
                  <a:pos x="TX440" y="TY440"/>
                </a:cxn>
                <a:cxn ang="0">
                  <a:pos x="TX441" y="TY441"/>
                </a:cxn>
                <a:cxn ang="0">
                  <a:pos x="TX442" y="TY442"/>
                </a:cxn>
                <a:cxn ang="0">
                  <a:pos x="TX443" y="TY443"/>
                </a:cxn>
                <a:cxn ang="0">
                  <a:pos x="TX444" y="TY444"/>
                </a:cxn>
                <a:cxn ang="0">
                  <a:pos x="TX445" y="TY445"/>
                </a:cxn>
                <a:cxn ang="0">
                  <a:pos x="TX446" y="TY446"/>
                </a:cxn>
                <a:cxn ang="0">
                  <a:pos x="TX447" y="TY447"/>
                </a:cxn>
                <a:cxn ang="0">
                  <a:pos x="TX448" y="TY448"/>
                </a:cxn>
                <a:cxn ang="0">
                  <a:pos x="TX449" y="TY449"/>
                </a:cxn>
                <a:cxn ang="0">
                  <a:pos x="TX450" y="TY450"/>
                </a:cxn>
                <a:cxn ang="0">
                  <a:pos x="TX451" y="TY451"/>
                </a:cxn>
                <a:cxn ang="0">
                  <a:pos x="TX452" y="TY452"/>
                </a:cxn>
                <a:cxn ang="0">
                  <a:pos x="TX453" y="TY453"/>
                </a:cxn>
                <a:cxn ang="0">
                  <a:pos x="TX454" y="TY454"/>
                </a:cxn>
                <a:cxn ang="0">
                  <a:pos x="TX455" y="TY455"/>
                </a:cxn>
                <a:cxn ang="0">
                  <a:pos x="TX456" y="TY456"/>
                </a:cxn>
                <a:cxn ang="0">
                  <a:pos x="TX457" y="TY457"/>
                </a:cxn>
                <a:cxn ang="0">
                  <a:pos x="TX458" y="TY458"/>
                </a:cxn>
                <a:cxn ang="0">
                  <a:pos x="TX459" y="TY459"/>
                </a:cxn>
                <a:cxn ang="0">
                  <a:pos x="TX460" y="TY460"/>
                </a:cxn>
                <a:cxn ang="0">
                  <a:pos x="TX461" y="TY461"/>
                </a:cxn>
                <a:cxn ang="0">
                  <a:pos x="TX462" y="TY462"/>
                </a:cxn>
                <a:cxn ang="0">
                  <a:pos x="TX463" y="TY463"/>
                </a:cxn>
                <a:cxn ang="0">
                  <a:pos x="TX464" y="TY464"/>
                </a:cxn>
                <a:cxn ang="0">
                  <a:pos x="TX465" y="TY465"/>
                </a:cxn>
                <a:cxn ang="0">
                  <a:pos x="TX466" y="TY466"/>
                </a:cxn>
                <a:cxn ang="0">
                  <a:pos x="TX467" y="TY467"/>
                </a:cxn>
                <a:cxn ang="0">
                  <a:pos x="TX468" y="TY468"/>
                </a:cxn>
                <a:cxn ang="0">
                  <a:pos x="TX469" y="TY469"/>
                </a:cxn>
                <a:cxn ang="0">
                  <a:pos x="TX470" y="TY470"/>
                </a:cxn>
                <a:cxn ang="0">
                  <a:pos x="TX471" y="TY471"/>
                </a:cxn>
                <a:cxn ang="0">
                  <a:pos x="TX472" y="TY472"/>
                </a:cxn>
                <a:cxn ang="0">
                  <a:pos x="TX473" y="TY473"/>
                </a:cxn>
                <a:cxn ang="0">
                  <a:pos x="TX474" y="TY474"/>
                </a:cxn>
                <a:cxn ang="0">
                  <a:pos x="TX475" y="TY475"/>
                </a:cxn>
                <a:cxn ang="0">
                  <a:pos x="TX476" y="TY476"/>
                </a:cxn>
                <a:cxn ang="0">
                  <a:pos x="TX477" y="TY477"/>
                </a:cxn>
                <a:cxn ang="0">
                  <a:pos x="TX478" y="TY478"/>
                </a:cxn>
                <a:cxn ang="0">
                  <a:pos x="TX479" y="TY479"/>
                </a:cxn>
                <a:cxn ang="0">
                  <a:pos x="TX480" y="TY480"/>
                </a:cxn>
                <a:cxn ang="0">
                  <a:pos x="TX481" y="TY481"/>
                </a:cxn>
                <a:cxn ang="0">
                  <a:pos x="TX482" y="TY482"/>
                </a:cxn>
                <a:cxn ang="0">
                  <a:pos x="TX483" y="TY483"/>
                </a:cxn>
                <a:cxn ang="0">
                  <a:pos x="TX484" y="TY484"/>
                </a:cxn>
                <a:cxn ang="0">
                  <a:pos x="TX485" y="TY485"/>
                </a:cxn>
                <a:cxn ang="0">
                  <a:pos x="TX486" y="TY486"/>
                </a:cxn>
                <a:cxn ang="0">
                  <a:pos x="TX487" y="TY487"/>
                </a:cxn>
                <a:cxn ang="0">
                  <a:pos x="TX488" y="TY488"/>
                </a:cxn>
                <a:cxn ang="0">
                  <a:pos x="TX489" y="TY489"/>
                </a:cxn>
                <a:cxn ang="0">
                  <a:pos x="TX490" y="TY490"/>
                </a:cxn>
                <a:cxn ang="0">
                  <a:pos x="TX491" y="TY491"/>
                </a:cxn>
                <a:cxn ang="0">
                  <a:pos x="TX492" y="TY492"/>
                </a:cxn>
                <a:cxn ang="0">
                  <a:pos x="TX493" y="TY493"/>
                </a:cxn>
                <a:cxn ang="0">
                  <a:pos x="TX494" y="TY494"/>
                </a:cxn>
                <a:cxn ang="0">
                  <a:pos x="TX495" y="TY495"/>
                </a:cxn>
                <a:cxn ang="0">
                  <a:pos x="TX496" y="TY496"/>
                </a:cxn>
                <a:cxn ang="0">
                  <a:pos x="TX497" y="TY497"/>
                </a:cxn>
                <a:cxn ang="0">
                  <a:pos x="TX498" y="TY498"/>
                </a:cxn>
                <a:cxn ang="0">
                  <a:pos x="TX499" y="TY499"/>
                </a:cxn>
                <a:cxn ang="0">
                  <a:pos x="TX500" y="TY500"/>
                </a:cxn>
                <a:cxn ang="0">
                  <a:pos x="TX501" y="TY501"/>
                </a:cxn>
                <a:cxn ang="0">
                  <a:pos x="TX502" y="TY502"/>
                </a:cxn>
                <a:cxn ang="0">
                  <a:pos x="TX503" y="TY503"/>
                </a:cxn>
                <a:cxn ang="0">
                  <a:pos x="TX504" y="TY504"/>
                </a:cxn>
                <a:cxn ang="0">
                  <a:pos x="TX505" y="TY505"/>
                </a:cxn>
                <a:cxn ang="0">
                  <a:pos x="TX506" y="TY506"/>
                </a:cxn>
                <a:cxn ang="0">
                  <a:pos x="TX507" y="TY507"/>
                </a:cxn>
                <a:cxn ang="0">
                  <a:pos x="TX508" y="TY508"/>
                </a:cxn>
                <a:cxn ang="0">
                  <a:pos x="TX509" y="TY509"/>
                </a:cxn>
                <a:cxn ang="0">
                  <a:pos x="TX510" y="TY510"/>
                </a:cxn>
                <a:cxn ang="0">
                  <a:pos x="TX511" y="TY511"/>
                </a:cxn>
                <a:cxn ang="0">
                  <a:pos x="TX512" y="TY512"/>
                </a:cxn>
                <a:cxn ang="0">
                  <a:pos x="TX513" y="TY513"/>
                </a:cxn>
                <a:cxn ang="0">
                  <a:pos x="TX514" y="TY514"/>
                </a:cxn>
                <a:cxn ang="0">
                  <a:pos x="TX515" y="TY515"/>
                </a:cxn>
                <a:cxn ang="0">
                  <a:pos x="TX516" y="TY516"/>
                </a:cxn>
                <a:cxn ang="0">
                  <a:pos x="TX517" y="TY517"/>
                </a:cxn>
                <a:cxn ang="0">
                  <a:pos x="TX518" y="TY518"/>
                </a:cxn>
                <a:cxn ang="0">
                  <a:pos x="TX519" y="TY519"/>
                </a:cxn>
                <a:cxn ang="0">
                  <a:pos x="TX520" y="TY520"/>
                </a:cxn>
                <a:cxn ang="0">
                  <a:pos x="TX521" y="TY521"/>
                </a:cxn>
                <a:cxn ang="0">
                  <a:pos x="TX522" y="TY522"/>
                </a:cxn>
                <a:cxn ang="0">
                  <a:pos x="TX523" y="TY523"/>
                </a:cxn>
                <a:cxn ang="0">
                  <a:pos x="TX524" y="TY524"/>
                </a:cxn>
                <a:cxn ang="0">
                  <a:pos x="TX525" y="TY525"/>
                </a:cxn>
                <a:cxn ang="0">
                  <a:pos x="TX526" y="TY526"/>
                </a:cxn>
                <a:cxn ang="0">
                  <a:pos x="TX527" y="TY527"/>
                </a:cxn>
                <a:cxn ang="0">
                  <a:pos x="TX528" y="TY528"/>
                </a:cxn>
                <a:cxn ang="0">
                  <a:pos x="TX529" y="TY529"/>
                </a:cxn>
                <a:cxn ang="0">
                  <a:pos x="TX530" y="TY530"/>
                </a:cxn>
                <a:cxn ang="0">
                  <a:pos x="TX531" y="TY531"/>
                </a:cxn>
                <a:cxn ang="0">
                  <a:pos x="TX532" y="TY532"/>
                </a:cxn>
                <a:cxn ang="0">
                  <a:pos x="TX533" y="TY533"/>
                </a:cxn>
                <a:cxn ang="0">
                  <a:pos x="TX534" y="TY534"/>
                </a:cxn>
                <a:cxn ang="0">
                  <a:pos x="TX535" y="TY535"/>
                </a:cxn>
                <a:cxn ang="0">
                  <a:pos x="TX536" y="TY536"/>
                </a:cxn>
                <a:cxn ang="0">
                  <a:pos x="TX537" y="TY537"/>
                </a:cxn>
                <a:cxn ang="0">
                  <a:pos x="TX538" y="TY538"/>
                </a:cxn>
                <a:cxn ang="0">
                  <a:pos x="TX539" y="TY539"/>
                </a:cxn>
                <a:cxn ang="0">
                  <a:pos x="TX540" y="TY540"/>
                </a:cxn>
                <a:cxn ang="0">
                  <a:pos x="TX541" y="TY541"/>
                </a:cxn>
                <a:cxn ang="0">
                  <a:pos x="TX542" y="TY542"/>
                </a:cxn>
                <a:cxn ang="0">
                  <a:pos x="TX543" y="TY543"/>
                </a:cxn>
                <a:cxn ang="0">
                  <a:pos x="TX544" y="TY544"/>
                </a:cxn>
                <a:cxn ang="0">
                  <a:pos x="TX545" y="TY545"/>
                </a:cxn>
                <a:cxn ang="0">
                  <a:pos x="TX546" y="TY546"/>
                </a:cxn>
                <a:cxn ang="0">
                  <a:pos x="TX547" y="TY547"/>
                </a:cxn>
                <a:cxn ang="0">
                  <a:pos x="TX548" y="TY548"/>
                </a:cxn>
                <a:cxn ang="0">
                  <a:pos x="TX549" y="TY549"/>
                </a:cxn>
                <a:cxn ang="0">
                  <a:pos x="TX550" y="TY550"/>
                </a:cxn>
                <a:cxn ang="0">
                  <a:pos x="TX551" y="TY551"/>
                </a:cxn>
                <a:cxn ang="0">
                  <a:pos x="TX552" y="TY552"/>
                </a:cxn>
                <a:cxn ang="0">
                  <a:pos x="TX553" y="TY553"/>
                </a:cxn>
                <a:cxn ang="0">
                  <a:pos x="TX554" y="TY554"/>
                </a:cxn>
                <a:cxn ang="0">
                  <a:pos x="TX555" y="TY555"/>
                </a:cxn>
                <a:cxn ang="0">
                  <a:pos x="TX556" y="TY556"/>
                </a:cxn>
                <a:cxn ang="0">
                  <a:pos x="TX557" y="TY557"/>
                </a:cxn>
                <a:cxn ang="0">
                  <a:pos x="TX558" y="TY558"/>
                </a:cxn>
                <a:cxn ang="0">
                  <a:pos x="TX559" y="TY559"/>
                </a:cxn>
                <a:cxn ang="0">
                  <a:pos x="TX560" y="TY560"/>
                </a:cxn>
                <a:cxn ang="0">
                  <a:pos x="TX561" y="TY561"/>
                </a:cxn>
                <a:cxn ang="0">
                  <a:pos x="TX562" y="TY562"/>
                </a:cxn>
                <a:cxn ang="0">
                  <a:pos x="TX563" y="TY563"/>
                </a:cxn>
                <a:cxn ang="0">
                  <a:pos x="TX564" y="TY564"/>
                </a:cxn>
                <a:cxn ang="0">
                  <a:pos x="TX565" y="TY565"/>
                </a:cxn>
                <a:cxn ang="0">
                  <a:pos x="TX566" y="TY566"/>
                </a:cxn>
                <a:cxn ang="0">
                  <a:pos x="TX567" y="TY567"/>
                </a:cxn>
                <a:cxn ang="0">
                  <a:pos x="TX568" y="TY568"/>
                </a:cxn>
                <a:cxn ang="0">
                  <a:pos x="TX569" y="TY569"/>
                </a:cxn>
                <a:cxn ang="0">
                  <a:pos x="TX570" y="TY570"/>
                </a:cxn>
                <a:cxn ang="0">
                  <a:pos x="TX571" y="TY571"/>
                </a:cxn>
                <a:cxn ang="0">
                  <a:pos x="TX572" y="TY572"/>
                </a:cxn>
                <a:cxn ang="0">
                  <a:pos x="TX573" y="TY573"/>
                </a:cxn>
                <a:cxn ang="0">
                  <a:pos x="TX574" y="TY574"/>
                </a:cxn>
                <a:cxn ang="0">
                  <a:pos x="TX575" y="TY575"/>
                </a:cxn>
                <a:cxn ang="0">
                  <a:pos x="TX576" y="TY576"/>
                </a:cxn>
                <a:cxn ang="0">
                  <a:pos x="TX577" y="TY577"/>
                </a:cxn>
                <a:cxn ang="0">
                  <a:pos x="TX578" y="TY578"/>
                </a:cxn>
                <a:cxn ang="0">
                  <a:pos x="TX579" y="TY579"/>
                </a:cxn>
                <a:cxn ang="0">
                  <a:pos x="TX580" y="TY580"/>
                </a:cxn>
                <a:cxn ang="0">
                  <a:pos x="TX581" y="TY581"/>
                </a:cxn>
                <a:cxn ang="0">
                  <a:pos x="TX582" y="TY582"/>
                </a:cxn>
                <a:cxn ang="0">
                  <a:pos x="TX583" y="TY583"/>
                </a:cxn>
                <a:cxn ang="0">
                  <a:pos x="TX584" y="TY584"/>
                </a:cxn>
                <a:cxn ang="0">
                  <a:pos x="TX585" y="TY585"/>
                </a:cxn>
                <a:cxn ang="0">
                  <a:pos x="TX586" y="TY586"/>
                </a:cxn>
                <a:cxn ang="0">
                  <a:pos x="TX587" y="TY587"/>
                </a:cxn>
                <a:cxn ang="0">
                  <a:pos x="TX588" y="TY588"/>
                </a:cxn>
                <a:cxn ang="0">
                  <a:pos x="TX589" y="TY589"/>
                </a:cxn>
                <a:cxn ang="0">
                  <a:pos x="TX590" y="TY590"/>
                </a:cxn>
                <a:cxn ang="0">
                  <a:pos x="TX591" y="TY591"/>
                </a:cxn>
                <a:cxn ang="0">
                  <a:pos x="TX592" y="TY592"/>
                </a:cxn>
                <a:cxn ang="0">
                  <a:pos x="TX593" y="TY593"/>
                </a:cxn>
                <a:cxn ang="0">
                  <a:pos x="TX594" y="TY594"/>
                </a:cxn>
                <a:cxn ang="0">
                  <a:pos x="TX595" y="TY595"/>
                </a:cxn>
                <a:cxn ang="0">
                  <a:pos x="TX596" y="TY596"/>
                </a:cxn>
                <a:cxn ang="0">
                  <a:pos x="TX597" y="TY597"/>
                </a:cxn>
                <a:cxn ang="0">
                  <a:pos x="TX598" y="TY598"/>
                </a:cxn>
                <a:cxn ang="0">
                  <a:pos x="TX599" y="TY599"/>
                </a:cxn>
                <a:cxn ang="0">
                  <a:pos x="TX600" y="TY600"/>
                </a:cxn>
                <a:cxn ang="0">
                  <a:pos x="TX601" y="TY601"/>
                </a:cxn>
                <a:cxn ang="0">
                  <a:pos x="TX602" y="TY602"/>
                </a:cxn>
              </a:cxnLst>
              <a:rect l="l" t="t" r="r" b="b"/>
              <a:pathLst>
                <a:path w="12192001" h="5756330">
                  <a:moveTo>
                    <a:pt x="6998753" y="4570850"/>
                  </a:moveTo>
                  <a:lnTo>
                    <a:pt x="6980778" y="4628711"/>
                  </a:lnTo>
                  <a:lnTo>
                    <a:pt x="6981403" y="4630901"/>
                  </a:lnTo>
                  <a:lnTo>
                    <a:pt x="6999458" y="4573601"/>
                  </a:lnTo>
                  <a:lnTo>
                    <a:pt x="6999125" y="4572260"/>
                  </a:lnTo>
                  <a:close/>
                  <a:moveTo>
                    <a:pt x="7116525" y="4476406"/>
                  </a:moveTo>
                  <a:lnTo>
                    <a:pt x="7110787" y="4489934"/>
                  </a:lnTo>
                  <a:lnTo>
                    <a:pt x="7115797" y="4515530"/>
                  </a:lnTo>
                  <a:lnTo>
                    <a:pt x="7123707" y="4496516"/>
                  </a:lnTo>
                  <a:close/>
                  <a:moveTo>
                    <a:pt x="7091685" y="4406854"/>
                  </a:moveTo>
                  <a:cubicBezTo>
                    <a:pt x="7098829" y="4435876"/>
                    <a:pt x="7104664" y="4460947"/>
                    <a:pt x="7109346" y="4482562"/>
                  </a:cubicBezTo>
                  <a:lnTo>
                    <a:pt x="7110631" y="4489130"/>
                  </a:lnTo>
                  <a:lnTo>
                    <a:pt x="7116177" y="4475431"/>
                  </a:lnTo>
                  <a:lnTo>
                    <a:pt x="7112094" y="4463996"/>
                  </a:lnTo>
                  <a:lnTo>
                    <a:pt x="7107671" y="4474193"/>
                  </a:lnTo>
                  <a:lnTo>
                    <a:pt x="7112004" y="4463744"/>
                  </a:lnTo>
                  <a:close/>
                  <a:moveTo>
                    <a:pt x="6938555" y="4357555"/>
                  </a:moveTo>
                  <a:cubicBezTo>
                    <a:pt x="6961301" y="4472703"/>
                    <a:pt x="6908236" y="4369091"/>
                    <a:pt x="6968495" y="4585714"/>
                  </a:cubicBezTo>
                  <a:lnTo>
                    <a:pt x="6980536" y="4627866"/>
                  </a:lnTo>
                  <a:lnTo>
                    <a:pt x="6998414" y="4569560"/>
                  </a:lnTo>
                  <a:lnTo>
                    <a:pt x="6992518" y="4547163"/>
                  </a:lnTo>
                  <a:cubicBezTo>
                    <a:pt x="6982170" y="4508649"/>
                    <a:pt x="6965373" y="4449032"/>
                    <a:pt x="6938555" y="4357555"/>
                  </a:cubicBezTo>
                  <a:close/>
                  <a:moveTo>
                    <a:pt x="4194519" y="4343708"/>
                  </a:moveTo>
                  <a:cubicBezTo>
                    <a:pt x="4194268" y="4344455"/>
                    <a:pt x="4194211" y="4348068"/>
                    <a:pt x="4194319" y="4354088"/>
                  </a:cubicBezTo>
                  <a:lnTo>
                    <a:pt x="4194420" y="4357266"/>
                  </a:lnTo>
                  <a:lnTo>
                    <a:pt x="4194880" y="4354040"/>
                  </a:lnTo>
                  <a:lnTo>
                    <a:pt x="4195572" y="4348988"/>
                  </a:lnTo>
                  <a:close/>
                  <a:moveTo>
                    <a:pt x="7785167" y="4260787"/>
                  </a:moveTo>
                  <a:lnTo>
                    <a:pt x="7774664" y="4273216"/>
                  </a:lnTo>
                  <a:lnTo>
                    <a:pt x="7785714" y="4316489"/>
                  </a:lnTo>
                  <a:lnTo>
                    <a:pt x="7806894" y="4394684"/>
                  </a:lnTo>
                  <a:lnTo>
                    <a:pt x="7814094" y="4366492"/>
                  </a:lnTo>
                  <a:close/>
                  <a:moveTo>
                    <a:pt x="7986144" y="4249725"/>
                  </a:moveTo>
                  <a:lnTo>
                    <a:pt x="7976887" y="4253022"/>
                  </a:lnTo>
                  <a:lnTo>
                    <a:pt x="7979384" y="4297078"/>
                  </a:lnTo>
                  <a:lnTo>
                    <a:pt x="7981231" y="4320275"/>
                  </a:lnTo>
                  <a:lnTo>
                    <a:pt x="7986703" y="4298254"/>
                  </a:lnTo>
                  <a:cubicBezTo>
                    <a:pt x="7993710" y="4266285"/>
                    <a:pt x="7992660" y="4252018"/>
                    <a:pt x="7986144" y="4249725"/>
                  </a:cubicBezTo>
                  <a:close/>
                  <a:moveTo>
                    <a:pt x="9545937" y="4214714"/>
                  </a:moveTo>
                  <a:lnTo>
                    <a:pt x="9543771" y="4221419"/>
                  </a:lnTo>
                  <a:cubicBezTo>
                    <a:pt x="9542759" y="4223579"/>
                    <a:pt x="9542020" y="4223840"/>
                    <a:pt x="9541633" y="4221872"/>
                  </a:cubicBezTo>
                  <a:close/>
                  <a:moveTo>
                    <a:pt x="7861021" y="4180602"/>
                  </a:moveTo>
                  <a:lnTo>
                    <a:pt x="7826053" y="4217443"/>
                  </a:lnTo>
                  <a:lnTo>
                    <a:pt x="7828711" y="4231758"/>
                  </a:lnTo>
                  <a:cubicBezTo>
                    <a:pt x="7831863" y="4251305"/>
                    <a:pt x="7829339" y="4247810"/>
                    <a:pt x="7823153" y="4230536"/>
                  </a:cubicBezTo>
                  <a:lnTo>
                    <a:pt x="7820636" y="4223149"/>
                  </a:lnTo>
                  <a:lnTo>
                    <a:pt x="7802826" y="4241914"/>
                  </a:lnTo>
                  <a:lnTo>
                    <a:pt x="7805669" y="4254734"/>
                  </a:lnTo>
                  <a:cubicBezTo>
                    <a:pt x="7807023" y="4261801"/>
                    <a:pt x="7805533" y="4257903"/>
                    <a:pt x="7802051" y="4246359"/>
                  </a:cubicBezTo>
                  <a:lnTo>
                    <a:pt x="7801239" y="4243583"/>
                  </a:lnTo>
                  <a:lnTo>
                    <a:pt x="7787760" y="4257783"/>
                  </a:lnTo>
                  <a:lnTo>
                    <a:pt x="7815022" y="4362865"/>
                  </a:lnTo>
                  <a:lnTo>
                    <a:pt x="7819266" y="4346247"/>
                  </a:lnTo>
                  <a:cubicBezTo>
                    <a:pt x="7829100" y="4313560"/>
                    <a:pt x="7844068" y="4269936"/>
                    <a:pt x="7865303" y="4212974"/>
                  </a:cubicBezTo>
                  <a:lnTo>
                    <a:pt x="7867088" y="4208276"/>
                  </a:lnTo>
                  <a:lnTo>
                    <a:pt x="7863179" y="4190405"/>
                  </a:lnTo>
                  <a:close/>
                  <a:moveTo>
                    <a:pt x="11323806" y="4157444"/>
                  </a:moveTo>
                  <a:lnTo>
                    <a:pt x="11331625" y="4170026"/>
                  </a:lnTo>
                  <a:lnTo>
                    <a:pt x="11336391" y="4178721"/>
                  </a:lnTo>
                  <a:close/>
                  <a:moveTo>
                    <a:pt x="11309605" y="4133756"/>
                  </a:moveTo>
                  <a:lnTo>
                    <a:pt x="11313649" y="4140273"/>
                  </a:lnTo>
                  <a:lnTo>
                    <a:pt x="11323806" y="4157444"/>
                  </a:lnTo>
                  <a:lnTo>
                    <a:pt x="11318144" y="4148335"/>
                  </a:lnTo>
                  <a:close/>
                  <a:moveTo>
                    <a:pt x="4256724" y="4066171"/>
                  </a:moveTo>
                  <a:lnTo>
                    <a:pt x="4251174" y="4084592"/>
                  </a:lnTo>
                  <a:lnTo>
                    <a:pt x="4250391" y="4096326"/>
                  </a:lnTo>
                  <a:lnTo>
                    <a:pt x="4249181" y="4135169"/>
                  </a:lnTo>
                  <a:lnTo>
                    <a:pt x="4258508" y="4080507"/>
                  </a:lnTo>
                  <a:lnTo>
                    <a:pt x="4257501" y="4069388"/>
                  </a:lnTo>
                  <a:close/>
                  <a:moveTo>
                    <a:pt x="8229600" y="0"/>
                  </a:moveTo>
                  <a:lnTo>
                    <a:pt x="12192000" y="0"/>
                  </a:lnTo>
                  <a:lnTo>
                    <a:pt x="12192000" y="1791040"/>
                  </a:lnTo>
                  <a:lnTo>
                    <a:pt x="12192000" y="2264229"/>
                  </a:lnTo>
                  <a:lnTo>
                    <a:pt x="12192000" y="4959969"/>
                  </a:lnTo>
                  <a:lnTo>
                    <a:pt x="12173123" y="4913084"/>
                  </a:lnTo>
                  <a:cubicBezTo>
                    <a:pt x="12162614" y="4886600"/>
                    <a:pt x="12151282" y="4857678"/>
                    <a:pt x="12139053" y="4826097"/>
                  </a:cubicBezTo>
                  <a:cubicBezTo>
                    <a:pt x="12005566" y="4545250"/>
                    <a:pt x="12206522" y="5125858"/>
                    <a:pt x="12170280" y="5087179"/>
                  </a:cubicBezTo>
                  <a:cubicBezTo>
                    <a:pt x="12061104" y="4787238"/>
                    <a:pt x="12048038" y="4762376"/>
                    <a:pt x="12048479" y="4776655"/>
                  </a:cubicBezTo>
                  <a:cubicBezTo>
                    <a:pt x="12048833" y="4790722"/>
                    <a:pt x="12062400" y="4844058"/>
                    <a:pt x="12005809" y="4700554"/>
                  </a:cubicBezTo>
                  <a:cubicBezTo>
                    <a:pt x="12204256" y="5230596"/>
                    <a:pt x="11973068" y="4649407"/>
                    <a:pt x="12128824" y="5075167"/>
                  </a:cubicBezTo>
                  <a:lnTo>
                    <a:pt x="12013214" y="4766745"/>
                  </a:lnTo>
                  <a:cubicBezTo>
                    <a:pt x="11992403" y="4739446"/>
                    <a:pt x="11971593" y="4712148"/>
                    <a:pt x="11951082" y="4684722"/>
                  </a:cubicBezTo>
                  <a:lnTo>
                    <a:pt x="11923851" y="4606778"/>
                  </a:lnTo>
                  <a:cubicBezTo>
                    <a:pt x="11826307" y="4346529"/>
                    <a:pt x="11926577" y="4628067"/>
                    <a:pt x="11883196" y="4523831"/>
                  </a:cubicBezTo>
                  <a:lnTo>
                    <a:pt x="12017107" y="4892553"/>
                  </a:lnTo>
                  <a:lnTo>
                    <a:pt x="11872473" y="4506951"/>
                  </a:lnTo>
                  <a:cubicBezTo>
                    <a:pt x="11838155" y="4424795"/>
                    <a:pt x="11871112" y="4514516"/>
                    <a:pt x="11891017" y="4571136"/>
                  </a:cubicBezTo>
                  <a:cubicBezTo>
                    <a:pt x="11879281" y="4539469"/>
                    <a:pt x="11861483" y="4491929"/>
                    <a:pt x="11842875" y="4442489"/>
                  </a:cubicBezTo>
                  <a:cubicBezTo>
                    <a:pt x="11774394" y="4281853"/>
                    <a:pt x="11837513" y="4467974"/>
                    <a:pt x="11969531" y="4814054"/>
                  </a:cubicBezTo>
                  <a:cubicBezTo>
                    <a:pt x="11945205" y="4757821"/>
                    <a:pt x="11865521" y="4546084"/>
                    <a:pt x="11873609" y="4575813"/>
                  </a:cubicBezTo>
                  <a:cubicBezTo>
                    <a:pt x="11896164" y="4645273"/>
                    <a:pt x="11953683" y="4787634"/>
                    <a:pt x="11992088" y="4883513"/>
                  </a:cubicBezTo>
                  <a:cubicBezTo>
                    <a:pt x="11943165" y="4770415"/>
                    <a:pt x="11857642" y="4549942"/>
                    <a:pt x="11897629" y="4679322"/>
                  </a:cubicBezTo>
                  <a:lnTo>
                    <a:pt x="11841882" y="4523733"/>
                  </a:lnTo>
                  <a:cubicBezTo>
                    <a:pt x="11867134" y="4597033"/>
                    <a:pt x="11835695" y="4521632"/>
                    <a:pt x="11815721" y="4477264"/>
                  </a:cubicBezTo>
                  <a:cubicBezTo>
                    <a:pt x="11796137" y="4432979"/>
                    <a:pt x="11787720" y="4419855"/>
                    <a:pt x="11860867" y="4617914"/>
                  </a:cubicBezTo>
                  <a:lnTo>
                    <a:pt x="12062104" y="5136289"/>
                  </a:lnTo>
                  <a:lnTo>
                    <a:pt x="11982100" y="4912217"/>
                  </a:lnTo>
                  <a:cubicBezTo>
                    <a:pt x="12043246" y="5080470"/>
                    <a:pt x="12104990" y="5248469"/>
                    <a:pt x="12166940" y="5416128"/>
                  </a:cubicBezTo>
                  <a:cubicBezTo>
                    <a:pt x="12142615" y="5359896"/>
                    <a:pt x="12113891" y="5282590"/>
                    <a:pt x="12061049" y="5148713"/>
                  </a:cubicBezTo>
                  <a:cubicBezTo>
                    <a:pt x="12101604" y="5260388"/>
                    <a:pt x="12075114" y="5196598"/>
                    <a:pt x="12058106" y="5156702"/>
                  </a:cubicBezTo>
                  <a:cubicBezTo>
                    <a:pt x="12041010" y="5116596"/>
                    <a:pt x="12033482" y="5100597"/>
                    <a:pt x="12113069" y="5307137"/>
                  </a:cubicBezTo>
                  <a:lnTo>
                    <a:pt x="11972821" y="4953340"/>
                  </a:lnTo>
                  <a:lnTo>
                    <a:pt x="12093170" y="5271218"/>
                  </a:lnTo>
                  <a:cubicBezTo>
                    <a:pt x="12010888" y="5060838"/>
                    <a:pt x="11866334" y="4686178"/>
                    <a:pt x="11806390" y="4556326"/>
                  </a:cubicBezTo>
                  <a:lnTo>
                    <a:pt x="11765978" y="4474773"/>
                  </a:lnTo>
                  <a:lnTo>
                    <a:pt x="11927216" y="4874499"/>
                  </a:lnTo>
                  <a:lnTo>
                    <a:pt x="11792727" y="4549927"/>
                  </a:lnTo>
                  <a:cubicBezTo>
                    <a:pt x="11755169" y="4460174"/>
                    <a:pt x="11744975" y="4439573"/>
                    <a:pt x="11823179" y="4641216"/>
                  </a:cubicBezTo>
                  <a:lnTo>
                    <a:pt x="11700104" y="4335974"/>
                  </a:lnTo>
                  <a:cubicBezTo>
                    <a:pt x="11644328" y="4215071"/>
                    <a:pt x="11901976" y="4842604"/>
                    <a:pt x="11797590" y="4597745"/>
                  </a:cubicBezTo>
                  <a:lnTo>
                    <a:pt x="11699140" y="4348608"/>
                  </a:lnTo>
                  <a:cubicBezTo>
                    <a:pt x="11699489" y="4360184"/>
                    <a:pt x="11711896" y="4400045"/>
                    <a:pt x="11727932" y="4447588"/>
                  </a:cubicBezTo>
                  <a:lnTo>
                    <a:pt x="11740362" y="4484197"/>
                  </a:lnTo>
                  <a:lnTo>
                    <a:pt x="11754440" y="4521349"/>
                  </a:lnTo>
                  <a:cubicBezTo>
                    <a:pt x="11763892" y="4546006"/>
                    <a:pt x="11773075" y="4570030"/>
                    <a:pt x="11780819" y="4590675"/>
                  </a:cubicBezTo>
                  <a:cubicBezTo>
                    <a:pt x="11811195" y="4673514"/>
                    <a:pt x="11821523" y="4703535"/>
                    <a:pt x="11738359" y="4516730"/>
                  </a:cubicBezTo>
                  <a:lnTo>
                    <a:pt x="11687572" y="4395946"/>
                  </a:lnTo>
                  <a:cubicBezTo>
                    <a:pt x="11636770" y="4283400"/>
                    <a:pt x="11663253" y="4360416"/>
                    <a:pt x="11674298" y="4389632"/>
                  </a:cubicBezTo>
                  <a:lnTo>
                    <a:pt x="11700121" y="4447720"/>
                  </a:lnTo>
                  <a:lnTo>
                    <a:pt x="11723543" y="4517559"/>
                  </a:lnTo>
                  <a:lnTo>
                    <a:pt x="11629063" y="4300904"/>
                  </a:lnTo>
                  <a:lnTo>
                    <a:pt x="11661898" y="4388682"/>
                  </a:lnTo>
                  <a:lnTo>
                    <a:pt x="11588055" y="4219605"/>
                  </a:lnTo>
                  <a:cubicBezTo>
                    <a:pt x="11509226" y="4052903"/>
                    <a:pt x="11540654" y="4139036"/>
                    <a:pt x="11617596" y="4319514"/>
                  </a:cubicBezTo>
                  <a:lnTo>
                    <a:pt x="11665783" y="4423446"/>
                  </a:lnTo>
                  <a:cubicBezTo>
                    <a:pt x="11674156" y="4445568"/>
                    <a:pt x="11912910" y="4979130"/>
                    <a:pt x="12063758" y="5313940"/>
                  </a:cubicBezTo>
                  <a:cubicBezTo>
                    <a:pt x="12058065" y="5303895"/>
                    <a:pt x="12225581" y="5672009"/>
                    <a:pt x="12130279" y="5464186"/>
                  </a:cubicBezTo>
                  <a:lnTo>
                    <a:pt x="11959766" y="5089866"/>
                  </a:lnTo>
                  <a:cubicBezTo>
                    <a:pt x="12005894" y="5193928"/>
                    <a:pt x="12012310" y="5208155"/>
                    <a:pt x="12031384" y="5250413"/>
                  </a:cubicBezTo>
                  <a:lnTo>
                    <a:pt x="12181712" y="5578209"/>
                  </a:lnTo>
                  <a:lnTo>
                    <a:pt x="11936060" y="5045843"/>
                  </a:lnTo>
                  <a:cubicBezTo>
                    <a:pt x="11859534" y="4880404"/>
                    <a:pt x="11792879" y="4738946"/>
                    <a:pt x="11752314" y="4656210"/>
                  </a:cubicBezTo>
                  <a:cubicBezTo>
                    <a:pt x="11749390" y="4658454"/>
                    <a:pt x="11802714" y="4776910"/>
                    <a:pt x="11840949" y="4861636"/>
                  </a:cubicBezTo>
                  <a:cubicBezTo>
                    <a:pt x="11879393" y="4946024"/>
                    <a:pt x="11902574" y="4996259"/>
                    <a:pt x="11836680" y="4863207"/>
                  </a:cubicBezTo>
                  <a:cubicBezTo>
                    <a:pt x="11761337" y="4707990"/>
                    <a:pt x="11685787" y="4553113"/>
                    <a:pt x="11609847" y="4398151"/>
                  </a:cubicBezTo>
                  <a:cubicBezTo>
                    <a:pt x="11590337" y="4362316"/>
                    <a:pt x="11658217" y="4504997"/>
                    <a:pt x="11717254" y="4627753"/>
                  </a:cubicBezTo>
                  <a:cubicBezTo>
                    <a:pt x="11775990" y="4750636"/>
                    <a:pt x="11825880" y="4853592"/>
                    <a:pt x="11768800" y="4738734"/>
                  </a:cubicBezTo>
                  <a:cubicBezTo>
                    <a:pt x="11672614" y="4554487"/>
                    <a:pt x="11889442" y="4986141"/>
                    <a:pt x="11815049" y="4844739"/>
                  </a:cubicBezTo>
                  <a:lnTo>
                    <a:pt x="11828629" y="4871628"/>
                  </a:lnTo>
                  <a:lnTo>
                    <a:pt x="11809295" y="4833723"/>
                  </a:lnTo>
                  <a:lnTo>
                    <a:pt x="11808933" y="4832879"/>
                  </a:lnTo>
                  <a:lnTo>
                    <a:pt x="11808846" y="4832666"/>
                  </a:lnTo>
                  <a:cubicBezTo>
                    <a:pt x="11714929" y="4647951"/>
                    <a:pt x="11805202" y="4833222"/>
                    <a:pt x="11791119" y="4809292"/>
                  </a:cubicBezTo>
                  <a:lnTo>
                    <a:pt x="11860049" y="4952774"/>
                  </a:lnTo>
                  <a:cubicBezTo>
                    <a:pt x="11973574" y="5178521"/>
                    <a:pt x="11968718" y="5169615"/>
                    <a:pt x="11934038" y="5102332"/>
                  </a:cubicBezTo>
                  <a:cubicBezTo>
                    <a:pt x="11899356" y="5035048"/>
                    <a:pt x="11834849" y="4909387"/>
                    <a:pt x="11829487" y="4900947"/>
                  </a:cubicBezTo>
                  <a:lnTo>
                    <a:pt x="11993068" y="5222595"/>
                  </a:lnTo>
                  <a:cubicBezTo>
                    <a:pt x="11814480" y="4878158"/>
                    <a:pt x="11717577" y="4710432"/>
                    <a:pt x="11686319" y="4669379"/>
                  </a:cubicBezTo>
                  <a:cubicBezTo>
                    <a:pt x="11568352" y="4449765"/>
                    <a:pt x="11607087" y="4529040"/>
                    <a:pt x="11647438" y="4609622"/>
                  </a:cubicBezTo>
                  <a:lnTo>
                    <a:pt x="11721581" y="4744646"/>
                  </a:lnTo>
                  <a:cubicBezTo>
                    <a:pt x="11633610" y="4594563"/>
                    <a:pt x="11589662" y="4523747"/>
                    <a:pt x="11569028" y="4494378"/>
                  </a:cubicBezTo>
                  <a:cubicBezTo>
                    <a:pt x="11548394" y="4465009"/>
                    <a:pt x="11550866" y="4477425"/>
                    <a:pt x="11552718" y="4495843"/>
                  </a:cubicBezTo>
                  <a:lnTo>
                    <a:pt x="11699049" y="4757993"/>
                  </a:lnTo>
                  <a:cubicBezTo>
                    <a:pt x="11648495" y="4667542"/>
                    <a:pt x="11583560" y="4553289"/>
                    <a:pt x="11526837" y="4454991"/>
                  </a:cubicBezTo>
                  <a:cubicBezTo>
                    <a:pt x="11469907" y="4357031"/>
                    <a:pt x="11421577" y="4275111"/>
                    <a:pt x="11405428" y="4248819"/>
                  </a:cubicBezTo>
                  <a:cubicBezTo>
                    <a:pt x="11387075" y="4223966"/>
                    <a:pt x="11449422" y="4344561"/>
                    <a:pt x="11445512" y="4346975"/>
                  </a:cubicBezTo>
                  <a:lnTo>
                    <a:pt x="11374860" y="4225931"/>
                  </a:lnTo>
                  <a:cubicBezTo>
                    <a:pt x="11374994" y="4217143"/>
                    <a:pt x="11363736" y="4185772"/>
                    <a:pt x="11354398" y="4158073"/>
                  </a:cubicBezTo>
                  <a:cubicBezTo>
                    <a:pt x="11345148" y="4130586"/>
                    <a:pt x="11338025" y="4106432"/>
                    <a:pt x="11346013" y="4112755"/>
                  </a:cubicBezTo>
                  <a:lnTo>
                    <a:pt x="11195970" y="3845204"/>
                  </a:lnTo>
                  <a:cubicBezTo>
                    <a:pt x="11155737" y="3779789"/>
                    <a:pt x="11115292" y="3714712"/>
                    <a:pt x="11074462" y="3649551"/>
                  </a:cubicBezTo>
                  <a:lnTo>
                    <a:pt x="11262057" y="3986156"/>
                  </a:lnTo>
                  <a:cubicBezTo>
                    <a:pt x="11158218" y="3815399"/>
                    <a:pt x="11138459" y="3791395"/>
                    <a:pt x="11141499" y="3804317"/>
                  </a:cubicBezTo>
                  <a:cubicBezTo>
                    <a:pt x="11144331" y="3817578"/>
                    <a:pt x="11169571" y="3867683"/>
                    <a:pt x="11152745" y="3846419"/>
                  </a:cubicBezTo>
                  <a:cubicBezTo>
                    <a:pt x="11141499" y="3838242"/>
                    <a:pt x="11203445" y="3951275"/>
                    <a:pt x="11298397" y="4113598"/>
                  </a:cubicBezTo>
                  <a:cubicBezTo>
                    <a:pt x="11299865" y="4116215"/>
                    <a:pt x="11300826" y="4119297"/>
                    <a:pt x="11302594" y="4121786"/>
                  </a:cubicBezTo>
                  <a:lnTo>
                    <a:pt x="11309605" y="4133756"/>
                  </a:lnTo>
                  <a:lnTo>
                    <a:pt x="11308017" y="4131198"/>
                  </a:lnTo>
                  <a:lnTo>
                    <a:pt x="11302087" y="4122253"/>
                  </a:lnTo>
                  <a:lnTo>
                    <a:pt x="11290793" y="4104866"/>
                  </a:lnTo>
                  <a:lnTo>
                    <a:pt x="11247603" y="4039962"/>
                  </a:lnTo>
                  <a:lnTo>
                    <a:pt x="11171794" y="3925854"/>
                  </a:lnTo>
                  <a:cubicBezTo>
                    <a:pt x="11124051" y="3854411"/>
                    <a:pt x="11079306" y="3789173"/>
                    <a:pt x="11023814" y="3710307"/>
                  </a:cubicBezTo>
                  <a:lnTo>
                    <a:pt x="11040600" y="3709137"/>
                  </a:lnTo>
                  <a:lnTo>
                    <a:pt x="10835470" y="3390983"/>
                  </a:lnTo>
                  <a:cubicBezTo>
                    <a:pt x="10779552" y="3307808"/>
                    <a:pt x="10874234" y="3469497"/>
                    <a:pt x="10937256" y="3582571"/>
                  </a:cubicBezTo>
                  <a:cubicBezTo>
                    <a:pt x="11000187" y="3695434"/>
                    <a:pt x="11031547" y="3759893"/>
                    <a:pt x="10850567" y="3481832"/>
                  </a:cubicBezTo>
                  <a:lnTo>
                    <a:pt x="10667583" y="3186665"/>
                  </a:lnTo>
                  <a:cubicBezTo>
                    <a:pt x="10750107" y="3330589"/>
                    <a:pt x="10723888" y="3301357"/>
                    <a:pt x="10661084" y="3211138"/>
                  </a:cubicBezTo>
                  <a:cubicBezTo>
                    <a:pt x="10598282" y="3120920"/>
                    <a:pt x="10498510" y="2969634"/>
                    <a:pt x="10432644" y="2869745"/>
                  </a:cubicBezTo>
                  <a:cubicBezTo>
                    <a:pt x="10609770" y="3164416"/>
                    <a:pt x="10787495" y="3458832"/>
                    <a:pt x="10966023" y="3752655"/>
                  </a:cubicBezTo>
                  <a:cubicBezTo>
                    <a:pt x="10944752" y="3735032"/>
                    <a:pt x="10903108" y="3683688"/>
                    <a:pt x="10876025" y="3656570"/>
                  </a:cubicBezTo>
                  <a:cubicBezTo>
                    <a:pt x="10848852" y="3629239"/>
                    <a:pt x="10836241" y="3626134"/>
                    <a:pt x="10871929" y="3705710"/>
                  </a:cubicBezTo>
                  <a:cubicBezTo>
                    <a:pt x="10849066" y="3665319"/>
                    <a:pt x="10802068" y="3576594"/>
                    <a:pt x="10735359" y="3473076"/>
                  </a:cubicBezTo>
                  <a:lnTo>
                    <a:pt x="10806862" y="3618455"/>
                  </a:lnTo>
                  <a:lnTo>
                    <a:pt x="10717678" y="3474626"/>
                  </a:lnTo>
                  <a:cubicBezTo>
                    <a:pt x="10811745" y="3660525"/>
                    <a:pt x="10997243" y="3977320"/>
                    <a:pt x="11179989" y="4307510"/>
                  </a:cubicBezTo>
                  <a:lnTo>
                    <a:pt x="11134351" y="4226938"/>
                  </a:lnTo>
                  <a:cubicBezTo>
                    <a:pt x="11258025" y="4448358"/>
                    <a:pt x="11175445" y="4339880"/>
                    <a:pt x="11074137" y="4198229"/>
                  </a:cubicBezTo>
                  <a:cubicBezTo>
                    <a:pt x="10972528" y="4056703"/>
                    <a:pt x="10852908" y="3881200"/>
                    <a:pt x="10894024" y="3972681"/>
                  </a:cubicBezTo>
                  <a:cubicBezTo>
                    <a:pt x="10919720" y="4010618"/>
                    <a:pt x="11047067" y="4230722"/>
                    <a:pt x="10939429" y="4056845"/>
                  </a:cubicBezTo>
                  <a:cubicBezTo>
                    <a:pt x="10984441" y="4138433"/>
                    <a:pt x="11028078" y="4201898"/>
                    <a:pt x="11072267" y="4274110"/>
                  </a:cubicBezTo>
                  <a:cubicBezTo>
                    <a:pt x="11050793" y="4259317"/>
                    <a:pt x="10961008" y="4097536"/>
                    <a:pt x="10831667" y="3914951"/>
                  </a:cubicBezTo>
                  <a:cubicBezTo>
                    <a:pt x="10939059" y="4118866"/>
                    <a:pt x="10934481" y="4131295"/>
                    <a:pt x="10899246" y="4089192"/>
                  </a:cubicBezTo>
                  <a:cubicBezTo>
                    <a:pt x="10863504" y="4047555"/>
                    <a:pt x="10797524" y="3950709"/>
                    <a:pt x="10779309" y="3937771"/>
                  </a:cubicBezTo>
                  <a:cubicBezTo>
                    <a:pt x="10735139" y="3859815"/>
                    <a:pt x="10664070" y="3739446"/>
                    <a:pt x="10662551" y="3709411"/>
                  </a:cubicBezTo>
                  <a:cubicBezTo>
                    <a:pt x="10605574" y="3617957"/>
                    <a:pt x="10549192" y="3526249"/>
                    <a:pt x="10493408" y="3434288"/>
                  </a:cubicBezTo>
                  <a:cubicBezTo>
                    <a:pt x="10493780" y="3442608"/>
                    <a:pt x="10546759" y="3536266"/>
                    <a:pt x="10589613" y="3612787"/>
                  </a:cubicBezTo>
                  <a:cubicBezTo>
                    <a:pt x="10632375" y="3689098"/>
                    <a:pt x="10664414" y="3748529"/>
                    <a:pt x="10622516" y="3688313"/>
                  </a:cubicBezTo>
                  <a:cubicBezTo>
                    <a:pt x="10569610" y="3603105"/>
                    <a:pt x="10516375" y="3500577"/>
                    <a:pt x="10468664" y="3412657"/>
                  </a:cubicBezTo>
                  <a:cubicBezTo>
                    <a:pt x="10420655" y="3324864"/>
                    <a:pt x="10378852" y="3251634"/>
                    <a:pt x="10350125" y="3223970"/>
                  </a:cubicBezTo>
                  <a:cubicBezTo>
                    <a:pt x="10309151" y="3162612"/>
                    <a:pt x="10326987" y="3214376"/>
                    <a:pt x="10336430" y="3249765"/>
                  </a:cubicBezTo>
                  <a:cubicBezTo>
                    <a:pt x="10345962" y="3285363"/>
                    <a:pt x="10347100" y="3304585"/>
                    <a:pt x="10275600" y="3177413"/>
                  </a:cubicBezTo>
                  <a:cubicBezTo>
                    <a:pt x="10272203" y="3175963"/>
                    <a:pt x="10250167" y="3140679"/>
                    <a:pt x="10218029" y="3086838"/>
                  </a:cubicBezTo>
                  <a:lnTo>
                    <a:pt x="10201170" y="3058347"/>
                  </a:lnTo>
                  <a:lnTo>
                    <a:pt x="10159375" y="3268054"/>
                  </a:lnTo>
                  <a:cubicBezTo>
                    <a:pt x="10097777" y="3561186"/>
                    <a:pt x="10033177" y="3853332"/>
                    <a:pt x="9965550" y="4144393"/>
                  </a:cubicBezTo>
                  <a:cubicBezTo>
                    <a:pt x="9973936" y="4105717"/>
                    <a:pt x="9981698" y="4062673"/>
                    <a:pt x="9981698" y="4062673"/>
                  </a:cubicBezTo>
                  <a:cubicBezTo>
                    <a:pt x="9983545" y="3866627"/>
                    <a:pt x="9944858" y="3941004"/>
                    <a:pt x="9904403" y="4009626"/>
                  </a:cubicBezTo>
                  <a:cubicBezTo>
                    <a:pt x="9864916" y="4078598"/>
                    <a:pt x="9824145" y="4141990"/>
                    <a:pt x="9836684" y="3928324"/>
                  </a:cubicBezTo>
                  <a:lnTo>
                    <a:pt x="9826831" y="3977200"/>
                  </a:lnTo>
                  <a:cubicBezTo>
                    <a:pt x="9881467" y="3685749"/>
                    <a:pt x="9836906" y="3788735"/>
                    <a:pt x="9787136" y="3898627"/>
                  </a:cubicBezTo>
                  <a:cubicBezTo>
                    <a:pt x="9737363" y="4008520"/>
                    <a:pt x="9681412" y="4124972"/>
                    <a:pt x="9728373" y="3865628"/>
                  </a:cubicBezTo>
                  <a:cubicBezTo>
                    <a:pt x="9733301" y="3740399"/>
                    <a:pt x="9700391" y="3813921"/>
                    <a:pt x="9658455" y="3926377"/>
                  </a:cubicBezTo>
                  <a:cubicBezTo>
                    <a:pt x="9621762" y="4024776"/>
                    <a:pt x="9578588" y="4152953"/>
                    <a:pt x="9551962" y="4204689"/>
                  </a:cubicBezTo>
                  <a:lnTo>
                    <a:pt x="9545937" y="4214714"/>
                  </a:lnTo>
                  <a:lnTo>
                    <a:pt x="9547588" y="4209591"/>
                  </a:lnTo>
                  <a:cubicBezTo>
                    <a:pt x="9556639" y="4175892"/>
                    <a:pt x="9573371" y="4085956"/>
                    <a:pt x="9583495" y="4011887"/>
                  </a:cubicBezTo>
                  <a:cubicBezTo>
                    <a:pt x="9596993" y="3913130"/>
                    <a:pt x="9599636" y="3843144"/>
                    <a:pt x="9554143" y="3971633"/>
                  </a:cubicBezTo>
                  <a:cubicBezTo>
                    <a:pt x="9546491" y="3982299"/>
                    <a:pt x="9496491" y="4144758"/>
                    <a:pt x="9451868" y="4272342"/>
                  </a:cubicBezTo>
                  <a:cubicBezTo>
                    <a:pt x="9407250" y="4399923"/>
                    <a:pt x="9367531" y="4492454"/>
                    <a:pt x="9384167" y="4365085"/>
                  </a:cubicBezTo>
                  <a:cubicBezTo>
                    <a:pt x="9400961" y="4237281"/>
                    <a:pt x="9387487" y="4216853"/>
                    <a:pt x="9365209" y="4222521"/>
                  </a:cubicBezTo>
                  <a:cubicBezTo>
                    <a:pt x="9343342" y="4228580"/>
                    <a:pt x="9312593" y="4260949"/>
                    <a:pt x="9298712" y="4240131"/>
                  </a:cubicBezTo>
                  <a:lnTo>
                    <a:pt x="9263809" y="4395570"/>
                  </a:lnTo>
                  <a:cubicBezTo>
                    <a:pt x="9241285" y="4331681"/>
                    <a:pt x="9207759" y="4309187"/>
                    <a:pt x="9168352" y="4303112"/>
                  </a:cubicBezTo>
                  <a:cubicBezTo>
                    <a:pt x="9129506" y="4296994"/>
                    <a:pt x="9084776" y="4307291"/>
                    <a:pt x="9042758" y="4310030"/>
                  </a:cubicBezTo>
                  <a:cubicBezTo>
                    <a:pt x="9021952" y="4311593"/>
                    <a:pt x="9001279" y="4311256"/>
                    <a:pt x="8982389" y="4305948"/>
                  </a:cubicBezTo>
                  <a:cubicBezTo>
                    <a:pt x="8964469" y="4300991"/>
                    <a:pt x="8947763" y="4291105"/>
                    <a:pt x="8934333" y="4273617"/>
                  </a:cubicBezTo>
                  <a:cubicBezTo>
                    <a:pt x="8907467" y="4238640"/>
                    <a:pt x="8893688" y="4173253"/>
                    <a:pt x="8902401" y="4054256"/>
                  </a:cubicBezTo>
                  <a:cubicBezTo>
                    <a:pt x="8999368" y="3811121"/>
                    <a:pt x="8942288" y="3950571"/>
                    <a:pt x="8888594" y="4079046"/>
                  </a:cubicBezTo>
                  <a:cubicBezTo>
                    <a:pt x="8834976" y="4207305"/>
                    <a:pt x="8784669" y="4324805"/>
                    <a:pt x="8899053" y="4039163"/>
                  </a:cubicBezTo>
                  <a:cubicBezTo>
                    <a:pt x="8890602" y="4015415"/>
                    <a:pt x="8882555" y="3992056"/>
                    <a:pt x="8874994" y="3968872"/>
                  </a:cubicBezTo>
                  <a:cubicBezTo>
                    <a:pt x="8860923" y="4003562"/>
                    <a:pt x="8851480" y="4029917"/>
                    <a:pt x="8843430" y="4052382"/>
                  </a:cubicBezTo>
                  <a:cubicBezTo>
                    <a:pt x="8803830" y="4124725"/>
                    <a:pt x="8714751" y="4333634"/>
                    <a:pt x="8656393" y="4450688"/>
                  </a:cubicBezTo>
                  <a:cubicBezTo>
                    <a:pt x="8598036" y="4567741"/>
                    <a:pt x="8570887" y="4593116"/>
                    <a:pt x="8661456" y="4300644"/>
                  </a:cubicBezTo>
                  <a:cubicBezTo>
                    <a:pt x="8744470" y="4072012"/>
                    <a:pt x="8718033" y="4113728"/>
                    <a:pt x="8691346" y="4160717"/>
                  </a:cubicBezTo>
                  <a:cubicBezTo>
                    <a:pt x="8664661" y="4207705"/>
                    <a:pt x="8638214" y="4260141"/>
                    <a:pt x="8723883" y="4054641"/>
                  </a:cubicBezTo>
                  <a:cubicBezTo>
                    <a:pt x="8622704" y="4237765"/>
                    <a:pt x="8569575" y="4297462"/>
                    <a:pt x="8542795" y="4297373"/>
                  </a:cubicBezTo>
                  <a:cubicBezTo>
                    <a:pt x="8515454" y="4297326"/>
                    <a:pt x="8514052" y="4237103"/>
                    <a:pt x="8512203" y="4179647"/>
                  </a:cubicBezTo>
                  <a:cubicBezTo>
                    <a:pt x="8509951" y="4121801"/>
                    <a:pt x="8507812" y="4066679"/>
                    <a:pt x="8477705" y="4075879"/>
                  </a:cubicBezTo>
                  <a:cubicBezTo>
                    <a:pt x="8447674" y="4084863"/>
                    <a:pt x="8389673" y="4158168"/>
                    <a:pt x="8273669" y="4356699"/>
                  </a:cubicBezTo>
                  <a:lnTo>
                    <a:pt x="8310732" y="4286860"/>
                  </a:lnTo>
                  <a:lnTo>
                    <a:pt x="8310753" y="4213498"/>
                  </a:lnTo>
                  <a:lnTo>
                    <a:pt x="8162543" y="4593540"/>
                  </a:lnTo>
                  <a:cubicBezTo>
                    <a:pt x="8217631" y="4438265"/>
                    <a:pt x="8180495" y="4485409"/>
                    <a:pt x="8147871" y="4527589"/>
                  </a:cubicBezTo>
                  <a:cubicBezTo>
                    <a:pt x="8114763" y="4569595"/>
                    <a:pt x="8086732" y="4606596"/>
                    <a:pt x="8162052" y="4431515"/>
                  </a:cubicBezTo>
                  <a:lnTo>
                    <a:pt x="8181028" y="4396875"/>
                  </a:lnTo>
                  <a:cubicBezTo>
                    <a:pt x="8331181" y="4046534"/>
                    <a:pt x="8238463" y="4190764"/>
                    <a:pt x="8277362" y="4062351"/>
                  </a:cubicBezTo>
                  <a:cubicBezTo>
                    <a:pt x="8203905" y="4238346"/>
                    <a:pt x="8184633" y="4292134"/>
                    <a:pt x="8181288" y="4306048"/>
                  </a:cubicBezTo>
                  <a:cubicBezTo>
                    <a:pt x="8174256" y="4314985"/>
                    <a:pt x="8152080" y="4350915"/>
                    <a:pt x="8088410" y="4467528"/>
                  </a:cubicBezTo>
                  <a:cubicBezTo>
                    <a:pt x="8156459" y="4244013"/>
                    <a:pt x="8120850" y="4262455"/>
                    <a:pt x="8087646" y="4280297"/>
                  </a:cubicBezTo>
                  <a:cubicBezTo>
                    <a:pt x="8054035" y="4297747"/>
                    <a:pt x="8022828" y="4314596"/>
                    <a:pt x="8103964" y="4089679"/>
                  </a:cubicBezTo>
                  <a:lnTo>
                    <a:pt x="8027931" y="4243020"/>
                  </a:lnTo>
                  <a:lnTo>
                    <a:pt x="8028669" y="4251541"/>
                  </a:lnTo>
                  <a:lnTo>
                    <a:pt x="8027903" y="4243074"/>
                  </a:lnTo>
                  <a:lnTo>
                    <a:pt x="7982392" y="4334859"/>
                  </a:lnTo>
                  <a:lnTo>
                    <a:pt x="7984949" y="4366973"/>
                  </a:lnTo>
                  <a:cubicBezTo>
                    <a:pt x="7994109" y="4470440"/>
                    <a:pt x="8010416" y="4615505"/>
                    <a:pt x="8036259" y="4808318"/>
                  </a:cubicBezTo>
                  <a:lnTo>
                    <a:pt x="7984262" y="4450406"/>
                  </a:lnTo>
                  <a:cubicBezTo>
                    <a:pt x="7984376" y="4460534"/>
                    <a:pt x="8003990" y="4600776"/>
                    <a:pt x="8014325" y="4675966"/>
                  </a:cubicBezTo>
                  <a:cubicBezTo>
                    <a:pt x="8024660" y="4751154"/>
                    <a:pt x="8025721" y="4761288"/>
                    <a:pt x="7987726" y="4510973"/>
                  </a:cubicBezTo>
                  <a:lnTo>
                    <a:pt x="7959803" y="4354098"/>
                  </a:lnTo>
                  <a:cubicBezTo>
                    <a:pt x="7961437" y="4382044"/>
                    <a:pt x="7926866" y="4178607"/>
                    <a:pt x="7956757" y="4384133"/>
                  </a:cubicBezTo>
                  <a:lnTo>
                    <a:pt x="7956811" y="4384356"/>
                  </a:lnTo>
                  <a:lnTo>
                    <a:pt x="7957029" y="4385247"/>
                  </a:lnTo>
                  <a:lnTo>
                    <a:pt x="7963090" y="4427466"/>
                  </a:lnTo>
                  <a:lnTo>
                    <a:pt x="7958632" y="4397610"/>
                  </a:lnTo>
                  <a:cubicBezTo>
                    <a:pt x="7968611" y="4477138"/>
                    <a:pt x="7955367" y="4397286"/>
                    <a:pt x="7942987" y="4323393"/>
                  </a:cubicBezTo>
                  <a:lnTo>
                    <a:pt x="7937466" y="4290737"/>
                  </a:lnTo>
                  <a:lnTo>
                    <a:pt x="7934061" y="4294670"/>
                  </a:lnTo>
                  <a:lnTo>
                    <a:pt x="7938293" y="4321706"/>
                  </a:lnTo>
                  <a:cubicBezTo>
                    <a:pt x="7942328" y="4348092"/>
                    <a:pt x="7941399" y="4344604"/>
                    <a:pt x="7937349" y="4322763"/>
                  </a:cubicBezTo>
                  <a:lnTo>
                    <a:pt x="7932543" y="4296422"/>
                  </a:lnTo>
                  <a:lnTo>
                    <a:pt x="7928673" y="4300894"/>
                  </a:lnTo>
                  <a:lnTo>
                    <a:pt x="7926482" y="4303627"/>
                  </a:lnTo>
                  <a:lnTo>
                    <a:pt x="7947305" y="4426596"/>
                  </a:lnTo>
                  <a:cubicBezTo>
                    <a:pt x="7970887" y="4573427"/>
                    <a:pt x="7959996" y="4519160"/>
                    <a:pt x="7941125" y="4428341"/>
                  </a:cubicBezTo>
                  <a:cubicBezTo>
                    <a:pt x="7936282" y="4405607"/>
                    <a:pt x="7930948" y="4380617"/>
                    <a:pt x="7925590" y="4355924"/>
                  </a:cubicBezTo>
                  <a:lnTo>
                    <a:pt x="7916694" y="4315841"/>
                  </a:lnTo>
                  <a:lnTo>
                    <a:pt x="7909631" y="4324653"/>
                  </a:lnTo>
                  <a:lnTo>
                    <a:pt x="7921626" y="4389550"/>
                  </a:lnTo>
                  <a:cubicBezTo>
                    <a:pt x="7935238" y="4461724"/>
                    <a:pt x="7951410" y="4544878"/>
                    <a:pt x="7969234" y="4634301"/>
                  </a:cubicBezTo>
                  <a:lnTo>
                    <a:pt x="8084639" y="5209397"/>
                  </a:lnTo>
                  <a:lnTo>
                    <a:pt x="8012494" y="4855930"/>
                  </a:lnTo>
                  <a:cubicBezTo>
                    <a:pt x="8002836" y="4810574"/>
                    <a:pt x="7999580" y="4795307"/>
                    <a:pt x="7974810" y="4684195"/>
                  </a:cubicBezTo>
                  <a:lnTo>
                    <a:pt x="8058539" y="5087036"/>
                  </a:lnTo>
                  <a:cubicBezTo>
                    <a:pt x="8104288" y="5311129"/>
                    <a:pt x="8021745" y="4915085"/>
                    <a:pt x="8022685" y="4926666"/>
                  </a:cubicBezTo>
                  <a:cubicBezTo>
                    <a:pt x="7993870" y="4791977"/>
                    <a:pt x="7958370" y="4627463"/>
                    <a:pt x="7924884" y="4473242"/>
                  </a:cubicBezTo>
                  <a:lnTo>
                    <a:pt x="7896197" y="4341415"/>
                  </a:lnTo>
                  <a:lnTo>
                    <a:pt x="7875278" y="4367517"/>
                  </a:lnTo>
                  <a:cubicBezTo>
                    <a:pt x="7866525" y="4378396"/>
                    <a:pt x="7858041" y="4388691"/>
                    <a:pt x="7850160" y="4397686"/>
                  </a:cubicBezTo>
                  <a:lnTo>
                    <a:pt x="7829608" y="4419094"/>
                  </a:lnTo>
                  <a:lnTo>
                    <a:pt x="7849974" y="4497601"/>
                  </a:lnTo>
                  <a:lnTo>
                    <a:pt x="7828738" y="4420001"/>
                  </a:lnTo>
                  <a:lnTo>
                    <a:pt x="7828672" y="4420069"/>
                  </a:lnTo>
                  <a:lnTo>
                    <a:pt x="7816138" y="4428233"/>
                  </a:lnTo>
                  <a:lnTo>
                    <a:pt x="7840248" y="4514295"/>
                  </a:lnTo>
                  <a:cubicBezTo>
                    <a:pt x="7880213" y="4655268"/>
                    <a:pt x="7924527" y="4805838"/>
                    <a:pt x="7955981" y="4914372"/>
                  </a:cubicBezTo>
                  <a:lnTo>
                    <a:pt x="7856277" y="4589128"/>
                  </a:lnTo>
                  <a:lnTo>
                    <a:pt x="7959879" y="4955464"/>
                  </a:lnTo>
                  <a:cubicBezTo>
                    <a:pt x="7896723" y="4743180"/>
                    <a:pt x="7900024" y="4760564"/>
                    <a:pt x="7910364" y="4802916"/>
                  </a:cubicBezTo>
                  <a:cubicBezTo>
                    <a:pt x="7920651" y="4845049"/>
                    <a:pt x="7937925" y="4911929"/>
                    <a:pt x="7900879" y="4798856"/>
                  </a:cubicBezTo>
                  <a:cubicBezTo>
                    <a:pt x="7940349" y="4937321"/>
                    <a:pt x="7965233" y="5016044"/>
                    <a:pt x="7979319" y="5075672"/>
                  </a:cubicBezTo>
                  <a:cubicBezTo>
                    <a:pt x="7924951" y="4905177"/>
                    <a:pt x="7870081" y="4734568"/>
                    <a:pt x="7814322" y="4564177"/>
                  </a:cubicBezTo>
                  <a:lnTo>
                    <a:pt x="7890251" y="4790112"/>
                  </a:lnTo>
                  <a:lnTo>
                    <a:pt x="7747794" y="4305013"/>
                  </a:lnTo>
                  <a:lnTo>
                    <a:pt x="7734410" y="4320852"/>
                  </a:lnTo>
                  <a:lnTo>
                    <a:pt x="7736946" y="4328438"/>
                  </a:lnTo>
                  <a:lnTo>
                    <a:pt x="7733977" y="4321363"/>
                  </a:lnTo>
                  <a:lnTo>
                    <a:pt x="7725604" y="4331272"/>
                  </a:lnTo>
                  <a:lnTo>
                    <a:pt x="7729151" y="4346521"/>
                  </a:lnTo>
                  <a:cubicBezTo>
                    <a:pt x="7742994" y="4402488"/>
                    <a:pt x="7766764" y="4489218"/>
                    <a:pt x="7780934" y="4549181"/>
                  </a:cubicBezTo>
                  <a:cubicBezTo>
                    <a:pt x="7767128" y="4499404"/>
                    <a:pt x="7750120" y="4437478"/>
                    <a:pt x="7733294" y="4379434"/>
                  </a:cubicBezTo>
                  <a:lnTo>
                    <a:pt x="7720602" y="4337190"/>
                  </a:lnTo>
                  <a:lnTo>
                    <a:pt x="7716016" y="4342617"/>
                  </a:lnTo>
                  <a:lnTo>
                    <a:pt x="7736368" y="4412860"/>
                  </a:lnTo>
                  <a:cubicBezTo>
                    <a:pt x="7744424" y="4441084"/>
                    <a:pt x="7751251" y="4465783"/>
                    <a:pt x="7754772" y="4480690"/>
                  </a:cubicBezTo>
                  <a:cubicBezTo>
                    <a:pt x="7741350" y="4436342"/>
                    <a:pt x="7728558" y="4394641"/>
                    <a:pt x="7716530" y="4355950"/>
                  </a:cubicBezTo>
                  <a:lnTo>
                    <a:pt x="7713328" y="4345799"/>
                  </a:lnTo>
                  <a:lnTo>
                    <a:pt x="7694590" y="4367972"/>
                  </a:lnTo>
                  <a:lnTo>
                    <a:pt x="7758514" y="4573316"/>
                  </a:lnTo>
                  <a:lnTo>
                    <a:pt x="7692181" y="4370825"/>
                  </a:lnTo>
                  <a:lnTo>
                    <a:pt x="7686919" y="4377052"/>
                  </a:lnTo>
                  <a:lnTo>
                    <a:pt x="7676438" y="4390087"/>
                  </a:lnTo>
                  <a:lnTo>
                    <a:pt x="7667908" y="4474735"/>
                  </a:lnTo>
                  <a:lnTo>
                    <a:pt x="7765998" y="4789507"/>
                  </a:lnTo>
                  <a:cubicBezTo>
                    <a:pt x="7634847" y="4384619"/>
                    <a:pt x="7775401" y="4888716"/>
                    <a:pt x="7654358" y="4507712"/>
                  </a:cubicBezTo>
                  <a:lnTo>
                    <a:pt x="7633970" y="4442911"/>
                  </a:lnTo>
                  <a:lnTo>
                    <a:pt x="7633285" y="4443765"/>
                  </a:lnTo>
                  <a:lnTo>
                    <a:pt x="7639415" y="4465988"/>
                  </a:lnTo>
                  <a:cubicBezTo>
                    <a:pt x="7662971" y="4555675"/>
                    <a:pt x="7643111" y="4516191"/>
                    <a:pt x="7634162" y="4506596"/>
                  </a:cubicBezTo>
                  <a:cubicBezTo>
                    <a:pt x="7623880" y="4495405"/>
                    <a:pt x="7627403" y="4523362"/>
                    <a:pt x="7726606" y="4827234"/>
                  </a:cubicBezTo>
                  <a:cubicBezTo>
                    <a:pt x="7717580" y="4864677"/>
                    <a:pt x="7618262" y="4601735"/>
                    <a:pt x="7575373" y="4533197"/>
                  </a:cubicBezTo>
                  <a:lnTo>
                    <a:pt x="7568600" y="4524223"/>
                  </a:lnTo>
                  <a:lnTo>
                    <a:pt x="7556509" y="4539263"/>
                  </a:lnTo>
                  <a:lnTo>
                    <a:pt x="7558025" y="4559342"/>
                  </a:lnTo>
                  <a:cubicBezTo>
                    <a:pt x="7559621" y="4571912"/>
                    <a:pt x="7562122" y="4587577"/>
                    <a:pt x="7565644" y="4606705"/>
                  </a:cubicBezTo>
                  <a:cubicBezTo>
                    <a:pt x="7642338" y="4866705"/>
                    <a:pt x="7657430" y="4957504"/>
                    <a:pt x="7652363" y="4990864"/>
                  </a:cubicBezTo>
                  <a:cubicBezTo>
                    <a:pt x="7647295" y="5024226"/>
                    <a:pt x="7621234" y="5000591"/>
                    <a:pt x="7616513" y="5031505"/>
                  </a:cubicBezTo>
                  <a:lnTo>
                    <a:pt x="7444839" y="4743913"/>
                  </a:lnTo>
                  <a:cubicBezTo>
                    <a:pt x="7390273" y="4653777"/>
                    <a:pt x="7336839" y="4570213"/>
                    <a:pt x="7279910" y="4495535"/>
                  </a:cubicBezTo>
                  <a:cubicBezTo>
                    <a:pt x="7377569" y="4860725"/>
                    <a:pt x="7333773" y="4805044"/>
                    <a:pt x="7277118" y="4710221"/>
                  </a:cubicBezTo>
                  <a:cubicBezTo>
                    <a:pt x="7219964" y="4615284"/>
                    <a:pt x="7150893" y="4481212"/>
                    <a:pt x="7193104" y="4690815"/>
                  </a:cubicBezTo>
                  <a:lnTo>
                    <a:pt x="7127019" y="4505783"/>
                  </a:lnTo>
                  <a:lnTo>
                    <a:pt x="7117849" y="4526014"/>
                  </a:lnTo>
                  <a:lnTo>
                    <a:pt x="7120100" y="4537520"/>
                  </a:lnTo>
                  <a:cubicBezTo>
                    <a:pt x="7135340" y="4628654"/>
                    <a:pt x="7114886" y="4613010"/>
                    <a:pt x="7093247" y="4596857"/>
                  </a:cubicBezTo>
                  <a:lnTo>
                    <a:pt x="7087376" y="4593245"/>
                  </a:lnTo>
                  <a:lnTo>
                    <a:pt x="7069436" y="4632826"/>
                  </a:lnTo>
                  <a:lnTo>
                    <a:pt x="7084875" y="4591707"/>
                  </a:lnTo>
                  <a:lnTo>
                    <a:pt x="7072727" y="4584236"/>
                  </a:lnTo>
                  <a:cubicBezTo>
                    <a:pt x="7054257" y="4579345"/>
                    <a:pt x="7045605" y="4609492"/>
                    <a:pt x="7079771" y="4781318"/>
                  </a:cubicBezTo>
                  <a:cubicBezTo>
                    <a:pt x="7030824" y="4658158"/>
                    <a:pt x="7013458" y="4619882"/>
                    <a:pt x="7007782" y="4610165"/>
                  </a:cubicBezTo>
                  <a:cubicBezTo>
                    <a:pt x="7007273" y="4606628"/>
                    <a:pt x="7006043" y="4600507"/>
                    <a:pt x="7003648" y="4590454"/>
                  </a:cubicBezTo>
                  <a:lnTo>
                    <a:pt x="7000124" y="4576285"/>
                  </a:lnTo>
                  <a:lnTo>
                    <a:pt x="6999331" y="4578747"/>
                  </a:lnTo>
                  <a:cubicBezTo>
                    <a:pt x="6993480" y="4596954"/>
                    <a:pt x="6987531" y="4615498"/>
                    <a:pt x="6982099" y="4632428"/>
                  </a:cubicBezTo>
                  <a:lnTo>
                    <a:pt x="6981961" y="4632855"/>
                  </a:lnTo>
                  <a:lnTo>
                    <a:pt x="6983211" y="4637230"/>
                  </a:lnTo>
                  <a:cubicBezTo>
                    <a:pt x="6988740" y="4656167"/>
                    <a:pt x="6994917" y="4676934"/>
                    <a:pt x="7001809" y="4699728"/>
                  </a:cubicBezTo>
                  <a:lnTo>
                    <a:pt x="7016406" y="4736320"/>
                  </a:lnTo>
                  <a:cubicBezTo>
                    <a:pt x="7071770" y="4918619"/>
                    <a:pt x="7049239" y="4878532"/>
                    <a:pt x="7022516" y="4832854"/>
                  </a:cubicBezTo>
                  <a:cubicBezTo>
                    <a:pt x="6996237" y="4787070"/>
                    <a:pt x="6966261" y="4735808"/>
                    <a:pt x="7004896" y="4895972"/>
                  </a:cubicBezTo>
                  <a:lnTo>
                    <a:pt x="6955022" y="4711616"/>
                  </a:lnTo>
                  <a:lnTo>
                    <a:pt x="6942513" y="4751881"/>
                  </a:lnTo>
                  <a:lnTo>
                    <a:pt x="6954944" y="4711334"/>
                  </a:lnTo>
                  <a:lnTo>
                    <a:pt x="6898380" y="4502238"/>
                  </a:lnTo>
                  <a:lnTo>
                    <a:pt x="6893387" y="4574557"/>
                  </a:lnTo>
                  <a:lnTo>
                    <a:pt x="6921744" y="4648180"/>
                  </a:lnTo>
                  <a:cubicBezTo>
                    <a:pt x="6831615" y="4437520"/>
                    <a:pt x="6784777" y="4357780"/>
                    <a:pt x="6758547" y="4345052"/>
                  </a:cubicBezTo>
                  <a:cubicBezTo>
                    <a:pt x="6732263" y="4332101"/>
                    <a:pt x="6726587" y="4386160"/>
                    <a:pt x="6720618" y="4442891"/>
                  </a:cubicBezTo>
                  <a:cubicBezTo>
                    <a:pt x="6715042" y="4499288"/>
                    <a:pt x="6709673" y="4558470"/>
                    <a:pt x="6685229" y="4554991"/>
                  </a:cubicBezTo>
                  <a:cubicBezTo>
                    <a:pt x="6661285" y="4551623"/>
                    <a:pt x="6617875" y="4485928"/>
                    <a:pt x="6539944" y="4292369"/>
                  </a:cubicBezTo>
                  <a:cubicBezTo>
                    <a:pt x="6602482" y="4505984"/>
                    <a:pt x="6582422" y="4450885"/>
                    <a:pt x="6561780" y="4401125"/>
                  </a:cubicBezTo>
                  <a:cubicBezTo>
                    <a:pt x="6541136" y="4351366"/>
                    <a:pt x="6520354" y="4306836"/>
                    <a:pt x="6578938" y="4542913"/>
                  </a:cubicBezTo>
                  <a:cubicBezTo>
                    <a:pt x="6639911" y="4842890"/>
                    <a:pt x="6617378" y="4814377"/>
                    <a:pt x="6573212" y="4691468"/>
                  </a:cubicBezTo>
                  <a:cubicBezTo>
                    <a:pt x="6529046" y="4568558"/>
                    <a:pt x="6463693" y="4351142"/>
                    <a:pt x="6433237" y="4274723"/>
                  </a:cubicBezTo>
                  <a:cubicBezTo>
                    <a:pt x="6427577" y="4251540"/>
                    <a:pt x="6420937" y="4224344"/>
                    <a:pt x="6410729" y="4188334"/>
                  </a:cubicBezTo>
                  <a:cubicBezTo>
                    <a:pt x="6402386" y="4210213"/>
                    <a:pt x="6393597" y="4232201"/>
                    <a:pt x="6384419" y="4254519"/>
                  </a:cubicBezTo>
                  <a:cubicBezTo>
                    <a:pt x="6467149" y="4550838"/>
                    <a:pt x="6430209" y="4428526"/>
                    <a:pt x="6391045" y="4295183"/>
                  </a:cubicBezTo>
                  <a:cubicBezTo>
                    <a:pt x="6351827" y="4161615"/>
                    <a:pt x="6310332" y="4016795"/>
                    <a:pt x="6380396" y="4268965"/>
                  </a:cubicBezTo>
                  <a:cubicBezTo>
                    <a:pt x="6380054" y="4387388"/>
                    <a:pt x="6363270" y="4450065"/>
                    <a:pt x="6336867" y="4481079"/>
                  </a:cubicBezTo>
                  <a:cubicBezTo>
                    <a:pt x="6323664" y="4496585"/>
                    <a:pt x="6308057" y="4504174"/>
                    <a:pt x="6291698" y="4506751"/>
                  </a:cubicBezTo>
                  <a:cubicBezTo>
                    <a:pt x="6274449" y="4509547"/>
                    <a:pt x="6255949" y="4507213"/>
                    <a:pt x="6237458" y="4502988"/>
                  </a:cubicBezTo>
                  <a:cubicBezTo>
                    <a:pt x="6218771" y="4498929"/>
                    <a:pt x="6199609" y="4492919"/>
                    <a:pt x="6180725" y="4488052"/>
                  </a:cubicBezTo>
                  <a:lnTo>
                    <a:pt x="6175423" y="4487275"/>
                  </a:lnTo>
                  <a:lnTo>
                    <a:pt x="6174898" y="4500012"/>
                  </a:lnTo>
                  <a:cubicBezTo>
                    <a:pt x="6172172" y="4544154"/>
                    <a:pt x="6166769" y="4559745"/>
                    <a:pt x="6157195" y="4521104"/>
                  </a:cubicBezTo>
                  <a:lnTo>
                    <a:pt x="6149598" y="4483483"/>
                  </a:lnTo>
                  <a:lnTo>
                    <a:pt x="6125665" y="4479970"/>
                  </a:lnTo>
                  <a:cubicBezTo>
                    <a:pt x="6107843" y="4480425"/>
                    <a:pt x="6091057" y="4485113"/>
                    <a:pt x="6075665" y="4497198"/>
                  </a:cubicBezTo>
                  <a:lnTo>
                    <a:pt x="6056727" y="4517916"/>
                  </a:lnTo>
                  <a:lnTo>
                    <a:pt x="6060504" y="4555934"/>
                  </a:lnTo>
                  <a:lnTo>
                    <a:pt x="6045451" y="4536960"/>
                  </a:lnTo>
                  <a:lnTo>
                    <a:pt x="6034021" y="4558800"/>
                  </a:lnTo>
                  <a:lnTo>
                    <a:pt x="6028738" y="4518312"/>
                  </a:lnTo>
                  <a:lnTo>
                    <a:pt x="6007224" y="4502305"/>
                  </a:lnTo>
                  <a:cubicBezTo>
                    <a:pt x="5989979" y="4493623"/>
                    <a:pt x="5973127" y="4493009"/>
                    <a:pt x="5956271" y="4497071"/>
                  </a:cubicBezTo>
                  <a:lnTo>
                    <a:pt x="5928393" y="4509610"/>
                  </a:lnTo>
                  <a:lnTo>
                    <a:pt x="5928517" y="4513226"/>
                  </a:lnTo>
                  <a:cubicBezTo>
                    <a:pt x="5932373" y="4593038"/>
                    <a:pt x="5922419" y="4585337"/>
                    <a:pt x="5906802" y="4536230"/>
                  </a:cubicBezTo>
                  <a:lnTo>
                    <a:pt x="5902573" y="4521800"/>
                  </a:lnTo>
                  <a:lnTo>
                    <a:pt x="5856477" y="4549530"/>
                  </a:lnTo>
                  <a:cubicBezTo>
                    <a:pt x="5840065" y="4558643"/>
                    <a:pt x="5823210" y="4565785"/>
                    <a:pt x="5806357" y="4567263"/>
                  </a:cubicBezTo>
                  <a:cubicBezTo>
                    <a:pt x="5790388" y="4568740"/>
                    <a:pt x="5773977" y="4564800"/>
                    <a:pt x="5758012" y="4551993"/>
                  </a:cubicBezTo>
                  <a:cubicBezTo>
                    <a:pt x="5726076" y="4526380"/>
                    <a:pt x="5695916" y="4465301"/>
                    <a:pt x="5668416" y="4341911"/>
                  </a:cubicBezTo>
                  <a:cubicBezTo>
                    <a:pt x="5676401" y="4061146"/>
                    <a:pt x="5670634" y="4222710"/>
                    <a:pt x="5664424" y="4371958"/>
                  </a:cubicBezTo>
                  <a:cubicBezTo>
                    <a:pt x="5658215" y="4520961"/>
                    <a:pt x="5651562" y="4657897"/>
                    <a:pt x="5661318" y="4327873"/>
                  </a:cubicBezTo>
                  <a:cubicBezTo>
                    <a:pt x="5647570" y="4306940"/>
                    <a:pt x="5634265" y="4286250"/>
                    <a:pt x="5621401" y="4265563"/>
                  </a:cubicBezTo>
                  <a:cubicBezTo>
                    <a:pt x="5620073" y="4305708"/>
                    <a:pt x="5620072" y="4335755"/>
                    <a:pt x="5620072" y="4361369"/>
                  </a:cubicBezTo>
                  <a:cubicBezTo>
                    <a:pt x="5608984" y="4448799"/>
                    <a:pt x="5597452" y="4692130"/>
                    <a:pt x="5584146" y="4831527"/>
                  </a:cubicBezTo>
                  <a:cubicBezTo>
                    <a:pt x="5570839" y="4970925"/>
                    <a:pt x="5556201" y="5006389"/>
                    <a:pt x="5544669" y="4678091"/>
                  </a:cubicBezTo>
                  <a:cubicBezTo>
                    <a:pt x="5545557" y="4417029"/>
                    <a:pt x="5536242" y="4468749"/>
                    <a:pt x="5528259" y="4525886"/>
                  </a:cubicBezTo>
                  <a:cubicBezTo>
                    <a:pt x="5520276" y="4583025"/>
                    <a:pt x="5514066" y="4645582"/>
                    <a:pt x="5523824" y="4406931"/>
                  </a:cubicBezTo>
                  <a:cubicBezTo>
                    <a:pt x="5494994" y="4628588"/>
                    <a:pt x="5469268" y="4708138"/>
                    <a:pt x="5447534" y="4717744"/>
                  </a:cubicBezTo>
                  <a:cubicBezTo>
                    <a:pt x="5425359" y="4727595"/>
                    <a:pt x="5406731" y="4667256"/>
                    <a:pt x="5388546" y="4609870"/>
                  </a:cubicBezTo>
                  <a:cubicBezTo>
                    <a:pt x="5369917" y="4552239"/>
                    <a:pt x="5352174" y="4497318"/>
                    <a:pt x="5330442" y="4517513"/>
                  </a:cubicBezTo>
                  <a:cubicBezTo>
                    <a:pt x="5308709" y="4537462"/>
                    <a:pt x="5282985" y="4632528"/>
                    <a:pt x="5246613" y="4875120"/>
                  </a:cubicBezTo>
                  <a:lnTo>
                    <a:pt x="5256371" y="4791137"/>
                  </a:lnTo>
                  <a:lnTo>
                    <a:pt x="5235081" y="4717004"/>
                  </a:lnTo>
                  <a:lnTo>
                    <a:pt x="5225324" y="5154654"/>
                  </a:lnTo>
                  <a:cubicBezTo>
                    <a:pt x="5224881" y="4977820"/>
                    <a:pt x="5208470" y="5038900"/>
                    <a:pt x="5194276" y="5093329"/>
                  </a:cubicBezTo>
                  <a:cubicBezTo>
                    <a:pt x="5179639" y="5147757"/>
                    <a:pt x="5167664" y="5195290"/>
                    <a:pt x="5177866" y="4991120"/>
                  </a:cubicBezTo>
                  <a:lnTo>
                    <a:pt x="5183188" y="4949251"/>
                  </a:lnTo>
                  <a:cubicBezTo>
                    <a:pt x="5203148" y="4540910"/>
                    <a:pt x="5169882" y="4720206"/>
                    <a:pt x="5164117" y="4576375"/>
                  </a:cubicBezTo>
                  <a:cubicBezTo>
                    <a:pt x="5155690" y="4780793"/>
                    <a:pt x="5155690" y="4842117"/>
                    <a:pt x="5157020" y="4857387"/>
                  </a:cubicBezTo>
                  <a:cubicBezTo>
                    <a:pt x="5153916" y="4868962"/>
                    <a:pt x="5146375" y="4913294"/>
                    <a:pt x="5128633" y="5054169"/>
                  </a:cubicBezTo>
                  <a:cubicBezTo>
                    <a:pt x="5118875" y="4803697"/>
                    <a:pt x="5095369" y="4835221"/>
                    <a:pt x="5073634" y="4865269"/>
                  </a:cubicBezTo>
                  <a:cubicBezTo>
                    <a:pt x="5051458" y="4895069"/>
                    <a:pt x="5031055" y="4923392"/>
                    <a:pt x="5031499" y="4666762"/>
                  </a:cubicBezTo>
                  <a:lnTo>
                    <a:pt x="5001339" y="4988657"/>
                  </a:lnTo>
                  <a:cubicBezTo>
                    <a:pt x="4992911" y="4759365"/>
                    <a:pt x="4958759" y="4916741"/>
                    <a:pt x="4926823" y="5030279"/>
                  </a:cubicBezTo>
                  <a:cubicBezTo>
                    <a:pt x="4895333" y="5143572"/>
                    <a:pt x="4866948" y="5212777"/>
                    <a:pt x="4874929" y="4807145"/>
                  </a:cubicBezTo>
                  <a:cubicBezTo>
                    <a:pt x="4838562" y="4899501"/>
                    <a:pt x="4807512" y="5000233"/>
                    <a:pt x="4776909" y="5108106"/>
                  </a:cubicBezTo>
                  <a:lnTo>
                    <a:pt x="4681551" y="5451675"/>
                  </a:lnTo>
                  <a:cubicBezTo>
                    <a:pt x="4670018" y="5420642"/>
                    <a:pt x="4650949" y="5451920"/>
                    <a:pt x="4638527" y="5418426"/>
                  </a:cubicBezTo>
                  <a:cubicBezTo>
                    <a:pt x="4626108" y="5384930"/>
                    <a:pt x="4619456" y="5286415"/>
                    <a:pt x="4631873" y="4995800"/>
                  </a:cubicBezTo>
                  <a:cubicBezTo>
                    <a:pt x="4614575" y="4662329"/>
                    <a:pt x="4556029" y="5320157"/>
                    <a:pt x="4531190" y="5266713"/>
                  </a:cubicBezTo>
                  <a:cubicBezTo>
                    <a:pt x="4554698" y="4924622"/>
                    <a:pt x="4551594" y="4894576"/>
                    <a:pt x="4544497" y="4908860"/>
                  </a:cubicBezTo>
                  <a:cubicBezTo>
                    <a:pt x="4537401" y="4922899"/>
                    <a:pt x="4525869" y="4981270"/>
                    <a:pt x="4531634" y="4815764"/>
                  </a:cubicBezTo>
                  <a:cubicBezTo>
                    <a:pt x="4497039" y="5422613"/>
                    <a:pt x="4517885" y="4751484"/>
                    <a:pt x="4485508" y="5237404"/>
                  </a:cubicBezTo>
                  <a:lnTo>
                    <a:pt x="4505466" y="4884232"/>
                  </a:lnTo>
                  <a:cubicBezTo>
                    <a:pt x="4493934" y="4848520"/>
                    <a:pt x="4482402" y="4812810"/>
                    <a:pt x="4471314" y="4777098"/>
                  </a:cubicBezTo>
                  <a:lnTo>
                    <a:pt x="4478856" y="4688681"/>
                  </a:lnTo>
                  <a:cubicBezTo>
                    <a:pt x="4495707" y="4390676"/>
                    <a:pt x="4470870" y="4710847"/>
                    <a:pt x="4472200" y="4589674"/>
                  </a:cubicBezTo>
                  <a:lnTo>
                    <a:pt x="4442928" y="5010084"/>
                  </a:lnTo>
                  <a:lnTo>
                    <a:pt x="4467765" y="4568494"/>
                  </a:lnTo>
                  <a:cubicBezTo>
                    <a:pt x="4468652" y="4472936"/>
                    <a:pt x="4461999" y="4575390"/>
                    <a:pt x="4456678" y="4639670"/>
                  </a:cubicBezTo>
                  <a:cubicBezTo>
                    <a:pt x="4458895" y="4603467"/>
                    <a:pt x="4461999" y="4549037"/>
                    <a:pt x="4465103" y="4492391"/>
                  </a:cubicBezTo>
                  <a:cubicBezTo>
                    <a:pt x="4465103" y="4304969"/>
                    <a:pt x="4444701" y="4515296"/>
                    <a:pt x="4425185" y="4912554"/>
                  </a:cubicBezTo>
                  <a:cubicBezTo>
                    <a:pt x="4424742" y="4846796"/>
                    <a:pt x="4438049" y="4604205"/>
                    <a:pt x="4432283" y="4636963"/>
                  </a:cubicBezTo>
                  <a:cubicBezTo>
                    <a:pt x="4423412" y="4715033"/>
                    <a:pt x="4419421" y="4879799"/>
                    <a:pt x="4416315" y="4990628"/>
                  </a:cubicBezTo>
                  <a:cubicBezTo>
                    <a:pt x="4415430" y="4858372"/>
                    <a:pt x="4426073" y="4604698"/>
                    <a:pt x="4407002" y="4749268"/>
                  </a:cubicBezTo>
                  <a:lnTo>
                    <a:pt x="4420307" y="4572189"/>
                  </a:lnTo>
                  <a:cubicBezTo>
                    <a:pt x="4412768" y="4655186"/>
                    <a:pt x="4413654" y="4567508"/>
                    <a:pt x="4412323" y="4515296"/>
                  </a:cubicBezTo>
                  <a:cubicBezTo>
                    <a:pt x="4411437" y="4463331"/>
                    <a:pt x="4407888" y="4446831"/>
                    <a:pt x="4393694" y="4673165"/>
                  </a:cubicBezTo>
                  <a:lnTo>
                    <a:pt x="4368856" y="5269668"/>
                  </a:lnTo>
                  <a:lnTo>
                    <a:pt x="4388373" y="5014763"/>
                  </a:lnTo>
                  <a:cubicBezTo>
                    <a:pt x="4375066" y="5206619"/>
                    <a:pt x="4362648" y="5398477"/>
                    <a:pt x="4350674" y="5590086"/>
                  </a:cubicBezTo>
                  <a:cubicBezTo>
                    <a:pt x="4350229" y="5524329"/>
                    <a:pt x="4355550" y="5435911"/>
                    <a:pt x="4360874" y="5281490"/>
                  </a:cubicBezTo>
                  <a:cubicBezTo>
                    <a:pt x="4352004" y="5408820"/>
                    <a:pt x="4352891" y="5334689"/>
                    <a:pt x="4352889" y="5288140"/>
                  </a:cubicBezTo>
                  <a:cubicBezTo>
                    <a:pt x="4352891" y="5241347"/>
                    <a:pt x="4352004" y="5222382"/>
                    <a:pt x="4341359" y="5459800"/>
                  </a:cubicBezTo>
                  <a:lnTo>
                    <a:pt x="4354666" y="5051459"/>
                  </a:lnTo>
                  <a:lnTo>
                    <a:pt x="4335592" y="5415962"/>
                  </a:lnTo>
                  <a:cubicBezTo>
                    <a:pt x="4344907" y="5173618"/>
                    <a:pt x="4363978" y="4742864"/>
                    <a:pt x="4358212" y="4589428"/>
                  </a:cubicBezTo>
                  <a:lnTo>
                    <a:pt x="4351117" y="4491900"/>
                  </a:lnTo>
                  <a:lnTo>
                    <a:pt x="4339585" y="4954422"/>
                  </a:lnTo>
                  <a:lnTo>
                    <a:pt x="4344463" y="4577360"/>
                  </a:lnTo>
                  <a:cubicBezTo>
                    <a:pt x="4345351" y="4472936"/>
                    <a:pt x="4343575" y="4448306"/>
                    <a:pt x="4333818" y="4680307"/>
                  </a:cubicBezTo>
                  <a:lnTo>
                    <a:pt x="4342687" y="4327136"/>
                  </a:lnTo>
                  <a:cubicBezTo>
                    <a:pt x="4337366" y="4184290"/>
                    <a:pt x="4324947" y="4912308"/>
                    <a:pt x="4324948" y="4626617"/>
                  </a:cubicBezTo>
                  <a:lnTo>
                    <a:pt x="4334705" y="4339202"/>
                  </a:lnTo>
                  <a:cubicBezTo>
                    <a:pt x="4328940" y="4350778"/>
                    <a:pt x="4323175" y="4395356"/>
                    <a:pt x="4317849" y="4449045"/>
                  </a:cubicBezTo>
                  <a:lnTo>
                    <a:pt x="4313860" y="4490423"/>
                  </a:lnTo>
                  <a:lnTo>
                    <a:pt x="4311640" y="4533028"/>
                  </a:lnTo>
                  <a:cubicBezTo>
                    <a:pt x="4310311" y="4561352"/>
                    <a:pt x="4308981" y="4588935"/>
                    <a:pt x="4307650" y="4612580"/>
                  </a:cubicBezTo>
                  <a:cubicBezTo>
                    <a:pt x="4301441" y="4707153"/>
                    <a:pt x="4298335" y="4741140"/>
                    <a:pt x="4293899" y="4521699"/>
                  </a:cubicBezTo>
                  <a:lnTo>
                    <a:pt x="4294787" y="4381072"/>
                  </a:lnTo>
                  <a:cubicBezTo>
                    <a:pt x="4291238" y="4248570"/>
                    <a:pt x="4283255" y="4335753"/>
                    <a:pt x="4281482" y="4369249"/>
                  </a:cubicBezTo>
                  <a:lnTo>
                    <a:pt x="4282811" y="4437472"/>
                  </a:lnTo>
                  <a:lnTo>
                    <a:pt x="4274829" y="4516282"/>
                  </a:lnTo>
                  <a:lnTo>
                    <a:pt x="4272166" y="4262608"/>
                  </a:lnTo>
                  <a:lnTo>
                    <a:pt x="4266400" y="4363091"/>
                  </a:lnTo>
                  <a:lnTo>
                    <a:pt x="4264182" y="4165079"/>
                  </a:lnTo>
                  <a:cubicBezTo>
                    <a:pt x="4262962" y="4140357"/>
                    <a:pt x="4261791" y="4120262"/>
                    <a:pt x="4260675" y="4104435"/>
                  </a:cubicBezTo>
                  <a:lnTo>
                    <a:pt x="4259944" y="4096359"/>
                  </a:lnTo>
                  <a:lnTo>
                    <a:pt x="4248767" y="4155684"/>
                  </a:lnTo>
                  <a:lnTo>
                    <a:pt x="4248079" y="4202811"/>
                  </a:lnTo>
                  <a:cubicBezTo>
                    <a:pt x="4247876" y="4225265"/>
                    <a:pt x="4247772" y="4249832"/>
                    <a:pt x="4247771" y="4276153"/>
                  </a:cubicBezTo>
                  <a:lnTo>
                    <a:pt x="4252651" y="4399051"/>
                  </a:lnTo>
                  <a:cubicBezTo>
                    <a:pt x="4251321" y="4424416"/>
                    <a:pt x="4265513" y="5051706"/>
                    <a:pt x="4275715" y="5445762"/>
                  </a:cubicBezTo>
                  <a:cubicBezTo>
                    <a:pt x="4273940" y="5433449"/>
                    <a:pt x="4287247" y="5867404"/>
                    <a:pt x="4278820" y="5622102"/>
                  </a:cubicBezTo>
                  <a:lnTo>
                    <a:pt x="4265069" y="5180760"/>
                  </a:lnTo>
                  <a:cubicBezTo>
                    <a:pt x="4267288" y="5302917"/>
                    <a:pt x="4267731" y="5319664"/>
                    <a:pt x="4269062" y="5369415"/>
                  </a:cubicBezTo>
                  <a:lnTo>
                    <a:pt x="4282369" y="5756329"/>
                  </a:lnTo>
                  <a:lnTo>
                    <a:pt x="4258859" y="5127316"/>
                  </a:lnTo>
                  <a:cubicBezTo>
                    <a:pt x="4251322" y="4931765"/>
                    <a:pt x="4243338" y="4764045"/>
                    <a:pt x="4236683" y="4665284"/>
                  </a:cubicBezTo>
                  <a:cubicBezTo>
                    <a:pt x="4231804" y="4666269"/>
                    <a:pt x="4235355" y="4805666"/>
                    <a:pt x="4238016" y="4905412"/>
                  </a:cubicBezTo>
                  <a:cubicBezTo>
                    <a:pt x="4241119" y="5004913"/>
                    <a:pt x="4243337" y="5064266"/>
                    <a:pt x="4231805" y="4905165"/>
                  </a:cubicBezTo>
                  <a:lnTo>
                    <a:pt x="4196145" y="4354653"/>
                  </a:lnTo>
                  <a:lnTo>
                    <a:pt x="4194658" y="4364778"/>
                  </a:lnTo>
                  <a:lnTo>
                    <a:pt x="4195106" y="4378897"/>
                  </a:lnTo>
                  <a:cubicBezTo>
                    <a:pt x="4197148" y="4430732"/>
                    <a:pt x="4202587" y="4531151"/>
                    <a:pt x="4207855" y="4622431"/>
                  </a:cubicBezTo>
                  <a:cubicBezTo>
                    <a:pt x="4215838" y="4768479"/>
                    <a:pt x="4223376" y="4891128"/>
                    <a:pt x="4213177" y="4753701"/>
                  </a:cubicBezTo>
                  <a:cubicBezTo>
                    <a:pt x="4191000" y="4531306"/>
                    <a:pt x="4232248" y="5048752"/>
                    <a:pt x="4214508" y="4877828"/>
                  </a:cubicBezTo>
                  <a:lnTo>
                    <a:pt x="4217169" y="4910092"/>
                  </a:lnTo>
                  <a:lnTo>
                    <a:pt x="4213176" y="4864529"/>
                  </a:lnTo>
                  <a:lnTo>
                    <a:pt x="4213177" y="4863545"/>
                  </a:lnTo>
                  <a:lnTo>
                    <a:pt x="4213176" y="4863297"/>
                  </a:lnTo>
                  <a:cubicBezTo>
                    <a:pt x="4194104" y="4641394"/>
                    <a:pt x="4208298" y="4862312"/>
                    <a:pt x="4203419" y="4832757"/>
                  </a:cubicBezTo>
                  <a:lnTo>
                    <a:pt x="4213176" y="5003436"/>
                  </a:lnTo>
                  <a:cubicBezTo>
                    <a:pt x="4234909" y="5274102"/>
                    <a:pt x="4233578" y="5263265"/>
                    <a:pt x="4226039" y="5182238"/>
                  </a:cubicBezTo>
                  <a:cubicBezTo>
                    <a:pt x="4218499" y="5101210"/>
                    <a:pt x="4204749" y="4949989"/>
                    <a:pt x="4202533" y="4939400"/>
                  </a:cubicBezTo>
                  <a:lnTo>
                    <a:pt x="4235796" y="5325821"/>
                  </a:lnTo>
                  <a:cubicBezTo>
                    <a:pt x="4195878" y="4910586"/>
                    <a:pt x="4163943" y="4704197"/>
                    <a:pt x="4146647" y="4650509"/>
                  </a:cubicBezTo>
                  <a:cubicBezTo>
                    <a:pt x="4116042" y="4384027"/>
                    <a:pt x="4122252" y="4478600"/>
                    <a:pt x="4129791" y="4575143"/>
                  </a:cubicBezTo>
                  <a:lnTo>
                    <a:pt x="4150638" y="4739665"/>
                  </a:lnTo>
                  <a:cubicBezTo>
                    <a:pt x="4139327" y="4670210"/>
                    <a:pt x="4129827" y="4614370"/>
                    <a:pt x="4121830" y="4569710"/>
                  </a:cubicBezTo>
                  <a:lnTo>
                    <a:pt x="4117171" y="4544252"/>
                  </a:lnTo>
                  <a:lnTo>
                    <a:pt x="4113405" y="4602757"/>
                  </a:lnTo>
                  <a:lnTo>
                    <a:pt x="4104158" y="4662290"/>
                  </a:lnTo>
                  <a:lnTo>
                    <a:pt x="4115154" y="4743356"/>
                  </a:lnTo>
                  <a:lnTo>
                    <a:pt x="4104012" y="4663225"/>
                  </a:lnTo>
                  <a:lnTo>
                    <a:pt x="4102575" y="4672481"/>
                  </a:lnTo>
                  <a:cubicBezTo>
                    <a:pt x="4098022" y="4696202"/>
                    <a:pt x="4092587" y="4719912"/>
                    <a:pt x="4086449" y="4742152"/>
                  </a:cubicBezTo>
                  <a:cubicBezTo>
                    <a:pt x="4074173" y="4786632"/>
                    <a:pt x="4059195" y="4824784"/>
                    <a:pt x="4042456" y="4845027"/>
                  </a:cubicBezTo>
                  <a:cubicBezTo>
                    <a:pt x="4026161" y="4865377"/>
                    <a:pt x="4007715" y="4867487"/>
                    <a:pt x="3993563" y="4840411"/>
                  </a:cubicBezTo>
                  <a:cubicBezTo>
                    <a:pt x="3986042" y="4826764"/>
                    <a:pt x="3980263" y="4805985"/>
                    <a:pt x="3975715" y="4776293"/>
                  </a:cubicBezTo>
                  <a:cubicBezTo>
                    <a:pt x="3973691" y="4761391"/>
                    <a:pt x="3972157" y="4744483"/>
                    <a:pt x="3971222" y="4725120"/>
                  </a:cubicBezTo>
                  <a:cubicBezTo>
                    <a:pt x="3970726" y="4715550"/>
                    <a:pt x="3970395" y="4705312"/>
                    <a:pt x="3970227" y="4694407"/>
                  </a:cubicBezTo>
                  <a:cubicBezTo>
                    <a:pt x="3970380" y="4691846"/>
                    <a:pt x="3969697" y="4688845"/>
                    <a:pt x="3969404" y="4686175"/>
                  </a:cubicBezTo>
                  <a:lnTo>
                    <a:pt x="3967802" y="4677280"/>
                  </a:lnTo>
                  <a:cubicBezTo>
                    <a:pt x="3966881" y="4671385"/>
                    <a:pt x="3966462" y="4665378"/>
                    <a:pt x="3965595" y="4659261"/>
                  </a:cubicBezTo>
                  <a:cubicBezTo>
                    <a:pt x="3922550" y="4518602"/>
                    <a:pt x="3877517" y="4465325"/>
                    <a:pt x="3828531" y="4453365"/>
                  </a:cubicBezTo>
                  <a:cubicBezTo>
                    <a:pt x="3779935" y="4441735"/>
                    <a:pt x="3728330" y="4471416"/>
                    <a:pt x="3676598" y="4497760"/>
                  </a:cubicBezTo>
                  <a:cubicBezTo>
                    <a:pt x="3624865" y="4524103"/>
                    <a:pt x="3573504" y="4546994"/>
                    <a:pt x="3528620" y="4522098"/>
                  </a:cubicBezTo>
                  <a:cubicBezTo>
                    <a:pt x="3484180" y="4497312"/>
                    <a:pt x="3446663" y="4424848"/>
                    <a:pt x="3425737" y="4261244"/>
                  </a:cubicBezTo>
                  <a:cubicBezTo>
                    <a:pt x="3353387" y="4109177"/>
                    <a:pt x="3276949" y="4035713"/>
                    <a:pt x="3192905" y="4006926"/>
                  </a:cubicBezTo>
                  <a:cubicBezTo>
                    <a:pt x="3109251" y="3978470"/>
                    <a:pt x="3018383" y="3995022"/>
                    <a:pt x="2921470" y="4024742"/>
                  </a:cubicBezTo>
                  <a:cubicBezTo>
                    <a:pt x="2825003" y="4054572"/>
                    <a:pt x="2723432" y="4097564"/>
                    <a:pt x="2622435" y="4122744"/>
                  </a:cubicBezTo>
                  <a:cubicBezTo>
                    <a:pt x="2609887" y="4125822"/>
                    <a:pt x="2597393" y="4128676"/>
                    <a:pt x="2584953" y="4131308"/>
                  </a:cubicBezTo>
                  <a:cubicBezTo>
                    <a:pt x="2578956" y="4132679"/>
                    <a:pt x="2572122" y="4133608"/>
                    <a:pt x="2565289" y="4134538"/>
                  </a:cubicBezTo>
                  <a:lnTo>
                    <a:pt x="2555512" y="4135930"/>
                  </a:lnTo>
                  <a:cubicBezTo>
                    <a:pt x="2554012" y="4136272"/>
                    <a:pt x="2552068" y="4136507"/>
                    <a:pt x="2550623" y="4136626"/>
                  </a:cubicBezTo>
                  <a:lnTo>
                    <a:pt x="2546625" y="4137539"/>
                  </a:lnTo>
                  <a:cubicBezTo>
                    <a:pt x="2524799" y="4141895"/>
                    <a:pt x="2503799" y="4144799"/>
                    <a:pt x="2483289" y="4145697"/>
                  </a:cubicBezTo>
                  <a:cubicBezTo>
                    <a:pt x="2442715" y="4147600"/>
                    <a:pt x="2404544" y="4141587"/>
                    <a:pt x="2370596" y="4124086"/>
                  </a:cubicBezTo>
                  <a:lnTo>
                    <a:pt x="2384900" y="4084825"/>
                  </a:lnTo>
                  <a:cubicBezTo>
                    <a:pt x="2378961" y="4012513"/>
                    <a:pt x="2383835" y="3892056"/>
                    <a:pt x="2375002" y="3829666"/>
                  </a:cubicBezTo>
                  <a:cubicBezTo>
                    <a:pt x="2365778" y="3766945"/>
                    <a:pt x="2342012" y="3761853"/>
                    <a:pt x="2274951" y="3918617"/>
                  </a:cubicBezTo>
                  <a:cubicBezTo>
                    <a:pt x="2284590" y="3890737"/>
                    <a:pt x="2297094" y="3847256"/>
                    <a:pt x="2304941" y="3817048"/>
                  </a:cubicBezTo>
                  <a:lnTo>
                    <a:pt x="2251117" y="3879020"/>
                  </a:lnTo>
                  <a:lnTo>
                    <a:pt x="2265975" y="3839423"/>
                  </a:lnTo>
                  <a:cubicBezTo>
                    <a:pt x="2221482" y="3787679"/>
                    <a:pt x="2170527" y="3763676"/>
                    <a:pt x="2044210" y="3986369"/>
                  </a:cubicBezTo>
                  <a:lnTo>
                    <a:pt x="2034444" y="4004249"/>
                  </a:lnTo>
                  <a:lnTo>
                    <a:pt x="1962279" y="4455821"/>
                  </a:lnTo>
                  <a:lnTo>
                    <a:pt x="1976968" y="4114357"/>
                  </a:lnTo>
                  <a:lnTo>
                    <a:pt x="1973881" y="4120727"/>
                  </a:lnTo>
                  <a:lnTo>
                    <a:pt x="1897522" y="4751608"/>
                  </a:lnTo>
                  <a:cubicBezTo>
                    <a:pt x="1896635" y="4713928"/>
                    <a:pt x="1894417" y="4675999"/>
                    <a:pt x="1890425" y="4638318"/>
                  </a:cubicBezTo>
                  <a:cubicBezTo>
                    <a:pt x="1888208" y="4600636"/>
                    <a:pt x="1878893" y="4562954"/>
                    <a:pt x="1864256" y="4525272"/>
                  </a:cubicBezTo>
                  <a:cubicBezTo>
                    <a:pt x="1862039" y="4366911"/>
                    <a:pt x="1859378" y="4208550"/>
                    <a:pt x="1855829" y="4050187"/>
                  </a:cubicBezTo>
                  <a:cubicBezTo>
                    <a:pt x="1850508" y="4257808"/>
                    <a:pt x="1845628" y="4353858"/>
                    <a:pt x="1839418" y="4390308"/>
                  </a:cubicBezTo>
                  <a:cubicBezTo>
                    <a:pt x="1833209" y="4427004"/>
                    <a:pt x="1825670" y="4403855"/>
                    <a:pt x="1817242" y="4373561"/>
                  </a:cubicBezTo>
                  <a:cubicBezTo>
                    <a:pt x="1808372" y="4343268"/>
                    <a:pt x="1798614" y="4305341"/>
                    <a:pt x="1789743" y="4312236"/>
                  </a:cubicBezTo>
                  <a:cubicBezTo>
                    <a:pt x="1780872" y="4319132"/>
                    <a:pt x="1772889" y="4370607"/>
                    <a:pt x="1769784" y="4518869"/>
                  </a:cubicBezTo>
                  <a:lnTo>
                    <a:pt x="1753372" y="4110035"/>
                  </a:lnTo>
                  <a:cubicBezTo>
                    <a:pt x="1740953" y="4086145"/>
                    <a:pt x="1752042" y="4339327"/>
                    <a:pt x="1752486" y="4410751"/>
                  </a:cubicBezTo>
                  <a:cubicBezTo>
                    <a:pt x="1726317" y="4388338"/>
                    <a:pt x="1695270" y="4337849"/>
                    <a:pt x="1660230" y="4282682"/>
                  </a:cubicBezTo>
                  <a:cubicBezTo>
                    <a:pt x="1625190" y="4227267"/>
                    <a:pt x="1586603" y="4167666"/>
                    <a:pt x="1546685" y="4126782"/>
                  </a:cubicBezTo>
                  <a:cubicBezTo>
                    <a:pt x="1466405" y="4045262"/>
                    <a:pt x="1382133" y="4039844"/>
                    <a:pt x="1312054" y="4299182"/>
                  </a:cubicBezTo>
                  <a:cubicBezTo>
                    <a:pt x="1313385" y="4569604"/>
                    <a:pt x="1249960" y="4411489"/>
                    <a:pt x="1253064" y="4697426"/>
                  </a:cubicBezTo>
                  <a:cubicBezTo>
                    <a:pt x="1160809" y="4198945"/>
                    <a:pt x="1095166" y="4205101"/>
                    <a:pt x="1029079" y="4257561"/>
                  </a:cubicBezTo>
                  <a:lnTo>
                    <a:pt x="1033957" y="4302630"/>
                  </a:lnTo>
                  <a:lnTo>
                    <a:pt x="997588" y="4224311"/>
                  </a:lnTo>
                  <a:cubicBezTo>
                    <a:pt x="998032" y="4257807"/>
                    <a:pt x="999806" y="4306325"/>
                    <a:pt x="1002467" y="4337850"/>
                  </a:cubicBezTo>
                  <a:cubicBezTo>
                    <a:pt x="975410" y="4157322"/>
                    <a:pt x="951904" y="4156582"/>
                    <a:pt x="928840" y="4219633"/>
                  </a:cubicBezTo>
                  <a:cubicBezTo>
                    <a:pt x="906219" y="4282436"/>
                    <a:pt x="883156" y="4409273"/>
                    <a:pt x="860978" y="4483158"/>
                  </a:cubicBezTo>
                  <a:lnTo>
                    <a:pt x="865414" y="4527736"/>
                  </a:lnTo>
                  <a:cubicBezTo>
                    <a:pt x="829488" y="4537341"/>
                    <a:pt x="792231" y="4533893"/>
                    <a:pt x="754530" y="4521579"/>
                  </a:cubicBezTo>
                  <a:cubicBezTo>
                    <a:pt x="735458" y="4515421"/>
                    <a:pt x="716386" y="4507048"/>
                    <a:pt x="696870" y="4496950"/>
                  </a:cubicBezTo>
                  <a:lnTo>
                    <a:pt x="693322" y="4494979"/>
                  </a:lnTo>
                  <a:cubicBezTo>
                    <a:pt x="691991" y="4494486"/>
                    <a:pt x="690218" y="4493748"/>
                    <a:pt x="688886" y="4493009"/>
                  </a:cubicBezTo>
                  <a:lnTo>
                    <a:pt x="680016" y="4489068"/>
                  </a:lnTo>
                  <a:cubicBezTo>
                    <a:pt x="673806" y="4486358"/>
                    <a:pt x="667597" y="4483651"/>
                    <a:pt x="662274" y="4480694"/>
                  </a:cubicBezTo>
                  <a:cubicBezTo>
                    <a:pt x="651186" y="4474783"/>
                    <a:pt x="640098" y="4468627"/>
                    <a:pt x="629010" y="4462223"/>
                  </a:cubicBezTo>
                  <a:cubicBezTo>
                    <a:pt x="539859" y="4410258"/>
                    <a:pt x="454256" y="4339573"/>
                    <a:pt x="370428" y="4283913"/>
                  </a:cubicBezTo>
                  <a:cubicBezTo>
                    <a:pt x="286156" y="4228252"/>
                    <a:pt x="204545" y="4187861"/>
                    <a:pt x="119386" y="4196234"/>
                  </a:cubicBezTo>
                  <a:cubicBezTo>
                    <a:pt x="97986" y="4198389"/>
                    <a:pt x="76392" y="4203577"/>
                    <a:pt x="54430" y="4212336"/>
                  </a:cubicBezTo>
                  <a:lnTo>
                    <a:pt x="0" y="4242750"/>
                  </a:lnTo>
                  <a:lnTo>
                    <a:pt x="0" y="2"/>
                  </a:lnTo>
                  <a:lnTo>
                    <a:pt x="8229600" y="2"/>
                  </a:lnTo>
                  <a:close/>
                </a:path>
              </a:pathLst>
            </a:custGeom>
            <a:solidFill>
              <a:srgbClr val="FF7C80">
                <a:alpha val="83995"/>
              </a:srgb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6" name="TextBox 15"/>
          <p:cNvSpPr txBox="1">
            <a:spLocks/>
          </p:cNvSpPr>
          <p:nvPr/>
        </p:nvSpPr>
        <p:spPr>
          <a:xfrm rot="0">
            <a:off x="8593455" y="720725"/>
            <a:ext cx="2194560" cy="166116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u="sng" i="1" b="0" strike="noStrike">
                <a:solidFill>
                  <a:srgbClr val="FFFFFF"/>
                </a:solidFill>
                <a:latin typeface="맑은 고딕" charset="0"/>
                <a:ea typeface="맑은 고딕" charset="0"/>
              </a:rPr>
              <a:t>0</a:t>
            </a:r>
            <a:r>
              <a:rPr lang="en-US" altLang="ko-KR" sz="3600" cap="none" dirty="0" smtClean="0" u="sng" i="1" b="1" strike="noStrike">
                <a:solidFill>
                  <a:srgbClr val="FFFFFF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3600" cap="none" dirty="0" smtClean="0" u="sng" i="1" b="1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i="1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2400" cap="none" dirty="0" smtClean="0" i="1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Enjoy your stylish business 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and campus life with BIZCAM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3</Pages>
  <Paragraphs>18</Paragraphs>
  <Words>49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Polaris Office</dc:creator>
  <dc:title>watercolor</dc:title>
  <dcterms:modified xsi:type="dcterms:W3CDTF">2018-10-26T04:43:43Z</dcterms:modified>
</cp:coreProperties>
</file>