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31C6-8F9D-46C9-977D-A91A15140B1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913-E09C-4060-B23F-F7B6273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ubtitle 2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1828801" y="5776807"/>
            <a:ext cx="8535247" cy="458047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554" name="Title 1"/>
          <p:cNvSpPr txBox="1">
            <a:spLocks noGrp="1" noChangeArrowheads="1"/>
          </p:cNvSpPr>
          <p:nvPr>
            <p:ph type="ctrTitle"/>
          </p:nvPr>
        </p:nvSpPr>
        <p:spPr>
          <a:xfrm>
            <a:off x="3234267" y="768774"/>
            <a:ext cx="5697220" cy="12979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5333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419688" y="2781300"/>
            <a:ext cx="5353473" cy="2621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566" name="Date Placeholder 566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67" name="Footer Placeholder 567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 eaLnBrk="0"/>
            <a:r>
              <a:rPr lang="ko-KR" altLang="en-US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바닥글</a:t>
            </a:r>
          </a:p>
        </p:txBody>
      </p:sp>
      <p:sp>
        <p:nvSpPr>
          <p:cNvPr id="568" name="Slide Number Placeholder 568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7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 txBox="1">
            <a:spLocks noGrp="1" noChangeAspect="1" noChangeArrowheads="1"/>
          </p:cNvSpPr>
          <p:nvPr>
            <p:ph type="pic" sz="quarter" idx="10" hasCustomPrompt="1"/>
          </p:nvPr>
        </p:nvSpPr>
        <p:spPr>
          <a:xfrm>
            <a:off x="1981201" y="1001607"/>
            <a:ext cx="8230447" cy="4275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 Placeholder 18"/>
          <p:cNvSpPr txBox="1">
            <a:spLocks noGrp="1" noChangeArrowheads="1"/>
          </p:cNvSpPr>
          <p:nvPr>
            <p:ph type="body" sz="quarter" idx="11" hasCustomPrompt="1"/>
          </p:nvPr>
        </p:nvSpPr>
        <p:spPr>
          <a:xfrm>
            <a:off x="1422401" y="5610861"/>
            <a:ext cx="9348047" cy="610447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Date Placeholder 20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" name="Footer Placeholder 21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/>
            <a:r>
              <a:rPr lang="ko-KR" altLang="en-US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바닥글</a:t>
            </a:r>
          </a:p>
        </p:txBody>
      </p:sp>
      <p:sp>
        <p:nvSpPr>
          <p:cNvPr id="22" name="Slide Number Placeholder 22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343987" y="1143000"/>
            <a:ext cx="3352800" cy="45720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algn="l"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679787" y="1143000"/>
            <a:ext cx="52832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Date Placeholder 26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7" name="Footer Placeholder 27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/>
            <a:r>
              <a:rPr lang="ko-KR" altLang="en-US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바닥글</a:t>
            </a:r>
            <a:endParaRPr lang="en-US" altLang="ko-KR" sz="1333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8" name="Slide Number Placeholder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 txBox="1">
            <a:spLocks noGrp="1" noChangeAspect="1" noChangeArrowheads="1"/>
          </p:cNvSpPr>
          <p:nvPr>
            <p:ph type="pic" sz="quarter" idx="21" hasCustomPrompt="1"/>
          </p:nvPr>
        </p:nvSpPr>
        <p:spPr>
          <a:xfrm>
            <a:off x="1144694" y="685800"/>
            <a:ext cx="2439247" cy="251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Picture Placeholder 15"/>
          <p:cNvSpPr txBox="1">
            <a:spLocks noGrp="1" noChangeAspect="1" noChangeArrowheads="1"/>
          </p:cNvSpPr>
          <p:nvPr>
            <p:ph type="pic" sz="quarter" idx="36" hasCustomPrompt="1"/>
          </p:nvPr>
        </p:nvSpPr>
        <p:spPr>
          <a:xfrm>
            <a:off x="3684694" y="685800"/>
            <a:ext cx="2337647" cy="251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123093" y="685800"/>
            <a:ext cx="2438400" cy="251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8663093" y="685800"/>
            <a:ext cx="2336800" cy="251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1125221" y="3285067"/>
            <a:ext cx="2457873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 Placeholder 18"/>
          <p:cNvSpPr txBox="1">
            <a:spLocks noGrp="1" noChangeArrowheads="1"/>
          </p:cNvSpPr>
          <p:nvPr>
            <p:ph type="body" sz="quarter" idx="39" hasCustomPrompt="1"/>
          </p:nvPr>
        </p:nvSpPr>
        <p:spPr>
          <a:xfrm>
            <a:off x="3684694" y="3285067"/>
            <a:ext cx="2337647" cy="61044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6123093" y="3285067"/>
            <a:ext cx="2438400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8663093" y="3285067"/>
            <a:ext cx="2336800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7" name="Date Placeholder 17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" name="Footer Placeholder 18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/>
            </a:lvl1pPr>
          </a:lstStyle>
          <a:p>
            <a:pPr algn="ctr" eaLnBrk="0"/>
            <a:r>
              <a:rPr lang="ko-KR" altLang="en-US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바닥글</a:t>
            </a:r>
            <a:endParaRPr lang="en-US" altLang="ko-KR" sz="1333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Slide Number Placeholder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57189" indent="-457189" algn="l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1980" y="5996940"/>
            <a:ext cx="8534400" cy="457200"/>
          </a:xfrm>
        </p:spPr>
        <p:txBody>
          <a:bodyPr vert="horz" wrap="square" lIns="121920" tIns="60960" rIns="121920" bIns="60960" numCol="1" anchor="ctr">
            <a:normAutofit/>
          </a:bodyPr>
          <a:lstStyle/>
          <a:p>
            <a:pPr marL="0" indent="0" algn="ctr" defTabSz="1219170">
              <a:spcBef>
                <a:spcPts val="1067"/>
              </a:spcBef>
              <a:buNone/>
            </a:pPr>
            <a:r>
              <a:rPr lang="en-US" altLang="ko-KR" i="1" dirty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Lorem ipsum dolor</a:t>
            </a:r>
            <a:endParaRPr lang="ko-KR" altLang="en-US" i="1" dirty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3240506" y="752489"/>
            <a:ext cx="5710989" cy="1295400"/>
          </a:xfrm>
        </p:spPr>
        <p:txBody>
          <a:bodyPr/>
          <a:lstStyle/>
          <a:p>
            <a:r>
              <a:rPr lang="en-US" b="1" i="1" spc="67" dirty="0">
                <a:ln w="0"/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Photo Album</a:t>
            </a:r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6" y="2417738"/>
            <a:ext cx="5060189" cy="3375869"/>
          </a:xfr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115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C:/Users/monodream/AppData/Roaming/PolarisOffice7/ETemp/6808_14417552/image3.jpg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14267" b="12914"/>
          <a:stretch>
            <a:fillRect/>
          </a:stretch>
        </p:blipFill>
        <p:spPr>
          <a:xfrm>
            <a:off x="3324860" y="1218354"/>
            <a:ext cx="5305213" cy="3959013"/>
          </a:xfrm>
          <a:prstGeom prst="rect">
            <a:avLst/>
          </a:prstGeom>
          <a:noFill/>
          <a:ln w="635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1981202" y="5414779"/>
            <a:ext cx="8229597" cy="920991"/>
          </a:xfrm>
          <a:prstGeom prst="rect">
            <a:avLst/>
          </a:prstGeom>
        </p:spPr>
        <p:txBody>
          <a:bodyPr vert="horz" rtlCol="0" anchor="ctr" anchorCtr="0">
            <a:normAutofit lnSpcReduction="10000"/>
          </a:bodyPr>
          <a:lstStyle>
            <a:lvl1pPr marL="0" marR="0" indent="0" algn="ctr" rtl="0" eaLnBrk="1" latin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 sz="16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667" i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exercitation </a:t>
            </a:r>
            <a:r>
              <a:rPr lang="en-US" altLang="ko-KR" sz="2667" i="1" dirty="0" err="1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ullamco</a:t>
            </a:r>
            <a:r>
              <a:rPr lang="en-US" altLang="ko-KR" sz="2667" i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667" i="1" dirty="0" err="1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laboris</a:t>
            </a:r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dolor sit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adipisicing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pPr>
              <a:lnSpc>
                <a:spcPct val="40000"/>
              </a:lnSpc>
            </a:pPr>
            <a:r>
              <a:rPr lang="en-US" altLang="ko-KR" sz="1333" i="1" dirty="0" smtClean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00/00/2017</a:t>
            </a:r>
            <a:endParaRPr lang="ko-KR" altLang="en-US" sz="2133" i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직선 연결선 14"/>
          <p:cNvCxnSpPr/>
          <p:nvPr/>
        </p:nvCxnSpPr>
        <p:spPr>
          <a:xfrm>
            <a:off x="3504000" y="5812919"/>
            <a:ext cx="5184000" cy="0"/>
          </a:xfrm>
          <a:prstGeom prst="line">
            <a:avLst/>
          </a:prstGeom>
          <a:ln w="3175">
            <a:solidFill>
              <a:srgbClr val="50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2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3958" r="10294"/>
          <a:stretch/>
        </p:blipFill>
        <p:spPr>
          <a:xfrm>
            <a:off x="1442680" y="1049754"/>
            <a:ext cx="3949275" cy="4605149"/>
          </a:xfrm>
          <a:ln w="63500">
            <a:solidFill>
              <a:schemeClr val="bg1"/>
            </a:solidFill>
          </a:ln>
        </p:spPr>
      </p:pic>
      <p:cxnSp>
        <p:nvCxnSpPr>
          <p:cNvPr id="6" name="직선 연결선 14"/>
          <p:cNvCxnSpPr/>
          <p:nvPr/>
        </p:nvCxnSpPr>
        <p:spPr>
          <a:xfrm>
            <a:off x="6521452" y="1700808"/>
            <a:ext cx="3552395" cy="0"/>
          </a:xfrm>
          <a:prstGeom prst="line">
            <a:avLst/>
          </a:prstGeom>
          <a:ln w="3175">
            <a:solidFill>
              <a:srgbClr val="50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7"/>
          <p:cNvSpPr txBox="1">
            <a:spLocks noGrp="1" noChangeArrowheads="1"/>
          </p:cNvSpPr>
          <p:nvPr>
            <p:ph type="body" idx="11"/>
          </p:nvPr>
        </p:nvSpPr>
        <p:spPr>
          <a:xfrm>
            <a:off x="6421121" y="1078654"/>
            <a:ext cx="3353647" cy="4572847"/>
          </a:xfrm>
          <a:prstGeom prst="rect">
            <a:avLst/>
          </a:prstGeom>
        </p:spPr>
        <p:txBody>
          <a:bodyPr vert="horz" wrap="square" lIns="121920" tIns="121920" rIns="121920" bIns="121920" numCol="1" anchor="t">
            <a:normAutofit/>
          </a:bodyPr>
          <a:lstStyle/>
          <a:p>
            <a:pPr marL="0" indent="0" defTabSz="1219170">
              <a:spcBef>
                <a:spcPts val="667"/>
              </a:spcBef>
              <a:buNone/>
            </a:pPr>
            <a:r>
              <a:rPr lang="en-US" altLang="ko-KR" sz="2667" i="1" dirty="0">
                <a:solidFill>
                  <a:srgbClr val="DAC19B"/>
                </a:solidFill>
                <a:effectLst>
                  <a:outerShdw blurRad="38100" dist="19050" dir="2700000" algn="tl" rotWithShape="0">
                    <a:srgbClr val="000000">
                      <a:alpha val="40035"/>
                    </a:srgbClr>
                  </a:outerShdw>
                </a:effectLst>
                <a:latin typeface="Times New Roman" charset="0"/>
                <a:ea typeface="Times New Roman" charset="0"/>
              </a:rPr>
              <a:t>dolore magna aliqua</a:t>
            </a:r>
            <a:endParaRPr lang="ko-KR" altLang="en-US" sz="2667" i="1" dirty="0">
              <a:solidFill>
                <a:srgbClr val="DAC19B"/>
              </a:solidFill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400"/>
              </a:spcBef>
              <a:buNone/>
            </a:pPr>
            <a:endParaRPr lang="ko-KR" altLang="en-US" i="1" dirty="0"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267"/>
              </a:spcBef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Lorem ipsum dolor sit amet, consectetur </a:t>
            </a:r>
            <a:br>
              <a:rPr lang="en-US" altLang="ko-KR" sz="1333" i="1" dirty="0">
                <a:latin typeface="Times New Roman" charset="0"/>
                <a:ea typeface="Times New Roman" charset="0"/>
              </a:rPr>
            </a:br>
            <a:r>
              <a:rPr lang="en-US" altLang="ko-KR" sz="1333" i="1" dirty="0">
                <a:latin typeface="Times New Roman" charset="0"/>
                <a:ea typeface="Times New Roman" charset="0"/>
              </a:rPr>
              <a:t>adipisicing elit, sed do eiusmod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267"/>
              </a:spcBef>
              <a:buNone/>
            </a:pPr>
            <a:r>
              <a:rPr lang="en-US" altLang="ko-KR" sz="1333" i="1" dirty="0" smtClean="0">
                <a:latin typeface="Times New Roman" charset="0"/>
                <a:ea typeface="Times New Roman" charset="0"/>
              </a:rPr>
              <a:t>00/00/2017</a:t>
            </a:r>
            <a:endParaRPr lang="ko-KR" altLang="en-US" sz="1333" dirty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78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/>
          </p:cNvPicPr>
          <p:nvPr>
            <p:ph type="pic" sz="quarter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3000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3" name="그림 개체 틀 2"/>
          <p:cNvPicPr>
            <a:picLocks noGrp="1"/>
          </p:cNvPicPr>
          <p:nvPr>
            <p:ph type="pic" sz="quarter" idx="3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9" r="16009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4" name="그림 개체 틀 3"/>
          <p:cNvPicPr>
            <a:picLocks noGrp="1"/>
          </p:cNvPicPr>
          <p:nvPr>
            <p:ph type="pic" sz="quarter" idx="37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15652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5" name="그림 개체 틀 4"/>
          <p:cNvPicPr>
            <a:picLocks noGrp="1"/>
          </p:cNvPicPr>
          <p:nvPr>
            <p:ph type="pic" sz="quarter" idx="38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4" b="14104"/>
          <a:stretch/>
        </p:blipFill>
        <p:spPr>
          <a:ln w="63500">
            <a:solidFill>
              <a:schemeClr val="bg1"/>
            </a:solidFill>
          </a:ln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125221" y="3422103"/>
            <a:ext cx="2457873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altLang="ko-KR" sz="1333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9"/>
          </p:nvPr>
        </p:nvSpPr>
        <p:spPr>
          <a:xfrm>
            <a:off x="3684694" y="3422103"/>
            <a:ext cx="2337647" cy="610447"/>
          </a:xfrm>
        </p:spPr>
        <p:txBody>
          <a:bodyPr vert="horz" wrap="square" lIns="121920" tIns="60960" rIns="121920" bIns="60960" numCol="1" anchor="t">
            <a:noAutofit/>
          </a:bodyPr>
          <a:lstStyle/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adipisicing 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elit, sed do eiusmod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 smtClean="0">
                <a:latin typeface="Times New Roman" charset="0"/>
                <a:ea typeface="Times New Roman" charset="0"/>
              </a:rPr>
              <a:t>00/00/2017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endParaRPr lang="ko-KR" altLang="en-US" sz="1333" dirty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0"/>
          </p:nvPr>
        </p:nvSpPr>
        <p:spPr>
          <a:xfrm>
            <a:off x="6123093" y="3422103"/>
            <a:ext cx="2438400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dolor</a:t>
            </a:r>
          </a:p>
          <a:p>
            <a:pPr marL="0" indent="0" algn="ctr">
              <a:buNone/>
            </a:pP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sit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ko-KR" altLang="en-US" sz="1333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>
          <a:xfrm>
            <a:off x="8663093" y="3422103"/>
            <a:ext cx="2336800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adip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marL="0" indent="0" algn="ctr">
              <a:buNone/>
            </a:pP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icing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ko-KR" altLang="en-US" sz="1333" dirty="0"/>
          </a:p>
        </p:txBody>
      </p:sp>
    </p:spTree>
    <p:extLst>
      <p:ext uri="{BB962C8B-B14F-4D97-AF65-F5344CB8AC3E}">
        <p14:creationId xmlns:p14="http://schemas.microsoft.com/office/powerpoint/2010/main" val="182713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와이드스크린</PresentationFormat>
  <Paragraphs>24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Times New Roman</vt:lpstr>
      <vt:lpstr>오피스 테마</vt:lpstr>
      <vt:lpstr>Photo Album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Polaris  Office</dc:creator>
  <cp:lastModifiedBy>  </cp:lastModifiedBy>
  <cp:revision>5</cp:revision>
  <dcterms:created xsi:type="dcterms:W3CDTF">2016-09-27T12:03:58Z</dcterms:created>
  <dcterms:modified xsi:type="dcterms:W3CDTF">2017-03-22T04:45:05Z</dcterms:modified>
</cp:coreProperties>
</file>