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pos="2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445"/>
    <a:srgbClr val="777878"/>
    <a:srgbClr val="3C3D3D"/>
    <a:srgbClr val="8A9849"/>
    <a:srgbClr val="3C3C3D"/>
    <a:srgbClr val="ACDBD0"/>
    <a:srgbClr val="F8616A"/>
    <a:srgbClr val="2EB398"/>
    <a:srgbClr val="F7505A"/>
    <a:srgbClr val="836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Objects="1">
      <p:cViewPr varScale="1">
        <p:scale>
          <a:sx n="213" d="100"/>
          <a:sy n="213" d="100"/>
        </p:scale>
        <p:origin x="29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3864" y="78"/>
      </p:cViewPr>
      <p:guideLst>
        <p:guide orient="horz" pos="2880"/>
        <p:guide pos="2160"/>
        <p:guide orient="horz" pos="1119"/>
        <p:guide pos="2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3425A-97DE-4D55-8AB5-E675752E7B23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6A9B-9237-4B57-99F7-671DDE19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73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2FE65-E457-4341-9A8E-CB63C953CBC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6485C-8889-4651-8FE5-7CF82CFA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6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7"/>
          <p:cNvSpPr txBox="1">
            <a:spLocks noGrp="1" noChangeArrowheads="1"/>
          </p:cNvSpPr>
          <p:nvPr>
            <p:ph type="subTitle" idx="1" hasCustomPrompt="1"/>
          </p:nvPr>
        </p:nvSpPr>
        <p:spPr>
          <a:xfrm>
            <a:off x="273050" y="1383030"/>
            <a:ext cx="8568055" cy="32734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267970" y="170815"/>
            <a:ext cx="8568055" cy="10217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Date Placeholder 9"/>
          <p:cNvSpPr txBox="1">
            <a:spLocks noGrp="1" noChangeArrowheads="1"/>
          </p:cNvSpPr>
          <p:nvPr>
            <p:ph type="dt"/>
          </p:nvPr>
        </p:nvSpPr>
        <p:spPr>
          <a:xfrm>
            <a:off x="27495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Footer Placeholder 10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 sz="1000"/>
            </a:lvl1pPr>
          </a:lstStyle>
          <a:p>
            <a:pPr algn="ctr" eaLnBrk="0" latinLnBrk="0"/>
            <a:r>
              <a:rPr lang="ko-KR" altLang="en-US" dirty="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바닥글</a:t>
            </a:r>
            <a:endParaRPr lang="en-US" altLang="ko-KR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Slide Number Placeholder 11"/>
          <p:cNvSpPr txBox="1">
            <a:spLocks noGrp="1" noChangeArrowheads="1"/>
          </p:cNvSpPr>
          <p:nvPr>
            <p:ph type="sldNum" idx="12"/>
          </p:nvPr>
        </p:nvSpPr>
        <p:spPr>
          <a:xfrm>
            <a:off x="671195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캡션 있는 그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monodream/AppData/Roaming/PolarisOffice7/ETemp/1864_7076544/image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7" name="날짜 개체 틀 7"/>
          <p:cNvSpPr txBox="1">
            <a:spLocks noGrp="1" noChangeArrowheads="1"/>
          </p:cNvSpPr>
          <p:nvPr>
            <p:ph type="dt"/>
          </p:nvPr>
        </p:nvSpPr>
        <p:spPr>
          <a:xfrm>
            <a:off x="27495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 sz="1000"/>
            </a:lvl1pPr>
          </a:lstStyle>
          <a:p>
            <a:pPr algn="ctr" eaLnBrk="0" latinLnBrk="0"/>
            <a:r>
              <a:rPr lang="ko-KR" altLang="en-US" dirty="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바닥글</a:t>
            </a:r>
            <a:endParaRPr lang="en-US" altLang="ko-KR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71195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Picture Placeholder 11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274955" y="622935"/>
            <a:ext cx="5409565" cy="29952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ctrTitle"/>
          </p:nvPr>
        </p:nvSpPr>
        <p:spPr>
          <a:xfrm>
            <a:off x="6162675" y="170815"/>
            <a:ext cx="2673350" cy="16471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Subtitle 13"/>
          <p:cNvSpPr txBox="1">
            <a:spLocks noGrp="1" noChangeArrowheads="1"/>
          </p:cNvSpPr>
          <p:nvPr>
            <p:ph type="subTitle" idx="1" hasCustomPrompt="1"/>
          </p:nvPr>
        </p:nvSpPr>
        <p:spPr>
          <a:xfrm>
            <a:off x="273685" y="3979545"/>
            <a:ext cx="8567420" cy="6769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캡션 있는 그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monodream/AppData/Roaming/PolarisOffice7/ETemp/1864_707654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7" name="Text Placeholder 7"/>
          <p:cNvSpPr txBox="1">
            <a:spLocks noGrp="1" noChangeArrowheads="1"/>
          </p:cNvSpPr>
          <p:nvPr>
            <p:ph type="ctrTitle"/>
          </p:nvPr>
        </p:nvSpPr>
        <p:spPr>
          <a:xfrm>
            <a:off x="273050" y="305435"/>
            <a:ext cx="2322195" cy="16465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Subtitle 8"/>
          <p:cNvSpPr txBox="1">
            <a:spLocks noGrp="1" noChangeArrowheads="1"/>
          </p:cNvSpPr>
          <p:nvPr>
            <p:ph type="subTitle" idx="1" hasCustomPrompt="1"/>
          </p:nvPr>
        </p:nvSpPr>
        <p:spPr>
          <a:xfrm>
            <a:off x="273050" y="3923030"/>
            <a:ext cx="2312670" cy="8248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600"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Picture Placeholder 9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3109595" y="301625"/>
            <a:ext cx="5716905" cy="4281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Date Placeholder 10"/>
          <p:cNvSpPr txBox="1">
            <a:spLocks noGrp="1" noChangeArrowheads="1"/>
          </p:cNvSpPr>
          <p:nvPr>
            <p:ph type="dt"/>
          </p:nvPr>
        </p:nvSpPr>
        <p:spPr>
          <a:xfrm>
            <a:off x="27495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Footer Placeholder 11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 sz="1000"/>
            </a:lvl1pPr>
          </a:lstStyle>
          <a:p>
            <a:pPr algn="ctr" eaLnBrk="0" latinLnBrk="0"/>
            <a:r>
              <a:rPr lang="ko-KR" altLang="en-US" dirty="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바닥글</a:t>
            </a:r>
            <a:endParaRPr lang="en-US" altLang="ko-KR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Slide Number Placeholder 12"/>
          <p:cNvSpPr txBox="1">
            <a:spLocks noGrp="1" noChangeArrowheads="1"/>
          </p:cNvSpPr>
          <p:nvPr>
            <p:ph type="sldNum" idx="12"/>
          </p:nvPr>
        </p:nvSpPr>
        <p:spPr>
          <a:xfrm>
            <a:off x="671195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캡션 있는 그림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monodream/AppData/Roaming/PolarisOffice7/ETemp/1864_7076544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" y="0"/>
            <a:ext cx="9144635" cy="5144135"/>
          </a:xfrm>
          <a:prstGeom prst="rect">
            <a:avLst/>
          </a:prstGeom>
          <a:noFill/>
        </p:spPr>
      </p:pic>
      <p:sp>
        <p:nvSpPr>
          <p:cNvPr id="7" name="Subtitle 7"/>
          <p:cNvSpPr txBox="1">
            <a:spLocks noGrp="1" noChangeArrowheads="1"/>
          </p:cNvSpPr>
          <p:nvPr>
            <p:ph type="subTitle" idx="1" hasCustomPrompt="1"/>
          </p:nvPr>
        </p:nvSpPr>
        <p:spPr>
          <a:xfrm>
            <a:off x="268605" y="3942080"/>
            <a:ext cx="2625090" cy="8255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Subtitle 8"/>
          <p:cNvSpPr txBox="1">
            <a:spLocks noGrp="1" noChangeArrowheads="1"/>
          </p:cNvSpPr>
          <p:nvPr>
            <p:ph type="subTitle" idx="1" hasCustomPrompt="1"/>
          </p:nvPr>
        </p:nvSpPr>
        <p:spPr>
          <a:xfrm>
            <a:off x="3270885" y="3942080"/>
            <a:ext cx="2625090" cy="8255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 idx="1" hasCustomPrompt="1"/>
          </p:nvPr>
        </p:nvSpPr>
        <p:spPr>
          <a:xfrm>
            <a:off x="6216015" y="3942080"/>
            <a:ext cx="2625090" cy="8255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Picture Placeholder 10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212725" y="854075"/>
            <a:ext cx="2695575" cy="2548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Picture Placeholder 11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3215005" y="848995"/>
            <a:ext cx="2695575" cy="2548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Picture Placeholder 12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6164580" y="848995"/>
            <a:ext cx="2695575" cy="2548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Date Placeholder 13"/>
          <p:cNvSpPr txBox="1">
            <a:spLocks noGrp="1" noChangeArrowheads="1"/>
          </p:cNvSpPr>
          <p:nvPr>
            <p:ph type="dt"/>
          </p:nvPr>
        </p:nvSpPr>
        <p:spPr>
          <a:xfrm>
            <a:off x="27495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Footer Placeholder 1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 sz="1000"/>
            </a:lvl1pPr>
          </a:lstStyle>
          <a:p>
            <a:pPr algn="ctr" eaLnBrk="0" latinLnBrk="0"/>
            <a:r>
              <a:rPr lang="ko-KR" altLang="en-US" dirty="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바닥글</a:t>
            </a:r>
            <a:endParaRPr lang="en-US" altLang="ko-KR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Slide Number Placeholder 15"/>
          <p:cNvSpPr txBox="1">
            <a:spLocks noGrp="1" noChangeArrowheads="1"/>
          </p:cNvSpPr>
          <p:nvPr>
            <p:ph type="sldNum" idx="12"/>
          </p:nvPr>
        </p:nvSpPr>
        <p:spPr>
          <a:xfrm>
            <a:off x="671195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8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2" descr="C:/Users/monodream/AppData/Roaming/PolarisOffice7/ETemp/1864_7076544/image2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13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 defTabSz="508000"/>
            <a:r>
              <a:rPr lang="ko-KR" altLang="en-US" dirty="0" smtClean="0">
                <a:solidFill>
                  <a:srgbClr val="898989"/>
                </a:solidFill>
              </a:rPr>
              <a:t>바닥글</a:t>
            </a:r>
            <a:endParaRPr lang="en-US" altLang="ko-KR" dirty="0" smtClean="0">
              <a:solidFill>
                <a:srgbClr val="898989"/>
              </a:solidFill>
            </a:endParaRPr>
          </a:p>
        </p:txBody>
      </p:sp>
      <p:sp>
        <p:nvSpPr>
          <p:cNvPr id="15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C:/Users/monodream/AppData/Roaming/PolarisOffice7/ETemp/1864_7076544/image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9780" y="431800"/>
            <a:ext cx="2115185" cy="2115185"/>
          </a:xfrm>
          <a:prstGeom prst="rect">
            <a:avLst/>
          </a:prstGeom>
          <a:noFill/>
        </p:spPr>
      </p:pic>
      <p:pic>
        <p:nvPicPr>
          <p:cNvPr id="12" name="그림 12" descr="C:/Users/monodream/AppData/Roaming/PolarisOffice7/ETemp/1864_7076544/image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8305" y="431800"/>
            <a:ext cx="1029335" cy="1029335"/>
          </a:xfrm>
          <a:prstGeom prst="rect">
            <a:avLst/>
          </a:prstGeom>
          <a:noFill/>
        </p:spPr>
      </p:pic>
      <p:pic>
        <p:nvPicPr>
          <p:cNvPr id="16" name="그림 16" descr="C:/Users/monodream/AppData/Roaming/PolarisOffice7/ETemp/1864_7076544/image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5" y="431800"/>
            <a:ext cx="1029335" cy="1029335"/>
          </a:xfrm>
          <a:prstGeom prst="rect">
            <a:avLst/>
          </a:prstGeom>
          <a:noFill/>
        </p:spPr>
      </p:pic>
      <p:pic>
        <p:nvPicPr>
          <p:cNvPr id="17" name="그림 17" descr="C:/Users/monodream/AppData/Roaming/PolarisOffice7/ETemp/1864_7076544/image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1275" y="431800"/>
            <a:ext cx="1029335" cy="1029335"/>
          </a:xfrm>
          <a:prstGeom prst="rect">
            <a:avLst/>
          </a:prstGeom>
          <a:noFill/>
        </p:spPr>
      </p:pic>
      <p:pic>
        <p:nvPicPr>
          <p:cNvPr id="18" name="그림 18" descr="C:/Users/monodream/AppData/Roaming/PolarisOffice7/ETemp/1864_7076544/image7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7035" y="1517650"/>
            <a:ext cx="1029335" cy="1029335"/>
          </a:xfrm>
          <a:prstGeom prst="rect">
            <a:avLst/>
          </a:prstGeom>
          <a:noFill/>
        </p:spPr>
      </p:pic>
      <p:pic>
        <p:nvPicPr>
          <p:cNvPr id="19" name="그림 19" descr="C:/Users/monodream/AppData/Roaming/PolarisOffice7/ETemp/1864_7076544/image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3520" y="1519555"/>
            <a:ext cx="2115185" cy="2115185"/>
          </a:xfrm>
          <a:prstGeom prst="rect">
            <a:avLst/>
          </a:prstGeom>
          <a:noFill/>
        </p:spPr>
      </p:pic>
      <p:pic>
        <p:nvPicPr>
          <p:cNvPr id="20" name="그림 20" descr="C:/Users/monodream/AppData/Roaming/PolarisOffice7/ETemp/1864_7076544/image9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9575" y="2605405"/>
            <a:ext cx="1029335" cy="1029335"/>
          </a:xfrm>
          <a:prstGeom prst="rect">
            <a:avLst/>
          </a:prstGeom>
          <a:noFill/>
        </p:spPr>
      </p:pic>
      <p:pic>
        <p:nvPicPr>
          <p:cNvPr id="21" name="그림 21" descr="C:/Users/monodream/AppData/Roaming/PolarisOffice7/ETemp/1864_7076544/image10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5630" y="2602230"/>
            <a:ext cx="1029335" cy="1029335"/>
          </a:xfrm>
          <a:prstGeom prst="rect">
            <a:avLst/>
          </a:prstGeom>
          <a:noFill/>
        </p:spPr>
      </p:pic>
      <p:pic>
        <p:nvPicPr>
          <p:cNvPr id="22" name="그림 22" descr="C:/Users/monodream/AppData/Roaming/PolarisOffice7/ETemp/1864_7076544/image11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7875" y="2602230"/>
            <a:ext cx="1029335" cy="1029335"/>
          </a:xfrm>
          <a:prstGeom prst="rect">
            <a:avLst/>
          </a:prstGeom>
          <a:noFill/>
        </p:spPr>
      </p:pic>
      <p:pic>
        <p:nvPicPr>
          <p:cNvPr id="23" name="그림 23" descr="C:/Users/monodream/AppData/Roaming/PolarisOffice7/ETemp/1864_7076544/image12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7875" y="3680460"/>
            <a:ext cx="1029335" cy="1029335"/>
          </a:xfrm>
          <a:prstGeom prst="rect">
            <a:avLst/>
          </a:prstGeom>
          <a:noFill/>
        </p:spPr>
      </p:pic>
      <p:pic>
        <p:nvPicPr>
          <p:cNvPr id="24" name="그림 24" descr="C:/Users/monodream/AppData/Roaming/PolarisOffice7/ETemp/1864_7076544/image1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5630" y="3689350"/>
            <a:ext cx="1029335" cy="1029335"/>
          </a:xfrm>
          <a:prstGeom prst="rect">
            <a:avLst/>
          </a:prstGeom>
          <a:noFill/>
        </p:spPr>
      </p:pic>
      <p:pic>
        <p:nvPicPr>
          <p:cNvPr id="25" name="그림 25" descr="C:/Users/monodream/AppData/Roaming/PolarisOffice7/ETemp/1864_7076544/image14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9575" y="3680460"/>
            <a:ext cx="1029335" cy="1029335"/>
          </a:xfrm>
          <a:prstGeom prst="rect">
            <a:avLst/>
          </a:prstGeom>
          <a:noFill/>
        </p:spPr>
      </p:pic>
      <p:pic>
        <p:nvPicPr>
          <p:cNvPr id="26" name="그림 26" descr="C:/Users/monodream/AppData/Roaming/PolarisOffice7/ETemp/1864_7076544/image15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9075" y="3680460"/>
            <a:ext cx="1029335" cy="1029335"/>
          </a:xfrm>
          <a:prstGeom prst="rect">
            <a:avLst/>
          </a:prstGeom>
          <a:noFill/>
        </p:spPr>
      </p:pic>
      <p:pic>
        <p:nvPicPr>
          <p:cNvPr id="27" name="그림 27" descr="C:/Users/monodream/AppData/Roaming/PolarisOffice7/ETemp/1864_7076544/image16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9370" y="3689350"/>
            <a:ext cx="1029335" cy="1029335"/>
          </a:xfrm>
          <a:prstGeom prst="rect">
            <a:avLst/>
          </a:prstGeom>
          <a:noFill/>
        </p:spPr>
      </p:pic>
      <p:sp>
        <p:nvSpPr>
          <p:cNvPr id="33" name="Subtitle 33"/>
          <p:cNvSpPr txBox="1">
            <a:spLocks noGrp="1" noChangeArrowheads="1"/>
          </p:cNvSpPr>
          <p:nvPr>
            <p:ph type="subTitle" idx="1"/>
          </p:nvPr>
        </p:nvSpPr>
        <p:spPr>
          <a:xfrm>
            <a:off x="362585" y="4161790"/>
            <a:ext cx="2313305" cy="4959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Department Name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WednesdayㆍAprilㆍ21</a:t>
            </a: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ㆍ2017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Placeholder 34"/>
          <p:cNvSpPr txBox="1">
            <a:spLocks noGrp="1" noChangeArrowheads="1"/>
          </p:cNvSpPr>
          <p:nvPr>
            <p:ph type="ctrTitle"/>
          </p:nvPr>
        </p:nvSpPr>
        <p:spPr>
          <a:xfrm>
            <a:off x="352425" y="478790"/>
            <a:ext cx="2322195" cy="1166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Lorem</a:t>
            </a:r>
            <a:br>
              <a:rPr lang="en-US" altLang="ko-KR" sz="54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</a:br>
            <a:r>
              <a:rPr lang="en-US" altLang="ko-KR" sz="36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ipsum</a:t>
            </a:r>
            <a:endParaRPr lang="ko-KR" altLang="en-US" sz="13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cxnSp>
        <p:nvCxnSpPr>
          <p:cNvPr id="35" name="직선 연결선 35"/>
          <p:cNvCxnSpPr/>
          <p:nvPr/>
        </p:nvCxnSpPr>
        <p:spPr>
          <a:xfrm>
            <a:off x="467360" y="367665"/>
            <a:ext cx="1903730" cy="635"/>
          </a:xfrm>
          <a:prstGeom prst="line">
            <a:avLst/>
          </a:prstGeom>
          <a:ln w="19050" cap="flat" cmpd="sng">
            <a:solidFill>
              <a:srgbClr val="3C3D3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6" name="Text Placeholder 36"/>
          <p:cNvSpPr txBox="1">
            <a:spLocks noGrp="1" noChangeArrowheads="1"/>
          </p:cNvSpPr>
          <p:nvPr>
            <p:ph type="ctrTitle"/>
          </p:nvPr>
        </p:nvSpPr>
        <p:spPr>
          <a:xfrm>
            <a:off x="335915" y="1590040"/>
            <a:ext cx="2067560" cy="1657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dolor sit amet,</a:t>
            </a:r>
            <a:endParaRPr lang="ko-KR" altLang="en-US" sz="13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cxnSp>
        <p:nvCxnSpPr>
          <p:cNvPr id="37" name="직선 연결선 37"/>
          <p:cNvCxnSpPr/>
          <p:nvPr/>
        </p:nvCxnSpPr>
        <p:spPr>
          <a:xfrm>
            <a:off x="434340" y="4709160"/>
            <a:ext cx="2008505" cy="635"/>
          </a:xfrm>
          <a:prstGeom prst="line">
            <a:avLst/>
          </a:prstGeom>
          <a:ln w="6350" cap="flat" cmpd="sng">
            <a:solidFill>
              <a:srgbClr val="777878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monodream/AppData/Roaming/PolarisOffice7/ETemp/1864_7076544/image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25" y="855980"/>
            <a:ext cx="2705735" cy="2543810"/>
          </a:xfrm>
          <a:prstGeom prst="rect">
            <a:avLst/>
          </a:prstGeom>
          <a:noFill/>
        </p:spPr>
      </p:pic>
      <p:pic>
        <p:nvPicPr>
          <p:cNvPr id="3" name="그림 3" descr="C:/Users/monodream/AppData/Roaming/PolarisOffice7/ETemp/1864_7076544/image1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9925" y="848995"/>
            <a:ext cx="2724785" cy="2543810"/>
          </a:xfrm>
          <a:prstGeom prst="rect">
            <a:avLst/>
          </a:prstGeom>
          <a:noFill/>
        </p:spPr>
      </p:pic>
      <p:pic>
        <p:nvPicPr>
          <p:cNvPr id="4" name="그림 4" descr="C:/Users/monodream/AppData/Roaming/PolarisOffice7/ETemp/1864_7076544/image1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84875" y="855345"/>
            <a:ext cx="2705735" cy="2543810"/>
          </a:xfrm>
          <a:prstGeom prst="rect">
            <a:avLst/>
          </a:prstGeom>
          <a:noFill/>
        </p:spPr>
      </p:pic>
      <p:sp>
        <p:nvSpPr>
          <p:cNvPr id="6" name="TextBox 6"/>
          <p:cNvSpPr txBox="1">
            <a:spLocks noGrp="1" noChangeArrowheads="1"/>
          </p:cNvSpPr>
          <p:nvPr/>
        </p:nvSpPr>
        <p:spPr>
          <a:xfrm>
            <a:off x="520700" y="4259580"/>
            <a:ext cx="2620010" cy="4572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cxnSp>
        <p:nvCxnSpPr>
          <p:cNvPr id="7" name="직선 연결선 7"/>
          <p:cNvCxnSpPr/>
          <p:nvPr/>
        </p:nvCxnSpPr>
        <p:spPr>
          <a:xfrm>
            <a:off x="621030" y="4731385"/>
            <a:ext cx="2358390" cy="635"/>
          </a:xfrm>
          <a:prstGeom prst="line">
            <a:avLst/>
          </a:prstGeom>
          <a:ln w="6350" cap="flat" cmpd="sng">
            <a:solidFill>
              <a:srgbClr val="777878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8" name="TextBox 8"/>
          <p:cNvSpPr txBox="1">
            <a:spLocks noGrp="1" noChangeArrowheads="1"/>
          </p:cNvSpPr>
          <p:nvPr/>
        </p:nvSpPr>
        <p:spPr>
          <a:xfrm>
            <a:off x="527050" y="3999865"/>
            <a:ext cx="1656715" cy="3905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Fusce porta nec tellus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TextBox 17"/>
          <p:cNvSpPr txBox="1">
            <a:spLocks noGrp="1" noChangeArrowheads="1"/>
          </p:cNvSpPr>
          <p:nvPr/>
        </p:nvSpPr>
        <p:spPr>
          <a:xfrm>
            <a:off x="3271520" y="4259580"/>
            <a:ext cx="2620010" cy="4572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Aliquam porta metus bibendum nisiery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imperdiet. Maecenas ac Lorem eget.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cxnSp>
        <p:nvCxnSpPr>
          <p:cNvPr id="18" name="직선 연결선 18"/>
          <p:cNvCxnSpPr/>
          <p:nvPr/>
        </p:nvCxnSpPr>
        <p:spPr>
          <a:xfrm>
            <a:off x="3391535" y="4731385"/>
            <a:ext cx="2358390" cy="635"/>
          </a:xfrm>
          <a:prstGeom prst="line">
            <a:avLst/>
          </a:prstGeom>
          <a:ln w="6350" cap="flat" cmpd="sng">
            <a:solidFill>
              <a:srgbClr val="777878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9" name="TextBox 19"/>
          <p:cNvSpPr txBox="1">
            <a:spLocks noGrp="1" noChangeArrowheads="1"/>
          </p:cNvSpPr>
          <p:nvPr/>
        </p:nvSpPr>
        <p:spPr>
          <a:xfrm>
            <a:off x="3277870" y="3999865"/>
            <a:ext cx="1656715" cy="3905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Vestibulum dictum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TextBox 20"/>
          <p:cNvSpPr txBox="1">
            <a:spLocks noGrp="1" noChangeArrowheads="1"/>
          </p:cNvSpPr>
          <p:nvPr/>
        </p:nvSpPr>
        <p:spPr>
          <a:xfrm>
            <a:off x="6040120" y="4259580"/>
            <a:ext cx="2620010" cy="4572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Integer nec nisl faucibus, rutrum purse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commodo est. consequat et nisl. 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cxnSp>
        <p:nvCxnSpPr>
          <p:cNvPr id="21" name="직선 연결선 21"/>
          <p:cNvCxnSpPr/>
          <p:nvPr/>
        </p:nvCxnSpPr>
        <p:spPr>
          <a:xfrm>
            <a:off x="6160135" y="4731385"/>
            <a:ext cx="2358390" cy="635"/>
          </a:xfrm>
          <a:prstGeom prst="line">
            <a:avLst/>
          </a:prstGeom>
          <a:ln w="6350" cap="flat" cmpd="sng">
            <a:solidFill>
              <a:srgbClr val="777878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22" name="TextBox 22"/>
          <p:cNvSpPr txBox="1">
            <a:spLocks noGrp="1" noChangeArrowheads="1"/>
          </p:cNvSpPr>
          <p:nvPr/>
        </p:nvSpPr>
        <p:spPr>
          <a:xfrm>
            <a:off x="6046470" y="3999865"/>
            <a:ext cx="2139315" cy="3905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Mauris sit amet tellus hendrerit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monodream/AppData/Roaming/PolarisOffice7/ETemp/1864_7076544/image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pic>
        <p:nvPicPr>
          <p:cNvPr id="3" name="그림 3" descr="C:/Users/monodream/AppData/Roaming/PolarisOffice7/ETemp/1864_7076544/image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25" y="855980"/>
            <a:ext cx="3334385" cy="2543810"/>
          </a:xfrm>
          <a:prstGeom prst="rect">
            <a:avLst/>
          </a:prstGeom>
          <a:noFill/>
        </p:spPr>
      </p:pic>
      <p:pic>
        <p:nvPicPr>
          <p:cNvPr id="4" name="그림 4" descr="C:/Users/monodream/AppData/Roaming/PolarisOffice7/ETemp/1864_7076544/image2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8575" y="855980"/>
            <a:ext cx="1638935" cy="2543810"/>
          </a:xfrm>
          <a:prstGeom prst="rect">
            <a:avLst/>
          </a:prstGeom>
          <a:noFill/>
        </p:spPr>
      </p:pic>
      <p:sp>
        <p:nvSpPr>
          <p:cNvPr id="6" name="TextBox 6"/>
          <p:cNvSpPr txBox="1">
            <a:spLocks noGrp="1" noChangeArrowheads="1"/>
          </p:cNvSpPr>
          <p:nvPr/>
        </p:nvSpPr>
        <p:spPr>
          <a:xfrm>
            <a:off x="520700" y="4324350"/>
            <a:ext cx="7724775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Vestibulum laoreet, dolor sit amet convallis blandit, sapien est ultrices augue, in pretium tortor augue vitae sapien. 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Curabitur mattis metus massa, rutrum mollis erat scelerisque non. Donec imperdiet sapien dolor, at auctor erat semper ut.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TextBox 7"/>
          <p:cNvSpPr txBox="1">
            <a:spLocks noGrp="1" noChangeArrowheads="1"/>
          </p:cNvSpPr>
          <p:nvPr/>
        </p:nvSpPr>
        <p:spPr>
          <a:xfrm>
            <a:off x="527050" y="4064635"/>
            <a:ext cx="6494145" cy="3130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Sed bibendum arcu est, vitae vestibulum turpis blandit et. Sed sodales augue id nibh volutpat porttitor. 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Box 8"/>
          <p:cNvSpPr txBox="1">
            <a:spLocks noGrp="1" noChangeArrowheads="1"/>
          </p:cNvSpPr>
          <p:nvPr/>
        </p:nvSpPr>
        <p:spPr>
          <a:xfrm>
            <a:off x="6300470" y="394335"/>
            <a:ext cx="250126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Fusce rutrumy </a:t>
            </a:r>
            <a:endParaRPr lang="ko-KR" altLang="en-US" sz="28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cxnSp>
        <p:nvCxnSpPr>
          <p:cNvPr id="9" name="직선 연결선 9"/>
          <p:cNvCxnSpPr/>
          <p:nvPr/>
        </p:nvCxnSpPr>
        <p:spPr>
          <a:xfrm>
            <a:off x="6410325" y="432435"/>
            <a:ext cx="2270760" cy="635"/>
          </a:xfrm>
          <a:prstGeom prst="line">
            <a:avLst/>
          </a:prstGeom>
          <a:ln w="19050" cap="flat" cmpd="sng">
            <a:solidFill>
              <a:srgbClr val="3C3D3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3" name="TextBox 13"/>
          <p:cNvSpPr txBox="1">
            <a:spLocks noGrp="1" noChangeArrowheads="1"/>
          </p:cNvSpPr>
          <p:nvPr/>
        </p:nvSpPr>
        <p:spPr>
          <a:xfrm>
            <a:off x="6287770" y="955040"/>
            <a:ext cx="2393315" cy="22117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Cras vestibulum 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Nam convallis massa 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Ut accumsan, eros conalis 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Phasellus erat metuasitty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Duis sit amet ipsum 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Munc vehicula tori feslis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4"/>
          <p:cNvCxnSpPr/>
          <p:nvPr/>
        </p:nvCxnSpPr>
        <p:spPr>
          <a:xfrm>
            <a:off x="6409055" y="3391535"/>
            <a:ext cx="2272030" cy="635"/>
          </a:xfrm>
          <a:prstGeom prst="line">
            <a:avLst/>
          </a:prstGeom>
          <a:ln w="6350" cap="flat" cmpd="sng">
            <a:solidFill>
              <a:srgbClr val="859445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 txBox="1">
            <a:spLocks noGrp="1" noChangeArrowheads="1"/>
          </p:cNvSpPr>
          <p:nvPr>
            <p:ph type="ctrTitle"/>
          </p:nvPr>
        </p:nvSpPr>
        <p:spPr>
          <a:xfrm>
            <a:off x="574675" y="340995"/>
            <a:ext cx="7808595" cy="10223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Aenean</a:t>
            </a:r>
            <a:br>
              <a:rPr lang="en-US" altLang="ko-KR" sz="4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</a:br>
            <a:r>
              <a:rPr lang="en-US" altLang="ko-KR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lobortis mauris eros,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 descr="C:/Users/monodream/AppData/Roaming/PolarisOffice7/ETemp/1864_7076544/image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015" y="1583055"/>
            <a:ext cx="1186815" cy="1187450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694690" y="374015"/>
            <a:ext cx="2305050" cy="635"/>
          </a:xfrm>
          <a:prstGeom prst="line">
            <a:avLst/>
          </a:prstGeom>
          <a:ln w="19050" cap="flat" cmpd="sng">
            <a:solidFill>
              <a:srgbClr val="3C3D3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698500" y="4700270"/>
            <a:ext cx="7329805" cy="635"/>
          </a:xfrm>
          <a:prstGeom prst="line">
            <a:avLst/>
          </a:prstGeom>
          <a:ln w="6350" cap="flat" cmpd="sng">
            <a:solidFill>
              <a:srgbClr val="859445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4" name="Subtitle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029460" y="1490980"/>
            <a:ext cx="6369685" cy="13855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Nulla facilisi. Maecenas dictum augue sit amet nisl laoreet convallis sagittis sui fringilla.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Suspendisse vitae Lorem non eros itrum blandit ac at ligula. Vestibulum non auctor.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Aliquam nec erat ut mollis grada. Nullam eget ipsum ac tellus mattis viverra non vel libero.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Morbi sollicitudin risus sit amet Lorem facilisis. Fusce rutrum vulputate felis ut laoreet.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Cras vestibulum dui in diam viverra, volutpat facilisis sapien semper.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Mauris facilisis venenatis nisl non molestie. Nam convallis non massa in euismod.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Subtitle 15"/>
          <p:cNvSpPr txBox="1">
            <a:spLocks noGrp="1" noChangeArrowheads="1"/>
          </p:cNvSpPr>
          <p:nvPr>
            <p:ph type="subTitle"/>
          </p:nvPr>
        </p:nvSpPr>
        <p:spPr>
          <a:xfrm>
            <a:off x="639445" y="2830195"/>
            <a:ext cx="7881620" cy="161417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Fusce tristique nulla nec elit dapibus, et iaculis odio molestie. Fusce sed metus tincidunt arcu auctor iaculis.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Ut accumsan, eros convallis sollicitudin faucibus, massa velit eleifend lacus, quis aliquet velit diam vel elit.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Phasellus erat metus, molestie eget lectus in, pulvinar laoreet nibh.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Fusce facilisis facilisis ante sed malesuada.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Duis sit amet ipsum ac diam convallis sagittis quis eu magna.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Phasellus eget molestie augue tempor quis. Morbi vel urna scelerisque, bibendum orci vitae. Nulla facilisi.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Suspendisse vitae Lorem non eros itrum blandit ac at ligula. Vestibulum non auctor. 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Pages>4</Pages>
  <Words>351</Words>
  <Characters>0</Characters>
  <Application>Microsoft Office PowerPoint</Application>
  <DocSecurity>0</DocSecurity>
  <PresentationFormat>화면 슬라이드 쇼(16:9)</PresentationFormat>
  <Lines>0</Lines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오피스 테마</vt:lpstr>
      <vt:lpstr>Lorem ipsum</vt:lpstr>
      <vt:lpstr>PowerPoint 프레젠테이션</vt:lpstr>
      <vt:lpstr>PowerPoint 프레젠테이션</vt:lpstr>
      <vt:lpstr>Aenean lobortis mauris eros,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12</cp:revision>
  <dcterms:modified xsi:type="dcterms:W3CDTF">2017-03-22T04:45:35Z</dcterms:modified>
</cp:coreProperties>
</file>