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6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  <p15:guide id="3" orient="horz" pos="16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EE7"/>
    <a:srgbClr val="7CA8DE"/>
    <a:srgbClr val="90B6E4"/>
    <a:srgbClr val="80ABE0"/>
    <a:srgbClr val="6FA0DB"/>
    <a:srgbClr val="404042"/>
    <a:srgbClr val="F4A196"/>
    <a:srgbClr val="F29386"/>
    <a:srgbClr val="F9CDC7"/>
    <a:srgbClr val="F7B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8" autoAdjust="0"/>
  </p:normalViewPr>
  <p:slideViewPr>
    <p:cSldViewPr snapToObjects="1">
      <p:cViewPr varScale="1">
        <p:scale>
          <a:sx n="202" d="100"/>
          <a:sy n="202" d="100"/>
        </p:scale>
        <p:origin x="624" y="162"/>
      </p:cViewPr>
      <p:guideLst>
        <p:guide orient="horz" pos="2156"/>
        <p:guide pos="2876"/>
        <p:guide orient="horz" pos="16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652858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516216" y="3188356"/>
            <a:ext cx="2627784" cy="1955145"/>
          </a:xfrm>
          <a:prstGeom prst="rect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516216" y="1"/>
            <a:ext cx="2627784" cy="3188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바닥글 개체 틀 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슬라이드 번호 개체 틀 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 Placeholder 10"/>
          <p:cNvSpPr txBox="1">
            <a:spLocks noGrp="1" noChangeArrowheads="1"/>
          </p:cNvSpPr>
          <p:nvPr>
            <p:ph type="ctrTitle"/>
          </p:nvPr>
        </p:nvSpPr>
        <p:spPr>
          <a:xfrm>
            <a:off x="238760" y="1840230"/>
            <a:ext cx="6052185" cy="12287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1" name="Subtitle 11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6724650" y="3855720"/>
            <a:ext cx="2193290" cy="5988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20000"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5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4" name="날짜 개체 틀 14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바닥글 개체 틀 15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z="1000" smtClean="0"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latin typeface="Arial" charset="0"/>
              <a:ea typeface="Arial" charset="0"/>
            </a:endParaRPr>
          </a:p>
        </p:txBody>
      </p:sp>
      <p:sp>
        <p:nvSpPr>
          <p:cNvPr id="16" name="슬라이드 번호 개체 틀 16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436880" y="977265"/>
            <a:ext cx="8269605" cy="7435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6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68737" y="60471"/>
            <a:ext cx="9006529" cy="50225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21145" y="2329378"/>
            <a:ext cx="250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날짜 개체 틀 6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7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슬라이드 번호 개체 틀 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3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2017-03-22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en-US" altLang="ko-KR" sz="900" b="0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7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Grp="1" noChangeArrowheads="1"/>
          </p:cNvSpPr>
          <p:nvPr/>
        </p:nvSpPr>
        <p:spPr>
          <a:xfrm>
            <a:off x="179705" y="1626870"/>
            <a:ext cx="6193155" cy="123380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Business Plan Presentation</a:t>
            </a:r>
            <a:endParaRPr lang="ko-KR" altLang="en-US" sz="48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TextBox 5"/>
          <p:cNvSpPr txBox="1">
            <a:spLocks noGrp="1" noChangeArrowheads="1"/>
          </p:cNvSpPr>
          <p:nvPr/>
        </p:nvSpPr>
        <p:spPr>
          <a:xfrm>
            <a:off x="6732270" y="3940175"/>
            <a:ext cx="2196465" cy="4318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Tuesday January 28, </a:t>
            </a:r>
            <a:r>
              <a:rPr lang="en-US" altLang="ko-KR" sz="11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2017</a:t>
            </a:r>
            <a:endParaRPr lang="ko-KR" altLang="en-US" sz="1100" dirty="0" smtClean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</a:rPr>
              <a:t>Department Name</a:t>
            </a:r>
            <a:endParaRPr lang="ko-KR" altLang="en-US" sz="1100" b="1" dirty="0" smtClean="0">
              <a:solidFill>
                <a:schemeClr val="bg1">
                  <a:lumMod val="8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2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5674360" cy="31623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Table of contents</a:t>
            </a:r>
            <a:endParaRPr lang="ko-KR" altLang="en-US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angle 1071"/>
          <p:cNvSpPr>
            <a:spLocks noGrp="1" noChangeArrowheads="1"/>
          </p:cNvSpPr>
          <p:nvPr/>
        </p:nvSpPr>
        <p:spPr bwMode="auto">
          <a:xfrm>
            <a:off x="1475740" y="1059815"/>
            <a:ext cx="3529330" cy="516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smtClean="0">
                <a:solidFill>
                  <a:srgbClr val="404042"/>
                </a:solidFill>
                <a:latin typeface="Arial" charset="0"/>
                <a:ea typeface="Arial" charset="0"/>
              </a:rPr>
              <a:t>1.exercitation ullamco laboris</a:t>
            </a:r>
            <a:endParaRPr lang="ko-KR" altLang="en-US" sz="3200" b="1" dirty="0" smtClean="0">
              <a:solidFill>
                <a:srgbClr val="404042"/>
              </a:solidFill>
              <a:latin typeface="Arial" charset="0"/>
              <a:ea typeface="Arial" charset="0"/>
            </a:endParaRPr>
          </a:p>
        </p:txBody>
      </p:sp>
      <p:cxnSp>
        <p:nvCxnSpPr>
          <p:cNvPr id="18" name="Line 1080"/>
          <p:cNvCxnSpPr/>
          <p:nvPr/>
        </p:nvCxnSpPr>
        <p:spPr bwMode="auto">
          <a:xfrm>
            <a:off x="1475740" y="1784985"/>
            <a:ext cx="6121400" cy="635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071"/>
          <p:cNvSpPr>
            <a:spLocks noGrp="1" noChangeArrowheads="1"/>
          </p:cNvSpPr>
          <p:nvPr/>
        </p:nvSpPr>
        <p:spPr bwMode="auto">
          <a:xfrm>
            <a:off x="1475740" y="1527175"/>
            <a:ext cx="5465445" cy="258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- Lorem ipsum dolor sit amet, consectetur adipisicing elit, sed do eiusmod</a:t>
            </a:r>
            <a:endParaRPr lang="ko-KR" alt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Rectangle 1071"/>
          <p:cNvSpPr>
            <a:spLocks noGrp="1" noChangeArrowheads="1"/>
          </p:cNvSpPr>
          <p:nvPr/>
        </p:nvSpPr>
        <p:spPr bwMode="auto">
          <a:xfrm>
            <a:off x="1475740" y="2212340"/>
            <a:ext cx="3529330" cy="516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smtClean="0">
                <a:solidFill>
                  <a:srgbClr val="404042"/>
                </a:solidFill>
                <a:latin typeface="Arial" charset="0"/>
                <a:ea typeface="Arial" charset="0"/>
              </a:rPr>
              <a:t>2.Lorem ipsum dolor sit amet</a:t>
            </a:r>
            <a:endParaRPr lang="ko-KR" altLang="en-US" sz="3200" b="1" dirty="0" smtClean="0">
              <a:solidFill>
                <a:srgbClr val="404042"/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Line 1080"/>
          <p:cNvCxnSpPr/>
          <p:nvPr/>
        </p:nvCxnSpPr>
        <p:spPr bwMode="auto">
          <a:xfrm>
            <a:off x="1475740" y="2937510"/>
            <a:ext cx="6121400" cy="635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071"/>
          <p:cNvSpPr>
            <a:spLocks noGrp="1" noChangeArrowheads="1"/>
          </p:cNvSpPr>
          <p:nvPr/>
        </p:nvSpPr>
        <p:spPr bwMode="auto">
          <a:xfrm>
            <a:off x="1475740" y="2679700"/>
            <a:ext cx="5465445" cy="258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- consectetur adipisicing elit, sed do eiusmod</a:t>
            </a:r>
            <a:endParaRPr lang="ko-KR" alt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Rectangle 1071"/>
          <p:cNvSpPr>
            <a:spLocks noGrp="1" noChangeArrowheads="1"/>
          </p:cNvSpPr>
          <p:nvPr/>
        </p:nvSpPr>
        <p:spPr bwMode="auto">
          <a:xfrm>
            <a:off x="1475740" y="3358515"/>
            <a:ext cx="3529330" cy="516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smtClean="0">
                <a:solidFill>
                  <a:srgbClr val="404042"/>
                </a:solidFill>
                <a:latin typeface="Arial" charset="0"/>
                <a:ea typeface="Arial" charset="0"/>
              </a:rPr>
              <a:t>3.consectetur adipisicing elit</a:t>
            </a:r>
            <a:endParaRPr lang="ko-KR" altLang="en-US" sz="3200" b="1" dirty="0" smtClean="0">
              <a:solidFill>
                <a:srgbClr val="404042"/>
              </a:solidFill>
              <a:latin typeface="Arial" charset="0"/>
              <a:ea typeface="Arial" charset="0"/>
            </a:endParaRPr>
          </a:p>
        </p:txBody>
      </p:sp>
      <p:cxnSp>
        <p:nvCxnSpPr>
          <p:cNvPr id="34" name="Line 1080"/>
          <p:cNvCxnSpPr/>
          <p:nvPr/>
        </p:nvCxnSpPr>
        <p:spPr bwMode="auto">
          <a:xfrm>
            <a:off x="1475740" y="4083685"/>
            <a:ext cx="6121400" cy="635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071"/>
          <p:cNvSpPr>
            <a:spLocks noGrp="1" noChangeArrowheads="1"/>
          </p:cNvSpPr>
          <p:nvPr/>
        </p:nvSpPr>
        <p:spPr bwMode="auto">
          <a:xfrm>
            <a:off x="1475740" y="3825875"/>
            <a:ext cx="5465445" cy="258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- Lorem ipsum dolor sit amet, consectetur adipisicing elit</a:t>
            </a:r>
            <a:endParaRPr lang="ko-KR" alt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111"/>
          <p:cNvSpPr>
            <a:spLocks noGrp="1" noChangeArrowheads="1"/>
          </p:cNvSpPr>
          <p:nvPr/>
        </p:nvSpPr>
        <p:spPr bwMode="auto">
          <a:xfrm>
            <a:off x="356235" y="2250440"/>
            <a:ext cx="2715895" cy="2458720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ko-KR" altLang="en-US" sz="96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AutoShape 111"/>
          <p:cNvSpPr>
            <a:spLocks noGrp="1" noChangeArrowheads="1"/>
          </p:cNvSpPr>
          <p:nvPr/>
        </p:nvSpPr>
        <p:spPr bwMode="auto">
          <a:xfrm>
            <a:off x="3231515" y="2250440"/>
            <a:ext cx="2715895" cy="2458720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ko-KR" altLang="en-US" sz="96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AutoShape 111"/>
          <p:cNvSpPr>
            <a:spLocks noGrp="1" noChangeArrowheads="1"/>
          </p:cNvSpPr>
          <p:nvPr/>
        </p:nvSpPr>
        <p:spPr bwMode="auto">
          <a:xfrm>
            <a:off x="6106160" y="2250440"/>
            <a:ext cx="2715895" cy="2458720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3</a:t>
            </a:r>
            <a:endParaRPr lang="ko-KR" altLang="en-US" sz="96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205740"/>
            <a:ext cx="3541395" cy="31496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355" y="2371999"/>
            <a:ext cx="2532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Lorem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ipsum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dolor sit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amet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b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adipisicing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sed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do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eiusmod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1" name="Rectangle 1071"/>
          <p:cNvSpPr>
            <a:spLocks noChangeArrowheads="1"/>
          </p:cNvSpPr>
          <p:nvPr/>
        </p:nvSpPr>
        <p:spPr bwMode="auto">
          <a:xfrm>
            <a:off x="448354" y="1275606"/>
            <a:ext cx="5464820" cy="25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dolore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magna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aliqua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3155" y="2371999"/>
            <a:ext cx="2532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adipisicing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sed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do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eiusmod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97955" y="2371999"/>
            <a:ext cx="2532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consectetur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adip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is 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icing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sed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do </a:t>
            </a:r>
            <a:r>
              <a:rPr lang="en-US" altLang="ko-KR" sz="1100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eiusmod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2" name="Rectangle 1071"/>
          <p:cNvSpPr>
            <a:spLocks noChangeArrowheads="1"/>
          </p:cNvSpPr>
          <p:nvPr/>
        </p:nvSpPr>
        <p:spPr bwMode="auto">
          <a:xfrm>
            <a:off x="448354" y="627534"/>
            <a:ext cx="8228101" cy="77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800" b="1" dirty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Text 1. </a:t>
            </a:r>
            <a:r>
              <a:rPr lang="en-US" altLang="ko-KR" sz="2800" b="1" dirty="0" err="1" smtClean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Lorem</a:t>
            </a:r>
            <a:r>
              <a:rPr lang="en-US" altLang="ko-KR" sz="2800" b="1" dirty="0" smtClean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ipsum</a:t>
            </a:r>
            <a:r>
              <a:rPr lang="en-US" altLang="ko-KR" sz="2800" b="1" dirty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dolor sit </a:t>
            </a:r>
            <a:r>
              <a:rPr lang="en-US" altLang="ko-KR" sz="2800" b="1" dirty="0" err="1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amet</a:t>
            </a:r>
            <a:endParaRPr lang="en-US" altLang="ko-KR" sz="2800" b="1" dirty="0">
              <a:solidFill>
                <a:srgbClr val="404042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6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3541395" cy="31496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Rectangle 1071"/>
          <p:cNvSpPr>
            <a:spLocks noChangeArrowheads="1"/>
          </p:cNvSpPr>
          <p:nvPr/>
        </p:nvSpPr>
        <p:spPr bwMode="auto">
          <a:xfrm>
            <a:off x="448354" y="627534"/>
            <a:ext cx="8228101" cy="77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800" b="1" dirty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Text 1. exercitation </a:t>
            </a:r>
            <a:r>
              <a:rPr lang="en-US" altLang="ko-KR" sz="2800" b="1" dirty="0" err="1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ullamco</a:t>
            </a:r>
            <a:r>
              <a:rPr lang="en-US" altLang="ko-KR" sz="2800" b="1" dirty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laboris</a:t>
            </a:r>
            <a:endParaRPr lang="en-US" altLang="ko-KR" sz="2800" b="1" dirty="0">
              <a:solidFill>
                <a:srgbClr val="404042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2" name="AutoShape 75"/>
          <p:cNvSpPr>
            <a:spLocks noChangeArrowheads="1"/>
          </p:cNvSpPr>
          <p:nvPr/>
        </p:nvSpPr>
        <p:spPr bwMode="auto">
          <a:xfrm rot="7200000">
            <a:off x="4804664" y="3523677"/>
            <a:ext cx="421496" cy="414167"/>
          </a:xfrm>
          <a:prstGeom prst="upArrow">
            <a:avLst>
              <a:gd name="adj1" fmla="val 67546"/>
              <a:gd name="adj2" fmla="val 50000"/>
            </a:avLst>
          </a:prstGeom>
          <a:solidFill>
            <a:srgbClr val="404042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wrap="none" lIns="8364" tIns="4182" rIns="8364" bIns="4182" anchor="ctr"/>
          <a:lstStyle/>
          <a:p>
            <a:endParaRPr lang="ko-KR" altLang="en-US"/>
          </a:p>
        </p:txBody>
      </p:sp>
      <p:sp>
        <p:nvSpPr>
          <p:cNvPr id="23" name="AutoShape 74"/>
          <p:cNvSpPr>
            <a:spLocks noChangeArrowheads="1"/>
          </p:cNvSpPr>
          <p:nvPr/>
        </p:nvSpPr>
        <p:spPr bwMode="auto">
          <a:xfrm>
            <a:off x="4365672" y="2772589"/>
            <a:ext cx="397729" cy="428700"/>
          </a:xfrm>
          <a:prstGeom prst="upArrow">
            <a:avLst>
              <a:gd name="adj1" fmla="val 67546"/>
              <a:gd name="adj2" fmla="val 50000"/>
            </a:avLst>
          </a:prstGeom>
          <a:solidFill>
            <a:srgbClr val="404042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wrap="none" lIns="8364" tIns="4182" rIns="8364" bIns="4182" anchor="ctr"/>
          <a:lstStyle/>
          <a:p>
            <a:endParaRPr lang="ko-KR" altLang="en-US"/>
          </a:p>
        </p:txBody>
      </p:sp>
      <p:sp>
        <p:nvSpPr>
          <p:cNvPr id="24" name="AutoShape 75"/>
          <p:cNvSpPr>
            <a:spLocks noChangeArrowheads="1"/>
          </p:cNvSpPr>
          <p:nvPr/>
        </p:nvSpPr>
        <p:spPr bwMode="auto">
          <a:xfrm rot="14323480">
            <a:off x="3906822" y="3525253"/>
            <a:ext cx="421496" cy="414167"/>
          </a:xfrm>
          <a:prstGeom prst="upArrow">
            <a:avLst>
              <a:gd name="adj1" fmla="val 67546"/>
              <a:gd name="adj2" fmla="val 50000"/>
            </a:avLst>
          </a:prstGeom>
          <a:solidFill>
            <a:srgbClr val="404042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wrap="none" lIns="8364" tIns="4182" rIns="8364" bIns="4182" anchor="ctr"/>
          <a:lstStyle/>
          <a:p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405481" y="2326942"/>
            <a:ext cx="2333039" cy="2333040"/>
            <a:chOff x="3072283" y="3216101"/>
            <a:chExt cx="2999435" cy="2999436"/>
          </a:xfrm>
        </p:grpSpPr>
        <p:sp>
          <p:nvSpPr>
            <p:cNvPr id="26" name="원형 화살표 25"/>
            <p:cNvSpPr/>
            <p:nvPr/>
          </p:nvSpPr>
          <p:spPr>
            <a:xfrm rot="1143773">
              <a:off x="3072283" y="3216102"/>
              <a:ext cx="2999435" cy="2999435"/>
            </a:xfrm>
            <a:prstGeom prst="circularArrow">
              <a:avLst>
                <a:gd name="adj1" fmla="val 31156"/>
                <a:gd name="adj2" fmla="val 531645"/>
                <a:gd name="adj3" fmla="val 10839084"/>
                <a:gd name="adj4" fmla="val 4256594"/>
                <a:gd name="adj5" fmla="val 8315"/>
              </a:avLst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원형 화살표 26"/>
            <p:cNvSpPr/>
            <p:nvPr/>
          </p:nvSpPr>
          <p:spPr>
            <a:xfrm rot="8343773">
              <a:off x="3072283" y="3216102"/>
              <a:ext cx="2999435" cy="2999435"/>
            </a:xfrm>
            <a:prstGeom prst="circularArrow">
              <a:avLst>
                <a:gd name="adj1" fmla="val 31156"/>
                <a:gd name="adj2" fmla="val 531645"/>
                <a:gd name="adj3" fmla="val 10839084"/>
                <a:gd name="adj4" fmla="val 4256594"/>
                <a:gd name="adj5" fmla="val 8315"/>
              </a:avLst>
            </a:prstGeom>
            <a:solidFill>
              <a:srgbClr val="EE6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원형 화살표 27"/>
            <p:cNvSpPr/>
            <p:nvPr/>
          </p:nvSpPr>
          <p:spPr>
            <a:xfrm rot="15543773">
              <a:off x="3072283" y="3216101"/>
              <a:ext cx="2999435" cy="2999435"/>
            </a:xfrm>
            <a:prstGeom prst="circularArrow">
              <a:avLst>
                <a:gd name="adj1" fmla="val 31156"/>
                <a:gd name="adj2" fmla="val 531645"/>
                <a:gd name="adj3" fmla="val 10839084"/>
                <a:gd name="adj4" fmla="val 4256594"/>
                <a:gd name="adj5" fmla="val 831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Oval 73"/>
          <p:cNvSpPr>
            <a:spLocks noChangeArrowheads="1"/>
          </p:cNvSpPr>
          <p:nvPr/>
        </p:nvSpPr>
        <p:spPr bwMode="auto">
          <a:xfrm>
            <a:off x="4144205" y="3071067"/>
            <a:ext cx="855590" cy="844792"/>
          </a:xfrm>
          <a:prstGeom prst="ellipse">
            <a:avLst/>
          </a:prstGeom>
          <a:solidFill>
            <a:srgbClr val="FFCC99"/>
          </a:solidFill>
          <a:ln w="12700">
            <a:solidFill>
              <a:srgbClr val="40404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64" tIns="4182" rIns="8364" bIns="4182" anchor="ctr"/>
          <a:lstStyle/>
          <a:p>
            <a:pPr algn="ctr"/>
            <a:r>
              <a:rPr lang="en-US" altLang="ko-KR" sz="1400" b="1" dirty="0" smtClean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Shape</a:t>
            </a:r>
            <a:endParaRPr lang="ko-KR" altLang="ko-KR" sz="1400" b="1" dirty="0">
              <a:solidFill>
                <a:srgbClr val="40404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20527" y="1730687"/>
            <a:ext cx="1488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EE6B58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exercitation </a:t>
            </a:r>
            <a:r>
              <a:rPr lang="en-US" altLang="ko-KR" sz="1100" b="1" dirty="0" err="1">
                <a:solidFill>
                  <a:srgbClr val="EE6B58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ullamco</a:t>
            </a:r>
            <a:r>
              <a:rPr lang="en-US" altLang="ko-KR" sz="1100" b="1" dirty="0">
                <a:solidFill>
                  <a:srgbClr val="EE6B58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100" b="1" dirty="0" err="1">
                <a:solidFill>
                  <a:srgbClr val="EE6B58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laboris</a:t>
            </a:r>
            <a:endParaRPr lang="en-US" altLang="ko-KR" sz="1100" b="1" dirty="0">
              <a:solidFill>
                <a:srgbClr val="EE6B58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55323" y="3834128"/>
            <a:ext cx="1564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Lorem</a:t>
            </a:r>
            <a:r>
              <a:rPr lang="en-US" altLang="ko-KR" sz="1100" b="1" dirty="0" smtClean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100" b="1" dirty="0" err="1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ipsum</a:t>
            </a:r>
            <a:r>
              <a:rPr lang="en-US" altLang="ko-KR" sz="1100" b="1" dirty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endParaRPr lang="en-US" altLang="ko-KR" sz="1100" b="1" dirty="0" smtClean="0">
              <a:solidFill>
                <a:srgbClr val="99CCFF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algn="ctr"/>
            <a:r>
              <a:rPr lang="en-US" altLang="ko-KR" sz="1100" b="1" dirty="0" smtClean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dolor </a:t>
            </a:r>
            <a:r>
              <a:rPr lang="en-US" altLang="ko-KR" sz="1100" b="1" dirty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sit </a:t>
            </a:r>
            <a:r>
              <a:rPr lang="en-US" altLang="ko-KR" sz="1100" b="1" dirty="0" err="1" smtClean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amet</a:t>
            </a:r>
            <a:endParaRPr lang="en-US" altLang="ko-KR" sz="1100" b="1" dirty="0">
              <a:solidFill>
                <a:srgbClr val="99CCFF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24128" y="3834128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adipisicing</a:t>
            </a:r>
            <a:r>
              <a:rPr lang="en-US" altLang="ko-KR" sz="1100" b="1" dirty="0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altLang="ko-KR" sz="1100" b="1" dirty="0" err="1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elit</a:t>
            </a:r>
            <a:r>
              <a:rPr lang="en-US" altLang="ko-KR" sz="1100" b="1" dirty="0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r>
              <a:rPr lang="en-US" altLang="ko-KR" sz="1100" b="1" dirty="0" err="1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sed</a:t>
            </a:r>
            <a:r>
              <a:rPr lang="en-US" altLang="ko-KR" sz="1100" b="1" dirty="0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doeiusmod</a:t>
            </a:r>
            <a:endParaRPr lang="en-US" altLang="ko-KR" sz="1100" b="1" dirty="0">
              <a:solidFill>
                <a:schemeClr val="accent3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8" name="Rectangle 1071"/>
          <p:cNvSpPr>
            <a:spLocks noChangeArrowheads="1"/>
          </p:cNvSpPr>
          <p:nvPr/>
        </p:nvSpPr>
        <p:spPr bwMode="auto">
          <a:xfrm>
            <a:off x="448354" y="1275606"/>
            <a:ext cx="5464820" cy="25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altLang="ko-KR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Lorem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ipsum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dolor sit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amet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consectetur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adipisicing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elit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eiusmod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5674360" cy="31623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51520" y="991349"/>
            <a:ext cx="3456384" cy="3456384"/>
          </a:xfrm>
          <a:prstGeom prst="ellipse">
            <a:avLst/>
          </a:prstGeom>
          <a:solidFill>
            <a:srgbClr val="9DBE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Phase 01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861088" y="991349"/>
            <a:ext cx="3456384" cy="3456384"/>
          </a:xfrm>
          <a:prstGeom prst="ellipse">
            <a:avLst/>
          </a:prstGeom>
          <a:solidFill>
            <a:srgbClr val="7CA8D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Phase 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02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436096" y="991349"/>
            <a:ext cx="3456384" cy="3456384"/>
          </a:xfrm>
          <a:prstGeom prst="ellipse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Result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5816" y="2143477"/>
            <a:ext cx="723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</a:rPr>
              <a:t>+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8104" y="2143477"/>
            <a:ext cx="723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</a:rPr>
              <a:t>=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2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Pages>6</Pages>
  <Words>136</Words>
  <Characters>0</Characters>
  <Application>Microsoft Office PowerPoint</Application>
  <DocSecurity>0</DocSecurity>
  <PresentationFormat>화면 슬라이드 쇼(16:9)</PresentationFormat>
  <Lines>0</Lines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Tahoma</vt:lpstr>
      <vt:lpstr>Times New Roman</vt:lpstr>
      <vt:lpstr>오피스 테마</vt:lpstr>
      <vt:lpstr>PowerPoint 프레젠테이션</vt:lpstr>
      <vt:lpstr>Table of contents</vt:lpstr>
      <vt:lpstr>Contents</vt:lpstr>
      <vt:lpstr>Contents</vt:lpstr>
      <vt:lpstr>Contents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11</cp:revision>
  <dcterms:modified xsi:type="dcterms:W3CDTF">2017-03-22T04:45:47Z</dcterms:modified>
</cp:coreProperties>
</file>