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407714" y="3185500"/>
            <a:ext cx="2736851" cy="268640"/>
          </a:xfrm>
          <a:prstGeom prst="rect">
            <a:avLst/>
          </a:prstGeom>
        </p:spPr>
        <p:txBody>
          <a:bodyPr lIns="36000" tIns="36000" rIns="36000" bIns="36000"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Company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0005" y="892175"/>
            <a:ext cx="3832225" cy="1619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Name of </a:t>
            </a:r>
            <a:endParaRPr lang="ko-KR" altLang="en-US" sz="4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Presentation</a:t>
            </a:r>
            <a:endParaRPr lang="ko-KR" altLang="en-US" sz="4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20413" y="3714669"/>
            <a:ext cx="1824437" cy="342591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Strategy Planning Branch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Team name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yyyy</a:t>
            </a: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/mm/</a:t>
            </a:r>
            <a:r>
              <a:rPr kumimoji="0" lang="en-US" altLang="ko-KR" sz="8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dd</a:t>
            </a: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454246" y="2591259"/>
            <a:ext cx="334368" cy="334368"/>
            <a:chOff x="1430932" y="2507364"/>
            <a:chExt cx="419100" cy="4191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05374" y="440929"/>
            <a:ext cx="1712383" cy="1702416"/>
            <a:chOff x="618074" y="1696739"/>
            <a:chExt cx="1712383" cy="1702416"/>
          </a:xfrm>
        </p:grpSpPr>
        <p:sp>
          <p:nvSpPr>
            <p:cNvPr id="26" name="직사각형 25"/>
            <p:cNvSpPr/>
            <p:nvPr/>
          </p:nvSpPr>
          <p:spPr>
            <a:xfrm>
              <a:off x="618074" y="1696739"/>
              <a:ext cx="1712383" cy="17024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618074" y="1696739"/>
              <a:ext cx="1712383" cy="1702416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1"/>
          <p:cNvSpPr txBox="1">
            <a:spLocks/>
          </p:cNvSpPr>
          <p:nvPr/>
        </p:nvSpPr>
        <p:spPr>
          <a:xfrm>
            <a:off x="723907" y="653654"/>
            <a:ext cx="14605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1000" b="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  <a:t>Table of </a:t>
            </a:r>
            <a:b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</a:br>
            <a:r>
              <a:rPr kumimoji="1" lang="en-US" altLang="ko-KR" sz="2000" b="1" dirty="0" smtClean="0">
                <a:latin typeface="Arial" pitchFamily="34" charset="0"/>
                <a:ea typeface="Verdana" pitchFamily="34" charset="0"/>
              </a:rPr>
              <a:t>contents</a:t>
            </a:r>
            <a:endParaRPr kumimoji="1" lang="en-US" altLang="ko-KR" sz="2000" b="1" dirty="0">
              <a:latin typeface="Arial" pitchFamily="34" charset="0"/>
              <a:ea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0917" y="22046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 smtClean="0">
                <a:solidFill>
                  <a:srgbClr val="C00000"/>
                </a:solidFill>
                <a:ea typeface="Verdana" pitchFamily="34" charset="0"/>
              </a:rPr>
              <a:t>01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0917" y="28604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02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0917" y="35289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03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0917" y="42418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04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4317" y="2204618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1-1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1-2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317" y="2828662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2-1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2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317" y="3490806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3-1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3-2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4317" y="4171999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4-1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4-2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359150" y="2204618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59150" y="2860412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59150" y="3491413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59150" y="416962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265" cy="21145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01.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 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038" y="7475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Main Keyword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036" y="990088"/>
            <a:ext cx="3043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interdum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32" name="타원 31"/>
          <p:cNvSpPr/>
          <p:nvPr/>
        </p:nvSpPr>
        <p:spPr>
          <a:xfrm>
            <a:off x="4736174" y="596291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499366" y="3862216"/>
            <a:ext cx="316534" cy="316534"/>
            <a:chOff x="1430932" y="2507364"/>
            <a:chExt cx="419100" cy="4191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/>
          <p:cNvCxnSpPr/>
          <p:nvPr/>
        </p:nvCxnSpPr>
        <p:spPr>
          <a:xfrm flipH="1" flipV="1">
            <a:off x="6410324" y="2454397"/>
            <a:ext cx="270509" cy="34921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66300">
            <a:off x="4552548" y="2432496"/>
            <a:ext cx="483226" cy="350314"/>
            <a:chOff x="4195193" y="3191255"/>
            <a:chExt cx="510452" cy="370051"/>
          </a:xfrm>
        </p:grpSpPr>
        <p:cxnSp>
          <p:nvCxnSpPr>
            <p:cNvPr id="38" name="직선 화살표 연결선 37"/>
            <p:cNvCxnSpPr/>
            <p:nvPr/>
          </p:nvCxnSpPr>
          <p:spPr>
            <a:xfrm rot="4220849" flipH="1" flipV="1">
              <a:off x="4236765" y="3149683"/>
              <a:ext cx="285750" cy="3688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4220849" flipH="1" flipV="1">
              <a:off x="4378323" y="3233984"/>
              <a:ext cx="285750" cy="3688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22019" y="1359239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29063" y="2931562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4908" y="3694510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10673" y="2931562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6518" y="3694510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88899" y="2193383"/>
            <a:ext cx="192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tempus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velit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tristique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265" cy="21145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02.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88" y="791992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interdum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orci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euismod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.”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588" y="1981063"/>
            <a:ext cx="540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Table Title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38" y="7475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Keyword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37" y="2051954"/>
            <a:ext cx="119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Table Caption</a:t>
            </a:r>
          </a:p>
          <a:p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tempus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velit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non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lacinia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non</a:t>
            </a:r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.” </a:t>
            </a:r>
            <a:endParaRPr lang="ko-KR" altLang="en-US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4711"/>
              </p:ext>
            </p:extLst>
          </p:nvPr>
        </p:nvGraphicFramePr>
        <p:xfrm>
          <a:off x="2176687" y="2348003"/>
          <a:ext cx="6522812" cy="2211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703"/>
                <a:gridCol w="1630703"/>
                <a:gridCol w="1630703"/>
                <a:gridCol w="1630703"/>
              </a:tblGrid>
              <a:tr h="32117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spc="-2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 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21400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" b="17951"/>
          <a:stretch/>
        </p:blipFill>
        <p:spPr>
          <a:xfrm>
            <a:off x="6121400" y="1690685"/>
            <a:ext cx="2368550" cy="10932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55975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14408"/>
          <a:stretch/>
        </p:blipFill>
        <p:spPr>
          <a:xfrm>
            <a:off x="3355975" y="1690686"/>
            <a:ext cx="2368550" cy="10906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0550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2" b="7031"/>
          <a:stretch/>
        </p:blipFill>
        <p:spPr>
          <a:xfrm>
            <a:off x="590550" y="1690687"/>
            <a:ext cx="2368550" cy="1085055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5630" cy="21082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03.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1663" y="747542"/>
            <a:ext cx="54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sapien</a:t>
            </a:r>
            <a:r>
              <a:rPr lang="en-US" altLang="ko-KR" dirty="0"/>
              <a:t> </a:t>
            </a:r>
            <a:r>
              <a:rPr lang="en-US" altLang="ko-KR" dirty="0" err="1"/>
              <a:t>nunc</a:t>
            </a:r>
            <a:r>
              <a:rPr lang="en-US" altLang="ko-KR" dirty="0"/>
              <a:t>, </a:t>
            </a:r>
            <a:r>
              <a:rPr lang="en-US" altLang="ko-KR" dirty="0" err="1"/>
              <a:t>vel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dapibus</a:t>
            </a:r>
            <a:r>
              <a:rPr lang="en-US" altLang="ko-KR" dirty="0"/>
              <a:t> </a:t>
            </a:r>
            <a:r>
              <a:rPr lang="en-US" altLang="ko-KR" dirty="0" err="1"/>
              <a:t>nec</a:t>
            </a:r>
            <a:r>
              <a:rPr lang="en-US" altLang="ko-KR" dirty="0"/>
              <a:t>. Maecenas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orci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 smtClean="0"/>
              <a:t>malesuada</a:t>
            </a:r>
            <a:r>
              <a:rPr lang="en-US" altLang="ko-KR" dirty="0" smtClean="0"/>
              <a:t>.”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4525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9950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5375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9950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5375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4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altLang="ko-KR" sz="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nunc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dictum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suscipit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risus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Donec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suscipit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libero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 nisi.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sollicitudin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metus</a:t>
            </a:r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9950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“</a:t>
            </a:r>
            <a:r>
              <a:rPr lang="en-US" altLang="ko-KR" dirty="0" err="1" smtClean="0"/>
              <a:t>Lorem</a:t>
            </a:r>
            <a:r>
              <a:rPr lang="en-US" altLang="ko-KR" dirty="0" smtClean="0"/>
              <a:t> </a:t>
            </a:r>
            <a:r>
              <a:rPr lang="en-US" altLang="ko-KR" dirty="0" err="1"/>
              <a:t>ipsum</a:t>
            </a:r>
            <a:r>
              <a:rPr lang="en-US" altLang="ko-KR" dirty="0"/>
              <a:t>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r>
              <a:rPr lang="en-US" altLang="ko-KR" dirty="0" err="1"/>
              <a:t>Curabitur</a:t>
            </a:r>
            <a:r>
              <a:rPr lang="en-US" altLang="ko-KR" dirty="0"/>
              <a:t> non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turpis</a:t>
            </a:r>
            <a:r>
              <a:rPr lang="en-US" altLang="ko-KR" dirty="0"/>
              <a:t>, </a:t>
            </a:r>
            <a:r>
              <a:rPr lang="en-US" altLang="ko-KR" dirty="0" err="1"/>
              <a:t>vel</a:t>
            </a:r>
            <a:r>
              <a:rPr lang="en-US" altLang="ko-KR" dirty="0"/>
              <a:t> </a:t>
            </a:r>
            <a:r>
              <a:rPr lang="en-US" altLang="ko-KR" dirty="0" err="1"/>
              <a:t>interdum</a:t>
            </a:r>
            <a:r>
              <a:rPr lang="en-US" altLang="ko-KR" dirty="0"/>
              <a:t> </a:t>
            </a:r>
            <a:r>
              <a:rPr lang="en-US" altLang="ko-KR" dirty="0" err="1"/>
              <a:t>libero</a:t>
            </a:r>
            <a:r>
              <a:rPr lang="en-US" altLang="ko-KR" dirty="0" smtClean="0"/>
              <a:t>.”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6169400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Suspendisse</a:t>
            </a:r>
            <a:r>
              <a:rPr lang="en-US" altLang="ko-KR" dirty="0"/>
              <a:t>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 </a:t>
            </a:r>
            <a:r>
              <a:rPr lang="en-US" altLang="ko-KR" dirty="0" err="1"/>
              <a:t>eget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. </a:t>
            </a:r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.”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513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98500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463925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229350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580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580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1580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1580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580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7005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7005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7005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7005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7005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2430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430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52430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430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2430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</p:spTree>
    <p:extLst>
      <p:ext uri="{BB962C8B-B14F-4D97-AF65-F5344CB8AC3E}">
        <p14:creationId xmlns:p14="http://schemas.microsoft.com/office/powerpoint/2010/main" val="36321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6265" cy="211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5587" y="4280039"/>
            <a:ext cx="580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Pellentesque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 </a:t>
            </a:r>
            <a:r>
              <a:rPr lang="en-US" altLang="ko-KR" dirty="0" err="1"/>
              <a:t>orci</a:t>
            </a:r>
            <a:r>
              <a:rPr lang="en-US" altLang="ko-KR" dirty="0"/>
              <a:t>, </a:t>
            </a:r>
            <a:r>
              <a:rPr lang="en-US" altLang="ko-KR" dirty="0" err="1"/>
              <a:t>convallis</a:t>
            </a:r>
            <a:r>
              <a:rPr lang="en-US" altLang="ko-KR" dirty="0"/>
              <a:t> et </a:t>
            </a:r>
            <a:r>
              <a:rPr lang="en-US" altLang="ko-KR" dirty="0" err="1"/>
              <a:t>ullamcorper</a:t>
            </a:r>
            <a:r>
              <a:rPr lang="en-US" altLang="ko-KR" dirty="0"/>
              <a:t>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sagittis</a:t>
            </a:r>
            <a:r>
              <a:rPr lang="en-US" altLang="ko-KR" dirty="0"/>
              <a:t> </a:t>
            </a:r>
            <a:r>
              <a:rPr lang="en-US" altLang="ko-KR" dirty="0" err="1"/>
              <a:t>nec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.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 et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.”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038" y="4280039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38" y="6459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6166" y="68013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61113" y="68013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26166" y="237968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113" y="237968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326166" y="680137"/>
            <a:ext cx="543294" cy="5432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4197" y="680137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0557" y="680137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7368276" y="3451474"/>
            <a:ext cx="543294" cy="5432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4197" y="3706222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398977" y="680137"/>
            <a:ext cx="512593" cy="5371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0557" y="3706222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6166" y="3457574"/>
            <a:ext cx="512593" cy="533488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605073" y="1832692"/>
            <a:ext cx="1026599" cy="10265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3792" y="898797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35210" y="1262088"/>
            <a:ext cx="215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0644" y="898797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2062" y="1262088"/>
            <a:ext cx="2159406" cy="38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sz="1200" dirty="0" err="1"/>
              <a:t>Aenean</a:t>
            </a:r>
            <a:r>
              <a:rPr lang="en-US" altLang="ko-KR" sz="1200" dirty="0"/>
              <a:t> tempus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lectus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fermentum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tristique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863792" y="2612616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35210" y="2975908"/>
            <a:ext cx="215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sz="1200" dirty="0" err="1"/>
              <a:t>Curabitur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euismod</a:t>
            </a:r>
            <a:r>
              <a:rPr lang="en-US" altLang="ko-KR" sz="1200" dirty="0"/>
              <a:t> ac </a:t>
            </a:r>
            <a:r>
              <a:rPr lang="en-US" altLang="ko-KR" sz="1200" dirty="0" err="1" smtClean="0"/>
              <a:t>Lorem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at </a:t>
            </a:r>
            <a:r>
              <a:rPr lang="en-US" altLang="ko-KR" sz="1200" dirty="0" err="1"/>
              <a:t>vehicula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Donec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sagittis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sodales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60644" y="2612616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2062" y="2975908"/>
            <a:ext cx="215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4774426" y="2048618"/>
            <a:ext cx="687893" cy="594749"/>
            <a:chOff x="328706" y="2539926"/>
            <a:chExt cx="843709" cy="719120"/>
          </a:xfrm>
        </p:grpSpPr>
        <p:sp>
          <p:nvSpPr>
            <p:cNvPr id="54" name="위로 굽은 화살표 53"/>
            <p:cNvSpPr/>
            <p:nvPr/>
          </p:nvSpPr>
          <p:spPr>
            <a:xfrm rot="10800000">
              <a:off x="328706" y="2539926"/>
              <a:ext cx="722966" cy="570911"/>
            </a:xfrm>
            <a:prstGeom prst="bentUpArrow">
              <a:avLst>
                <a:gd name="adj1" fmla="val 16013"/>
                <a:gd name="adj2" fmla="val 20507"/>
                <a:gd name="adj3" fmla="val 281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위로 굽은 화살표 54"/>
            <p:cNvSpPr/>
            <p:nvPr/>
          </p:nvSpPr>
          <p:spPr>
            <a:xfrm>
              <a:off x="428343" y="2688137"/>
              <a:ext cx="744072" cy="570909"/>
            </a:xfrm>
            <a:prstGeom prst="bentUpArrow">
              <a:avLst>
                <a:gd name="adj1" fmla="val 16013"/>
                <a:gd name="adj2" fmla="val 20507"/>
                <a:gd name="adj3" fmla="val 281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9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281" y="1566151"/>
            <a:ext cx="32031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</a:t>
            </a:r>
            <a:r>
              <a:rPr lang="en-US" altLang="ko-KR" sz="460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you.</a:t>
            </a:r>
            <a:endParaRPr lang="en-US" altLang="ko-KR" sz="4600" b="1" dirty="0" smtClean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20413" y="3202133"/>
            <a:ext cx="1824437" cy="352116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Office 02.1234.5678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Fax 02.1234.5679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Email sample@email.co.kr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54246" y="2643920"/>
            <a:ext cx="334368" cy="334368"/>
            <a:chOff x="1430932" y="2507364"/>
            <a:chExt cx="419100" cy="4191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7</Pages>
  <Words>428</Words>
  <Characters>0</Characters>
  <Application>Microsoft Office PowerPoint</Application>
  <DocSecurity>0</DocSecurity>
  <PresentationFormat>화면 슬라이드 쇼(16:9)</PresentationFormat>
  <Lines>0</Lines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나눔고딕</vt:lpstr>
      <vt:lpstr>맑은 고딕</vt:lpstr>
      <vt:lpstr>Arial</vt:lpstr>
      <vt:lpstr>Tahoma</vt:lpstr>
      <vt:lpstr>Times New Roman</vt:lpstr>
      <vt:lpstr>Verdana</vt:lpstr>
      <vt:lpstr>오피스 테마</vt:lpstr>
      <vt:lpstr>PowerPoint 프레젠테이션</vt:lpstr>
      <vt:lpstr>PowerPoint 프레젠테이션</vt:lpstr>
      <vt:lpstr>01. Title                                                    1-1. Page Title</vt:lpstr>
      <vt:lpstr>02. Title                                                    1-1. Page Title</vt:lpstr>
      <vt:lpstr>03. Title                                                    1-1. Page Title</vt:lpstr>
      <vt:lpstr>04. Title                                                    1-1. Page Title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Polaris  Office</dc:creator>
  <cp:lastModifiedBy>  </cp:lastModifiedBy>
  <cp:revision>8</cp:revision>
  <dcterms:modified xsi:type="dcterms:W3CDTF">2016-10-04T04:51:38Z</dcterms:modified>
</cp:coreProperties>
</file>