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09" d="100"/>
          <a:sy n="10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2880"/>
        <p:guide pos="2160"/>
        <p:guide orient="horz" pos="1618"/>
        <p:guide pos="3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90360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Thomas Lee</a:t>
            </a:r>
            <a:endParaRPr lang="ko-KR" altLang="en-US" sz="8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176720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User Experience Design Team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5976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62547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Office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7976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thomaslee@emailaccount.com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Grp="1" noChangeArrowheads="1"/>
          </p:cNvSpPr>
          <p:nvPr/>
        </p:nvSpPr>
        <p:spPr bwMode="auto">
          <a:xfrm>
            <a:off x="964565" y="4290695"/>
            <a:ext cx="988059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010 9999 9999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Grp="1" noChangeArrowheads="1"/>
          </p:cNvSpPr>
          <p:nvPr/>
        </p:nvSpPr>
        <p:spPr bwMode="auto">
          <a:xfrm>
            <a:off x="964565" y="4498340"/>
            <a:ext cx="93154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02 9999 9999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380" y="578913"/>
            <a:ext cx="8189165" cy="2373837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6670" cy="146558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WEB DESIGN</a:t>
            </a:r>
            <a:b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</a:b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PROJECT PROPOSAL </a:t>
            </a:r>
            <a:endParaRPr lang="ko-KR" altLang="en-US" sz="32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1" y="2374471"/>
            <a:ext cx="4106545" cy="2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10922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rgbClr val="00B0F0"/>
                </a:solidFill>
                <a:latin typeface="Arial" charset="0"/>
              </a:rPr>
              <a:t>USER EXPERIENCE DESIGN</a:t>
            </a:r>
            <a:endParaRPr lang="ko-KR" altLang="en-US" sz="1600" b="1" dirty="0" smtClean="0">
              <a:latin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509" y="1452653"/>
            <a:ext cx="630638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563"/>
            <a:ext cx="2044700" cy="582454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144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01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367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02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91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03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815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04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039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05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262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06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665470" y="3760486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07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665470" y="4026710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08 /  PROJECT  NAME</a:t>
            </a:r>
            <a:endParaRPr lang="ko-KR" altLang="en-US" sz="1200" dirty="0" smtClean="0"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760" y="1836420"/>
            <a:ext cx="6053455" cy="58293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b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50" y="1410652"/>
            <a:ext cx="2917190" cy="32389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ipsum dolor sit amet, consectetur adipiscing elit. ‘</a:t>
            </a: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Curabitur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non ullamcorper turpis, vel interdum libero. Suspendisse vestibulum orci nec mollis ultrices. Curabitur euismod ac </a:t>
            </a: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017"/>
            <a:ext cx="3234690" cy="3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 smtClean="0">
                <a:solidFill>
                  <a:srgbClr val="00B0F0"/>
                </a:solidFill>
                <a:latin typeface="Arial" charset="0"/>
              </a:rPr>
              <a:t>Lorem</a:t>
            </a:r>
            <a:r>
              <a:rPr lang="en-US" altLang="ko-KR" sz="1400" b="1" dirty="0" smtClean="0">
                <a:solidFill>
                  <a:srgbClr val="00B0F0"/>
                </a:solidFill>
                <a:latin typeface="Arial" charset="0"/>
              </a:rPr>
              <a:t> IPSUM DOLOR SIT AMET</a:t>
            </a:r>
            <a:endParaRPr lang="ko-KR" altLang="en-US" sz="1400" b="1" dirty="0" smtClean="0"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4888" y="4265191"/>
            <a:ext cx="173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 dolor sit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amet.</a:t>
            </a:r>
            <a:endParaRPr lang="ko-KR" altLang="ko-K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13" y="68415"/>
            <a:ext cx="7632700" cy="520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SUMMARY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593" y="1410653"/>
            <a:ext cx="4876672" cy="3238984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44639" y="1088924"/>
            <a:ext cx="74398" cy="74398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692949" y="1410652"/>
            <a:ext cx="3735705" cy="330022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60284" y="2424768"/>
            <a:ext cx="3110865" cy="50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3425" y="1410652"/>
            <a:ext cx="3735705" cy="330022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13" y="68415"/>
            <a:ext cx="7632700" cy="520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REQUIREMENT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494"/>
            <a:ext cx="2792730" cy="2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 smtClean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 smtClean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4768"/>
            <a:ext cx="3110865" cy="50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603" y="3121275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603" y="3855376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7"/>
            <a:ext cx="3110865" cy="6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000760" y="3940358"/>
            <a:ext cx="3110865" cy="23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39730" y="2024756"/>
            <a:ext cx="343246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494"/>
            <a:ext cx="2792730" cy="2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 smtClean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 smtClean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792" y="3121274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792" y="3855376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57776" y="3172466"/>
            <a:ext cx="3110865" cy="6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6" y="3940358"/>
            <a:ext cx="3110865" cy="23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6918" y="2024755"/>
            <a:ext cx="343246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017"/>
            <a:ext cx="3234690" cy="3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 smtClean="0">
                <a:solidFill>
                  <a:srgbClr val="00B0F0"/>
                </a:solidFill>
                <a:latin typeface="Arial" charset="0"/>
              </a:rPr>
              <a:t>Lorem</a:t>
            </a:r>
            <a:r>
              <a:rPr lang="en-US" altLang="ko-KR" sz="1400" b="1" dirty="0" smtClean="0">
                <a:solidFill>
                  <a:srgbClr val="00B0F0"/>
                </a:solidFill>
                <a:latin typeface="Arial" charset="0"/>
              </a:rPr>
              <a:t> IPSUM DOLOR SIT AMET</a:t>
            </a:r>
            <a:endParaRPr lang="ko-KR" altLang="en-US" sz="1400" b="1" dirty="0" smtClean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639" y="1088924"/>
            <a:ext cx="74398" cy="74398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782" y="481865"/>
            <a:ext cx="2714244" cy="271424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52" y="1608155"/>
            <a:ext cx="1806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616" y="4685274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617" y="3317565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799" y="3367580"/>
            <a:ext cx="7857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en-US" altLang="en-US" sz="800" b="1" dirty="0" smtClean="0">
                <a:solidFill>
                  <a:srgbClr val="41332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Thomas Lee</a:t>
            </a:r>
            <a:endParaRPr lang="en-US" altLang="en-US" sz="800" b="1" dirty="0">
              <a:solidFill>
                <a:srgbClr val="41332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131799" y="3637455"/>
            <a:ext cx="16642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User Experience Design Team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799" y="3900015"/>
            <a:ext cx="5757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799" y="4169890"/>
            <a:ext cx="5421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Mobile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799" y="4439765"/>
            <a:ext cx="5052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Office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905" y="3905530"/>
            <a:ext cx="16930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thomaslee@emailaccount.com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90905" y="4167881"/>
            <a:ext cx="8771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010 9999 9999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590905" y="4444861"/>
            <a:ext cx="819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02 9999 9999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07986" y="3607541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7986" y="3874490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7986" y="4141439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7986" y="4408388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6</Pages>
  <Words>192</Words>
  <Characters>0</Characters>
  <Application>Microsoft Office PowerPoint</Application>
  <DocSecurity>0</DocSecurity>
  <PresentationFormat>화면 슬라이드 쇼(16:9)</PresentationFormat>
  <Lines>0</Lines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나눔고딕</vt:lpstr>
      <vt:lpstr>맑은 고딕</vt:lpstr>
      <vt:lpstr>Arial</vt:lpstr>
      <vt:lpstr>오피스 테마</vt:lpstr>
      <vt:lpstr>PowerPoint 프레젠테이션</vt:lpstr>
      <vt:lpstr>PowerPoint 프레젠테이션</vt:lpstr>
      <vt:lpstr>1. PROJECT SUMMARY</vt:lpstr>
      <vt:lpstr>PROJECT SUMMARY</vt:lpstr>
      <vt:lpstr>REQUIREMENT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Polaris  Office</dc:creator>
  <cp:lastModifiedBy>  </cp:lastModifiedBy>
  <cp:revision>10</cp:revision>
  <dcterms:modified xsi:type="dcterms:W3CDTF">2016-10-04T05:08:45Z</dcterms:modified>
</cp:coreProperties>
</file>