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565"/>
    <a:srgbClr val="81FFA2"/>
    <a:srgbClr val="EFFF25"/>
    <a:srgbClr val="D4B77D"/>
    <a:srgbClr val="F2DB7A"/>
    <a:srgbClr val="C2FE02"/>
    <a:srgbClr val="00A22A"/>
    <a:srgbClr val="3888FE"/>
    <a:srgbClr val="FFC1EA"/>
    <a:srgbClr val="D1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426" y="108"/>
      </p:cViewPr>
      <p:guideLst>
        <p:guide orient="horz" pos="1618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pattFill prst="lgCheck">
              <a:fgClr>
                <a:srgbClr val="4F81BD">
                  <a:alpha val="100000"/>
                </a:srgbClr>
              </a:fgClr>
              <a:bgClr>
                <a:srgbClr val="FFFFFF">
                  <a:alpha val="100000"/>
                </a:srgbClr>
              </a:bgClr>
            </a:pattFill>
          </c:spPr>
          <c:dPt>
            <c:idx val="0"/>
            <c:bubble3D val="0"/>
            <c:spPr>
              <a:noFill/>
              <a:ln w="19050" cap="flat">
                <a:solidFill>
                  <a:srgbClr val="9BBB59">
                    <a:alpha val="100000"/>
                  </a:srgbClr>
                </a:solidFill>
                <a:round/>
              </a:ln>
            </c:spPr>
          </c:dPt>
          <c:dPt>
            <c:idx val="1"/>
            <c:bubble3D val="0"/>
            <c:explosion val="19"/>
            <c:spPr>
              <a:pattFill prst="ltDnDiag">
                <a:fgClr>
                  <a:srgbClr val="D1FFDD">
                    <a:alpha val="100000"/>
                  </a:srgbClr>
                </a:fgClr>
                <a:bgClr>
                  <a:srgbClr val="81FFA2">
                    <a:alpha val="100000"/>
                  </a:srgbClr>
                </a:bgClr>
              </a:pattFill>
              <a:ln w="19050" cap="flat">
                <a:solidFill>
                  <a:srgbClr val="D1FFDD">
                    <a:alpha val="100000"/>
                  </a:srgbClr>
                </a:solidFill>
                <a:round/>
              </a:ln>
            </c:spPr>
          </c:dPt>
          <c:dPt>
            <c:idx val="2"/>
            <c:bubble3D val="0"/>
            <c:spPr>
              <a:noFill/>
              <a:ln w="19050" cap="flat">
                <a:solidFill>
                  <a:srgbClr val="FFFF00">
                    <a:alpha val="100000"/>
                  </a:srgbClr>
                </a:solidFill>
                <a:round/>
              </a:ln>
            </c:spPr>
          </c:dPt>
          <c:dPt>
            <c:idx val="3"/>
            <c:bubble3D val="0"/>
            <c:spPr>
              <a:noFill/>
              <a:ln w="19050" cap="flat">
                <a:solidFill>
                  <a:srgbClr val="F79646">
                    <a:alpha val="100000"/>
                  </a:srgbClr>
                </a:solidFill>
                <a:round/>
              </a:ln>
            </c:spPr>
          </c:dPt>
          <c:dLbls>
            <c:dLbl>
              <c:idx val="0"/>
              <c:layout>
                <c:manualLayout>
                  <c:x val="-0.21863888973455928"/>
                  <c:y val="-3.3925717655303257E-2"/>
                </c:manualLayout>
              </c:layout>
              <c:tx>
                <c:rich>
                  <a:bodyPr rot="0" vert="horz" anchor="t" anchorCtr="1"/>
                  <a:lstStyle/>
                  <a:p>
                    <a:pPr>
                      <a:defRPr sz="800" b="0" i="0" u="none" baseline="0">
                        <a:solidFill>
                          <a:srgbClr val="D3F565"/>
                        </a:solidFill>
                        <a:latin typeface="Arial"/>
                        <a:ea typeface="Arial"/>
                      </a:defRPr>
                    </a:pPr>
                    <a:r>
                      <a:rPr lang="en-US" altLang="ko-KR" sz="800" b="0" i="0" u="none" baseline="0" dirty="0" smtClean="0">
                        <a:solidFill>
                          <a:srgbClr val="D3F565"/>
                        </a:solidFill>
                        <a:latin typeface="Arial"/>
                        <a:ea typeface="Arial"/>
                      </a:rPr>
                      <a:t>Lorem</a:t>
                    </a:r>
                    <a:r>
                      <a:rPr lang="en-US" altLang="ko-KR" sz="800" b="0" i="0" u="none" baseline="0" dirty="0">
                        <a:solidFill>
                          <a:srgbClr val="D3F565"/>
                        </a:solidFill>
                        <a:latin typeface="Arial"/>
                        <a:ea typeface="Arial"/>
                      </a:rPr>
                      <a:t>
58%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1878435329849832"/>
                  <c:y val="-0.1261882582846920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vert="horz" anchor="t" anchorCtr="1"/>
                <a:lstStyle/>
                <a:p>
                  <a:pPr>
                    <a:defRPr sz="800" b="0" i="0" u="none" baseline="0">
                      <a:solidFill>
                        <a:schemeClr val="accent3">
                          <a:lumMod val="75000"/>
                        </a:schemeClr>
                      </a:solidFill>
                      <a:latin typeface="Arial"/>
                      <a:ea typeface="Arial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6.2688187452709487E-2"/>
                  <c:y val="0.1120609106110717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vert="horz" anchor="t" anchorCtr="1"/>
                <a:lstStyle/>
                <a:p>
                  <a:pPr>
                    <a:defRPr sz="800" b="0" i="0" u="none" baseline="0">
                      <a:solidFill>
                        <a:srgbClr val="FFFF00"/>
                      </a:solidFill>
                      <a:latin typeface="Arial"/>
                      <a:ea typeface="Arial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0067915173233322E-3"/>
                  <c:y val="0.13114604075330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vert="horz" anchor="t" anchorCtr="1"/>
                <a:lstStyle/>
                <a:p>
                  <a:pPr>
                    <a:defRPr sz="800" b="0" i="0" u="none" baseline="0">
                      <a:solidFill>
                        <a:srgbClr val="FFC000"/>
                      </a:solidFill>
                      <a:latin typeface="Arial"/>
                      <a:ea typeface="Arial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 anchor="t" anchorCtr="1"/>
              <a:lstStyle/>
              <a:p>
                <a:pPr>
                  <a:defRPr sz="800" b="0" i="0" u="none" baseline="0">
                    <a:solidFill>
                      <a:srgbClr val="FFFFFF"/>
                    </a:solidFill>
                    <a:latin typeface="Arial"/>
                    <a:ea typeface="Arial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Lorem </c:v>
                </c:pt>
                <c:pt idx="1">
                  <c:v>Iprem</c:v>
                </c:pt>
                <c:pt idx="2">
                  <c:v>Dolor</c:v>
                </c:pt>
                <c:pt idx="3">
                  <c:v>sit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  <a:round/>
        </a:ln>
      </c:spPr>
    </c:plotArea>
    <c:plotVisOnly val="1"/>
    <c:dispBlanksAs val="gap"/>
    <c:showDLblsOverMax val="0"/>
  </c:chart>
  <c:spPr>
    <a:noFill/>
    <a:ln>
      <a:noFill/>
      <a:round/>
    </a:ln>
  </c:spPr>
  <c:txPr>
    <a:bodyPr/>
    <a:lstStyle/>
    <a:p>
      <a:pPr>
        <a:defRPr sz="18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</c:v>
                </c:pt>
              </c:strCache>
            </c:strRef>
          </c:tx>
          <c:spPr>
            <a:solidFill>
              <a:srgbClr val="EFFF25">
                <a:alpha val="100000"/>
              </a:srgbClr>
            </a:solidFill>
            <a:ln>
              <a:noFill/>
              <a:round/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cat>
            <c:strRef>
              <c:f>Sheet1!$A$2:$A$7</c:f>
              <c:strCache>
                <c:ptCount val="6"/>
                <c:pt idx="0">
                  <c:v>Lorem </c:v>
                </c:pt>
                <c:pt idx="1">
                  <c:v>Iprem</c:v>
                </c:pt>
                <c:pt idx="2">
                  <c:v>Dolor</c:v>
                </c:pt>
                <c:pt idx="3">
                  <c:v>sit</c:v>
                </c:pt>
                <c:pt idx="4">
                  <c:v>pretium</c:v>
                </c:pt>
                <c:pt idx="5">
                  <c:v>Donec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5.6</c:v>
                </c:pt>
                <c:pt idx="3">
                  <c:v>1.2</c:v>
                </c:pt>
                <c:pt idx="4">
                  <c:v>5.6</c:v>
                </c:pt>
                <c:pt idx="5">
                  <c:v>3.2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Iprem</c:v>
                </c:pt>
              </c:strCache>
            </c:strRef>
          </c:tx>
          <c:spPr>
            <a:solidFill>
              <a:srgbClr val="953735">
                <a:alpha val="100000"/>
              </a:srgbClr>
            </a:solidFill>
            <a:ln>
              <a:noFill/>
              <a:round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Lorem </c:v>
                </c:pt>
                <c:pt idx="1">
                  <c:v>Iprem</c:v>
                </c:pt>
                <c:pt idx="2">
                  <c:v>Dolor</c:v>
                </c:pt>
                <c:pt idx="3">
                  <c:v>sit</c:v>
                </c:pt>
                <c:pt idx="4">
                  <c:v>pretium</c:v>
                </c:pt>
                <c:pt idx="5">
                  <c:v>Donec 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7.6</c:v>
                </c:pt>
                <c:pt idx="1">
                  <c:v>5.4</c:v>
                </c:pt>
                <c:pt idx="2">
                  <c:v>6.2</c:v>
                </c:pt>
                <c:pt idx="3">
                  <c:v>3.4</c:v>
                </c:pt>
                <c:pt idx="4">
                  <c:v>6.2</c:v>
                </c:pt>
                <c:pt idx="5">
                  <c:v>5.4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13114160"/>
        <c:axId val="-113106000"/>
      </c:barChart>
      <c:catAx>
        <c:axId val="-113114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cap="flat">
            <a:solidFill>
              <a:srgbClr val="984807">
                <a:alpha val="100000"/>
              </a:srgbClr>
            </a:solidFill>
            <a:round/>
          </a:ln>
        </c:spPr>
        <c:txPr>
          <a:bodyPr/>
          <a:lstStyle/>
          <a:p>
            <a:pPr>
              <a:defRPr sz="800" b="0" i="0" u="none" baseline="0">
                <a:solidFill>
                  <a:srgbClr val="984807"/>
                </a:solidFill>
                <a:latin typeface="Arial"/>
                <a:ea typeface="Arial"/>
              </a:defRPr>
            </a:pPr>
            <a:endParaRPr lang="ko-KR"/>
          </a:p>
        </c:txPr>
        <c:crossAx val="-113106000"/>
        <c:crosses val="autoZero"/>
        <c:auto val="1"/>
        <c:lblAlgn val="ctr"/>
        <c:lblOffset val="100"/>
        <c:tickMarkSkip val="1"/>
        <c:noMultiLvlLbl val="0"/>
      </c:catAx>
      <c:valAx>
        <c:axId val="-113106000"/>
        <c:scaling>
          <c:orientation val="minMax"/>
        </c:scaling>
        <c:delete val="0"/>
        <c:axPos val="l"/>
        <c:majorGridlines>
          <c:spPr>
            <a:ln cap="flat">
              <a:solidFill>
                <a:srgbClr val="FAC090">
                  <a:alpha val="100000"/>
                </a:srgbClr>
              </a:solidFill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cap="flat">
            <a:solidFill>
              <a:srgbClr val="984807">
                <a:alpha val="100000"/>
              </a:srgbClr>
            </a:solidFill>
            <a:round/>
          </a:ln>
        </c:spPr>
        <c:txPr>
          <a:bodyPr/>
          <a:lstStyle/>
          <a:p>
            <a:pPr>
              <a:defRPr sz="800" b="0" i="0" u="none" baseline="0">
                <a:solidFill>
                  <a:srgbClr val="984807"/>
                </a:solidFill>
                <a:latin typeface="Arial"/>
                <a:ea typeface="Arial"/>
              </a:defRPr>
            </a:pPr>
            <a:endParaRPr lang="ko-KR"/>
          </a:p>
        </c:txPr>
        <c:crossAx val="-113114160"/>
        <c:crosses val="autoZero"/>
        <c:crossBetween val="between"/>
      </c:valAx>
      <c:spPr>
        <a:noFill/>
        <a:ln>
          <a:noFill/>
          <a:round/>
        </a:ln>
      </c:spPr>
    </c:plotArea>
    <c:plotVisOnly val="1"/>
    <c:dispBlanksAs val="gap"/>
    <c:showDLblsOverMax val="0"/>
  </c:chart>
  <c:spPr>
    <a:noFill/>
    <a:ln>
      <a:noFill/>
      <a:round/>
    </a:ln>
  </c:spPr>
  <c:txPr>
    <a:bodyPr/>
    <a:lstStyle/>
    <a:p>
      <a:pPr>
        <a:defRPr sz="18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</c:v>
                </c:pt>
              </c:strCache>
            </c:strRef>
          </c:tx>
          <c:spPr>
            <a:gradFill rotWithShape="1">
              <a:gsLst>
                <a:gs pos="50000">
                  <a:srgbClr val="FFFF00"/>
                </a:gs>
                <a:gs pos="100000">
                  <a:srgbClr val="81FFA2"/>
                </a:gs>
              </a:gsLst>
              <a:lin ang="5400000" scaled="1"/>
            </a:gradFill>
          </c:spPr>
          <c:cat>
            <c:strRef>
              <c:f>Sheet1!$A$2:$A$10</c:f>
              <c:strCache>
                <c:ptCount val="9"/>
                <c:pt idx="0">
                  <c:v>Lorem </c:v>
                </c:pt>
                <c:pt idx="1">
                  <c:v>Iprem</c:v>
                </c:pt>
                <c:pt idx="2">
                  <c:v>Dolor</c:v>
                </c:pt>
                <c:pt idx="3">
                  <c:v>sit</c:v>
                </c:pt>
                <c:pt idx="4">
                  <c:v>pretium</c:v>
                </c:pt>
                <c:pt idx="5">
                  <c:v>sdonec</c:v>
                </c:pt>
                <c:pt idx="6">
                  <c:v>drdew</c:v>
                </c:pt>
                <c:pt idx="7">
                  <c:v>andow</c:v>
                </c:pt>
                <c:pt idx="8">
                  <c:v>sohole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8</c:v>
                </c:pt>
                <c:pt idx="5">
                  <c:v>13</c:v>
                </c:pt>
                <c:pt idx="6">
                  <c:v>12.5</c:v>
                </c:pt>
                <c:pt idx="7">
                  <c:v>11</c:v>
                </c:pt>
                <c:pt idx="8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3108720"/>
        <c:axId val="-113111984"/>
      </c:areaChart>
      <c:catAx>
        <c:axId val="-113108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cap="flat">
            <a:solidFill>
              <a:srgbClr val="984807">
                <a:alpha val="100000"/>
              </a:srgbClr>
            </a:solidFill>
            <a:round/>
          </a:ln>
        </c:spPr>
        <c:txPr>
          <a:bodyPr/>
          <a:lstStyle/>
          <a:p>
            <a:pPr>
              <a:defRPr sz="800" b="0" i="0" u="none" baseline="0">
                <a:solidFill>
                  <a:srgbClr val="984807"/>
                </a:solidFill>
                <a:latin typeface="Arial"/>
                <a:ea typeface="Arial"/>
              </a:defRPr>
            </a:pPr>
            <a:endParaRPr lang="ko-KR"/>
          </a:p>
        </c:txPr>
        <c:crossAx val="-113111984"/>
        <c:crosses val="autoZero"/>
        <c:auto val="1"/>
        <c:lblAlgn val="ctr"/>
        <c:lblOffset val="100"/>
        <c:tickMarkSkip val="1"/>
        <c:noMultiLvlLbl val="0"/>
      </c:catAx>
      <c:valAx>
        <c:axId val="-113111984"/>
        <c:scaling>
          <c:orientation val="minMax"/>
        </c:scaling>
        <c:delete val="0"/>
        <c:axPos val="l"/>
        <c:majorGridlines>
          <c:spPr>
            <a:ln cap="flat">
              <a:solidFill>
                <a:srgbClr val="FAC090">
                  <a:alpha val="100000"/>
                </a:srgbClr>
              </a:solidFill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cap="flat">
            <a:solidFill>
              <a:srgbClr val="984807">
                <a:alpha val="100000"/>
              </a:srgbClr>
            </a:solidFill>
            <a:round/>
          </a:ln>
        </c:spPr>
        <c:txPr>
          <a:bodyPr/>
          <a:lstStyle/>
          <a:p>
            <a:pPr>
              <a:defRPr sz="800" b="0" i="0" u="none" baseline="0">
                <a:solidFill>
                  <a:srgbClr val="984807"/>
                </a:solidFill>
                <a:latin typeface="Arial"/>
                <a:ea typeface="Arial"/>
              </a:defRPr>
            </a:pPr>
            <a:endParaRPr lang="ko-KR"/>
          </a:p>
        </c:txPr>
        <c:crossAx val="-113108720"/>
        <c:crosses val="autoZero"/>
        <c:crossBetween val="midCat"/>
      </c:valAx>
      <c:spPr>
        <a:noFill/>
        <a:ln>
          <a:noFill/>
          <a:round/>
        </a:ln>
      </c:spPr>
    </c:plotArea>
    <c:plotVisOnly val="1"/>
    <c:dispBlanksAs val="zero"/>
    <c:showDLblsOverMax val="0"/>
  </c:chart>
  <c:spPr>
    <a:noFill/>
    <a:ln>
      <a:noFill/>
      <a:round/>
    </a:ln>
  </c:spPr>
  <c:txPr>
    <a:bodyPr/>
    <a:lstStyle/>
    <a:p>
      <a:pPr>
        <a:defRPr sz="18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Footer Placeholder 2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Slide Number Placeholder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Text Placeholder 4"/>
          <p:cNvSpPr txBox="1">
            <a:spLocks noGrp="1" noChangeArrowheads="1"/>
          </p:cNvSpPr>
          <p:nvPr>
            <p:ph type="title"/>
          </p:nvPr>
        </p:nvSpPr>
        <p:spPr>
          <a:xfrm>
            <a:off x="422275" y="1795145"/>
            <a:ext cx="8269605" cy="99250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u="sng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5" name="Subtitle 5"/>
          <p:cNvSpPr txBox="1">
            <a:spLocks noGrp="1" noChangeArrowheads="1"/>
          </p:cNvSpPr>
          <p:nvPr>
            <p:ph type="subTitle"/>
          </p:nvPr>
        </p:nvSpPr>
        <p:spPr>
          <a:xfrm>
            <a:off x="417195" y="2793365"/>
            <a:ext cx="8270875" cy="258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900" dirty="0" smtClean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6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제목 및 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monodream/AppData/Roaming/PolarisOffice7/ETemp/5080_14416224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340610" cy="5144135"/>
          </a:xfrm>
          <a:prstGeom prst="rect">
            <a:avLst/>
          </a:prstGeom>
          <a:noFill/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Subtitle 11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177165" y="179705"/>
            <a:ext cx="1990725" cy="4423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8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Text Placeholder 12"/>
          <p:cNvSpPr txBox="1">
            <a:spLocks noGrp="1" noChangeArrowheads="1"/>
          </p:cNvSpPr>
          <p:nvPr>
            <p:ph type="title"/>
          </p:nvPr>
        </p:nvSpPr>
        <p:spPr>
          <a:xfrm>
            <a:off x="2825750" y="412115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1995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 및 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C:/Users/monodream/AppData/Roaming/PolarisOffice7/ETemp/5080_14416224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2755" y="0"/>
            <a:ext cx="2340610" cy="5144135"/>
          </a:xfrm>
          <a:prstGeom prst="rect">
            <a:avLst/>
          </a:prstGeom>
          <a:noFill/>
        </p:spPr>
      </p:pic>
      <p:sp>
        <p:nvSpPr>
          <p:cNvPr id="6" name="Date Placeholder 6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Footer Placeholder 7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Slide Number Placeholder 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Subtitle 9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974840" y="179705"/>
            <a:ext cx="1990725" cy="4423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8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title"/>
          </p:nvPr>
        </p:nvSpPr>
        <p:spPr>
          <a:xfrm>
            <a:off x="346710" y="412115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4205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24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5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/>
        </p:nvSpPr>
        <p:spPr>
          <a:xfrm>
            <a:off x="154344" y="1959081"/>
            <a:ext cx="8835313" cy="1225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STYLE</a:t>
            </a:r>
            <a:endParaRPr lang="ko-KR" altLang="en-US" sz="72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부제목 2"/>
          <p:cNvSpPr>
            <a:spLocks noGrp="1"/>
          </p:cNvSpPr>
          <p:nvPr/>
        </p:nvSpPr>
        <p:spPr>
          <a:xfrm>
            <a:off x="1331640" y="3075961"/>
            <a:ext cx="6480720" cy="216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AMET, CONSECTETUR ADIPISCING ELIT.</a:t>
            </a:r>
            <a:endParaRPr lang="ko-KR" altLang="en-US" sz="9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3650489"/>
              </p:ext>
            </p:extLst>
          </p:nvPr>
        </p:nvGraphicFramePr>
        <p:xfrm>
          <a:off x="4355976" y="1131590"/>
          <a:ext cx="4040187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텍스트 개체 틀 1"/>
          <p:cNvSpPr txBox="1">
            <a:spLocks noGrp="1" noChangeArrowheads="1"/>
          </p:cNvSpPr>
          <p:nvPr>
            <p:ph type="body" sz="quarter"/>
          </p:nvPr>
        </p:nvSpPr>
        <p:spPr>
          <a:xfrm>
            <a:off x="965835" y="1203325"/>
            <a:ext cx="3529330" cy="480695"/>
          </a:xfrm>
          <a:prstGeom prst="rect">
            <a:avLst/>
          </a:prstGeom>
        </p:spPr>
        <p:txBody>
          <a:bodyPr vert="horz" wrap="square" lIns="91440" tIns="45720" rIns="91440" bIns="45720" numCol="1" anchor="b"/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CHART STYLE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01</a:t>
            </a:r>
            <a:r>
              <a:rPr lang="en-US" altLang="ko-KR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endParaRPr lang="ko-KR" altLang="en-US" sz="24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899593" y="1683420"/>
            <a:ext cx="3528392" cy="132037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n-US" altLang="ko-KR" sz="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 sit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Fusce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quam non,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b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libero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bibendum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diam.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Etiam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magna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800" b="0" dirty="0" smtClean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800" b="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Suspendisse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ligula, ac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sit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tempus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Praesent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 in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Morbi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ko-KR" sz="800" b="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800" b="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9563407"/>
              </p:ext>
            </p:extLst>
          </p:nvPr>
        </p:nvGraphicFramePr>
        <p:xfrm>
          <a:off x="1037590" y="1856740"/>
          <a:ext cx="4039870" cy="2808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텍스트 개체 틀 1"/>
          <p:cNvSpPr txBox="1">
            <a:spLocks noGrp="1" noChangeArrowheads="1"/>
          </p:cNvSpPr>
          <p:nvPr>
            <p:ph type="body" sz="quarter"/>
          </p:nvPr>
        </p:nvSpPr>
        <p:spPr>
          <a:xfrm>
            <a:off x="1037590" y="584835"/>
            <a:ext cx="3529330" cy="480695"/>
          </a:xfrm>
          <a:prstGeom prst="rect">
            <a:avLst/>
          </a:prstGeom>
        </p:spPr>
        <p:txBody>
          <a:bodyPr vert="horz" wrap="square" lIns="91440" tIns="45720" rIns="91440" bIns="45720" numCol="1" anchor="b"/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CHART STYLE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02</a:t>
            </a:r>
            <a:endParaRPr lang="ko-KR" altLang="en-US" sz="12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개체 틀 1"/>
          <p:cNvSpPr txBox="1">
            <a:spLocks noGrp="1" noChangeArrowheads="1"/>
          </p:cNvSpPr>
          <p:nvPr/>
        </p:nvSpPr>
        <p:spPr>
          <a:xfrm>
            <a:off x="1072515" y="1059815"/>
            <a:ext cx="3529330" cy="5048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800" b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Lorem ipsum dolor sit amet, consectetur adipiscing elit. Cras sed dapibus felis, id accumsan neque. Fusce leo nibh, euismod vel quam non, condimentum pretium nunc</a:t>
            </a:r>
            <a:endParaRPr lang="ko-KR" altLang="en-US" sz="800" dirty="0" smtClean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4004" y="123478"/>
            <a:ext cx="2160240" cy="376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sit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Fusce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quam non,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bibendum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diam.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Etiam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magna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Suspendisse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ligula, ac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tempus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Praesent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 in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Morbi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9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body" sz="quarter"/>
          </p:nvPr>
        </p:nvSpPr>
        <p:spPr>
          <a:xfrm>
            <a:off x="3616960" y="579755"/>
            <a:ext cx="3529330" cy="480695"/>
          </a:xfrm>
          <a:prstGeom prst="rect">
            <a:avLst/>
          </a:prstGeom>
        </p:spPr>
        <p:txBody>
          <a:bodyPr vert="horz" wrap="square" lIns="91440" tIns="45720" rIns="91440" bIns="45720" numCol="1" anchor="b"/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CHART STYLE 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03</a:t>
            </a:r>
            <a:endParaRPr lang="ko-KR" altLang="en-US" sz="12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3635896" y="1059582"/>
            <a:ext cx="3528392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b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sit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Fusce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quam non,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endParaRPr lang="en-US" altLang="ko-KR" sz="800" b="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089841"/>
              </p:ext>
            </p:extLst>
          </p:nvPr>
        </p:nvGraphicFramePr>
        <p:xfrm>
          <a:off x="3566160" y="1707515"/>
          <a:ext cx="4040505" cy="2963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756" y="123478"/>
            <a:ext cx="2160240" cy="376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sit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Fusce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quam non,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bibendum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diam.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Etiam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magna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Suspendisse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ligula, ac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tempus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Praesent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 in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Morbi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61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Pages>4</Pages>
  <Words>480</Words>
  <Characters>0</Characters>
  <Application>Microsoft Office PowerPoint</Application>
  <DocSecurity>0</DocSecurity>
  <PresentationFormat>화면 슬라이드 쇼(16:9)</PresentationFormat>
  <Lines>0</Lines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오피스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8</cp:revision>
  <dcterms:modified xsi:type="dcterms:W3CDTF">2016-10-04T04:52:05Z</dcterms:modified>
</cp:coreProperties>
</file>