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5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BD0"/>
    <a:srgbClr val="F8616A"/>
    <a:srgbClr val="2DB497"/>
    <a:srgbClr val="2EB398"/>
    <a:srgbClr val="F7505A"/>
    <a:srgbClr val="83654D"/>
    <a:srgbClr val="715843"/>
    <a:srgbClr val="5E4938"/>
    <a:srgbClr val="896A51"/>
    <a:srgbClr val="42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Objects="1">
      <p:cViewPr varScale="1">
        <p:scale>
          <a:sx n="213" d="100"/>
          <a:sy n="213" d="100"/>
        </p:scale>
        <p:origin x="264" y="162"/>
      </p:cViewPr>
      <p:guideLst>
        <p:guide orient="horz" pos="1615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-5080" y="-1905"/>
            <a:ext cx="7722235" cy="51396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2017-03-22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 eaLnBrk="0" latinLnBrk="0"/>
            <a:r>
              <a:rPr lang="ko-KR" altLang="en-US" sz="1000" dirty="0" smtClean="0">
                <a:solidFill>
                  <a:schemeClr val="bg1"/>
                </a:solidFill>
              </a:rPr>
              <a:t>바닥글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739140" y="1809115"/>
            <a:ext cx="6545580" cy="656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3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Subtitle 9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7762875" y="2001520"/>
            <a:ext cx="1332865" cy="15881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캡션 있는 그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2017-03-22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</a:rPr>
              <a:t>바닥글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4"/>
          <p:cNvSpPr>
            <a:spLocks noGrp="1" noChangeArrowheads="1"/>
          </p:cNvSpPr>
          <p:nvPr/>
        </p:nvSpPr>
        <p:spPr>
          <a:xfrm>
            <a:off x="0" y="0"/>
            <a:ext cx="9144635" cy="457835"/>
          </a:xfrm>
          <a:prstGeom prst="rect">
            <a:avLst/>
          </a:prstGeom>
          <a:solidFill>
            <a:srgbClr val="F861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 Placeholder 9"/>
          <p:cNvSpPr txBox="1">
            <a:spLocks noGrp="1" noChangeArrowheads="1"/>
          </p:cNvSpPr>
          <p:nvPr>
            <p:ph type="ctrTitle"/>
          </p:nvPr>
        </p:nvSpPr>
        <p:spPr>
          <a:xfrm>
            <a:off x="142875" y="66675"/>
            <a:ext cx="6546215" cy="2901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>
              <a:defRPr lang="ko-KR" altLang="en-US" sz="1600" b="0" dirty="0" smtClean="0">
                <a:solidFill>
                  <a:schemeClr val="bg1"/>
                </a:solidFill>
                <a:latin typeface="Arial" charset="0"/>
                <a:ea typeface="Arial" charset="0"/>
                <a:cs typeface="+mn-cs"/>
              </a:defRPr>
            </a:lvl1pPr>
          </a:lstStyle>
          <a:p>
            <a:pPr marL="0" lvl="0"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</a:pPr>
            <a:r>
              <a:rPr lang="ko-KR" altLang="en-US" sz="3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8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" name="Subtitle 1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321310" y="4250055"/>
            <a:ext cx="8457565" cy="5016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/>
            </a:lvl1pPr>
          </a:lstStyle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Picture Placeholder 11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-5080" y="460375"/>
            <a:ext cx="9144000" cy="37014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 sz="1800"/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캡션 있는 그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320675" y="431800"/>
            <a:ext cx="5320665" cy="53530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rgbClr val="FF0000"/>
                </a:solidFill>
              </a:defRPr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2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Picture Placeholder 7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6009005" y="0"/>
            <a:ext cx="3129915" cy="51511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2017-03-22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</a:rPr>
              <a:t>바닥글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ubtitle 9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566420" y="1304925"/>
            <a:ext cx="4979035" cy="27368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/>
            </a:lvl1pPr>
          </a:lstStyle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B4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07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7" y="0"/>
            <a:ext cx="7732395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5930" y="1574800"/>
            <a:ext cx="4320540" cy="1094740"/>
          </a:xfrm>
          <a:prstGeom prst="rect">
            <a:avLst/>
          </a:prstGeom>
          <a:noFill/>
          <a:effectLst>
            <a:outerShdw dist="12700" dir="5400000" algn="t" rotWithShape="0">
              <a:srgbClr val="83654D"/>
            </a:outerShdw>
          </a:effectLst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6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56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2343026"/>
            <a:ext cx="1534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dolor sit amet,</a:t>
            </a:r>
            <a:endParaRPr lang="en-US" altLang="ko-KR" sz="160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115346" y="2691953"/>
            <a:ext cx="1800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16847" y="2559501"/>
            <a:ext cx="504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1982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802359" y="2691953"/>
            <a:ext cx="1800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 noGrp="1" noChangeArrowheads="1"/>
          </p:cNvSpPr>
          <p:nvPr/>
        </p:nvSpPr>
        <p:spPr>
          <a:xfrm>
            <a:off x="1802130" y="2823151"/>
            <a:ext cx="4245610" cy="6127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consectetu adipiscing elit. In cursus de interdum elit pharetra, et facilisis reui viverra. Proin purus neisl.</a:t>
            </a:r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9402" y="1995686"/>
            <a:ext cx="1368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Tuesday</a:t>
            </a:r>
            <a:endParaRPr lang="en-US" altLang="ko-KR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January 28,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en-US" altLang="ko-KR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5257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908752"/>
            <a:ext cx="2114550" cy="1428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41318" y="34206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in elit dapibus,</a:t>
            </a:r>
            <a:endParaRPr lang="en-US" altLang="ko-KR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5158" y="2328218"/>
            <a:ext cx="1872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900" dirty="0">
                <a:solidFill>
                  <a:srgbClr val="ACDBD0"/>
                </a:solidFill>
                <a:latin typeface="Arial" pitchFamily="34" charset="0"/>
                <a:cs typeface="Arial" pitchFamily="34" charset="0"/>
              </a:rPr>
              <a:t>auctor augue a, accumsan ipsum.</a:t>
            </a:r>
            <a:endParaRPr lang="ko-KR" altLang="en-US" sz="900" dirty="0">
              <a:solidFill>
                <a:srgbClr val="ACDBD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0222" y="2811264"/>
            <a:ext cx="2448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Aenean blandit sapien sit amet </a:t>
            </a:r>
          </a:p>
          <a:p>
            <a:r>
              <a:rPr lang="en-US" altLang="ko-KR" sz="13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libero scelerisque tristique.</a:t>
            </a:r>
            <a:endParaRPr lang="en-US" altLang="ko-KR" sz="130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0888" y="3326670"/>
            <a:ext cx="24895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Aliquam tortor augue, congue id cursus id,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sodales id turpis. Pellentesque non velit quis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nisl cursus convallis quis a Lorem.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Nunc sed facilisis leo. In sed mattis odio.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Aenean adipiscing nibh dui, sit amet sagittis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ipsum ultrices id.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Praesent eleifend auctor velit a elementum.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Quisque nec libero mi. Suspendisse sed arcu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vel est euismod sodales vitae ut nunc.</a:t>
            </a:r>
            <a:endParaRPr lang="en-US" altLang="ko-KR" sz="90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150"/>
            <a:ext cx="2286000" cy="3429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7150"/>
            <a:ext cx="2286000" cy="3429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150"/>
            <a:ext cx="2286000" cy="3429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50"/>
            <a:ext cx="2286000" cy="3429000"/>
          </a:xfrm>
          <a:prstGeom prst="rect">
            <a:avLst/>
          </a:prstGeom>
        </p:spPr>
      </p:pic>
      <p:sp>
        <p:nvSpPr>
          <p:cNvPr id="13" name="TextBox 12"/>
          <p:cNvSpPr txBox="1">
            <a:spLocks noGrp="1" noChangeArrowheads="1"/>
          </p:cNvSpPr>
          <p:nvPr/>
        </p:nvSpPr>
        <p:spPr>
          <a:xfrm>
            <a:off x="323215" y="3984625"/>
            <a:ext cx="5041265" cy="3244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Pellentesque vel purus placerat, porttitor magna id, ultrices nisl.</a:t>
            </a:r>
            <a:endParaRPr lang="ko-KR" altLang="en-US" sz="13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>
            <a:spLocks noGrp="1" noChangeArrowheads="1"/>
          </p:cNvSpPr>
          <p:nvPr/>
        </p:nvSpPr>
        <p:spPr>
          <a:xfrm>
            <a:off x="323215" y="4251960"/>
            <a:ext cx="8441055" cy="5289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Nullam viverra aliquam risus, sed condimentum purus vehicula a. Nunc luctus, nibh dapibus ullamcorper condimentum, </a:t>
            </a:r>
            <a:endParaRPr lang="ko-KR" altLang="en-US" sz="9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urna nisi ornare justo, sit amet ultricies est massa vel magna. Cras et quam pharetra, blandit eros sit amet, </a:t>
            </a:r>
            <a:endParaRPr lang="ko-KR" altLang="en-US" sz="9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placerat tellus. Donec sodales, ligula hendrerit pretium ultrices, Lorem est egestas tortor, non pharetra augue ligula sed sem.</a:t>
            </a:r>
            <a:endParaRPr lang="ko-KR" altLang="en-US" sz="9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604" y="2150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noProof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Maecenas quis orci porttitor,</a:t>
            </a:r>
          </a:p>
        </p:txBody>
      </p:sp>
    </p:spTree>
    <p:extLst>
      <p:ext uri="{BB962C8B-B14F-4D97-AF65-F5344CB8AC3E}">
        <p14:creationId xmlns:p14="http://schemas.microsoft.com/office/powerpoint/2010/main" val="8578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0"/>
            <a:ext cx="314325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436910"/>
            <a:ext cx="382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Fusce non leo gravida,</a:t>
            </a:r>
            <a:endParaRPr lang="en-US" altLang="ko-KR" sz="280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852190"/>
            <a:ext cx="28200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ko-KR" sz="13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dapibus </a:t>
            </a:r>
            <a:r>
              <a:rPr lang="nb-NO" altLang="ko-KR" sz="13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 </a:t>
            </a:r>
            <a:r>
              <a:rPr lang="nb-NO" altLang="ko-KR" sz="13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ut, venenatis nulla.</a:t>
            </a:r>
            <a:endParaRPr lang="ko-KR" altLang="en-US" sz="13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953" y="1296814"/>
            <a:ext cx="4959547" cy="260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it-IT" altLang="ko-K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it-IT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ulla convallis odio sed felis venenatis venenatis. 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Sed consectetur tristique neque non lacinia. Morbi faucibus velit non nibh rhoncus,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feugiat volutpat mauris tempor. Morbi a vulputate tellus. Nulla varius rhoncus eleifend.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Aenean pharetra ut felis ut suscipit.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Praesent non nisi varius, tempor eros sed, convallis orci. Donec sit amet turpis leo.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Fusce consequat a neque vitae commodo.Nunc vehicula ac est at iaculis.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aptent taciti sociosqu ad litora torquent per conubia nostra,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 inceptos himenaeos. Mauris sollicitudin, augue ut molestie volutpat,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lectus ante adipiscing leo, nec suscipit lectus tortor quis ante.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Mauris consectetur dolor quis diam hendrerit tristique.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Aenean ac adipiscing nisl. Mauris nec magna eu nulla dictum molestie at vitae enim.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Mauris pulvinar neque ipsum, at convallis odio aliquet a. Nulla diam quam,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viverra a auctor a, fringilla et metus. Pellentesque faucibus arcu nec tincidunt varius.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Fusce a tortor metus. Quisque sagittis ipsum pellentesque est rhoncus aliquet.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Aenean massa nibh, pulvinar sit amet facilisis eget, placerat sed orci. </a:t>
            </a:r>
            <a:endParaRPr lang="en-US" altLang="ko-KR" sz="100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2253" y="4227934"/>
            <a:ext cx="496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noProof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Phasellus vitae rutrum leo. Maecenas ipsum tortor, dictum ac egestas sed, eleifend vitae dui. </a:t>
            </a:r>
          </a:p>
          <a:p>
            <a:r>
              <a:rPr lang="en-US" altLang="ko-KR" sz="900" noProof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consectetur in lacus eu cursus. Integer adipiscing nisi vitae lectus tincidunt pulvinar.</a:t>
            </a:r>
          </a:p>
        </p:txBody>
      </p:sp>
    </p:spTree>
    <p:extLst>
      <p:ext uri="{BB962C8B-B14F-4D97-AF65-F5344CB8AC3E}">
        <p14:creationId xmlns:p14="http://schemas.microsoft.com/office/powerpoint/2010/main" val="189698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Pages>4</Pages>
  <Words>442</Words>
  <Characters>0</Characters>
  <Application>Microsoft Office PowerPoint</Application>
  <DocSecurity>0</DocSecurity>
  <PresentationFormat>화면 슬라이드 쇼(16:9)</PresentationFormat>
  <Lines>0</Lines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오피스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12</cp:revision>
  <dcterms:modified xsi:type="dcterms:W3CDTF">2017-03-22T04:46:56Z</dcterms:modified>
</cp:coreProperties>
</file>